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71" r:id="rId6"/>
    <p:sldId id="260" r:id="rId7"/>
    <p:sldId id="272" r:id="rId8"/>
    <p:sldId id="270" r:id="rId9"/>
    <p:sldId id="261" r:id="rId10"/>
    <p:sldId id="273" r:id="rId11"/>
    <p:sldId id="274" r:id="rId12"/>
    <p:sldId id="275" r:id="rId13"/>
  </p:sldIdLst>
  <p:sldSz cx="12192000" cy="6858000"/>
  <p:notesSz cx="12192000" cy="6858000"/>
  <p:embeddedFontLst>
    <p:embeddedFont>
      <p:font typeface="Arial Black" panose="020B0A04020102020204" pitchFamily="34" charset="0"/>
      <p:regular r:id="rId15"/>
      <p:bold r:id="rId16"/>
    </p:embeddedFont>
    <p:embeddedFont>
      <p:font typeface="Helvetica Neue" panose="020B06040202020202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
      <p:font typeface="Arial Narrow" panose="020B0606020202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14" autoAdjust="0"/>
    <p:restoredTop sz="92786" autoAdjust="0"/>
  </p:normalViewPr>
  <p:slideViewPr>
    <p:cSldViewPr snapToGrid="0">
      <p:cViewPr varScale="1">
        <p:scale>
          <a:sx n="74" d="100"/>
          <a:sy n="74" d="100"/>
        </p:scale>
        <p:origin x="90" y="64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35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309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076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15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jp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026</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26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27</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66842653"/>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El Paujíl, Florencia, Puerto Rico, San Vicente Del Caguán.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Inírida, Puerto Colombia.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San José Del Guaviare.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a:t>
                      </a:r>
                      <a:r>
                        <a:rPr lang="es-MX" sz="1000" b="0" i="0" u="none" strike="noStrike" cap="none" dirty="0" err="1" smtClean="0">
                          <a:solidFill>
                            <a:srgbClr val="000000"/>
                          </a:solidFill>
                          <a:latin typeface="+mn-lt"/>
                          <a:ea typeface="Verdana"/>
                          <a:cs typeface="Verdana"/>
                          <a:sym typeface="Verdana"/>
                        </a:rPr>
                        <a:t>Leguizamo</a:t>
                      </a:r>
                      <a:r>
                        <a:rPr lang="es-MX" sz="1000" b="0" i="0" u="none" strike="noStrike" cap="none" dirty="0" smtClean="0">
                          <a:solidFill>
                            <a:srgbClr val="000000"/>
                          </a:solidFill>
                          <a:latin typeface="+mn-lt"/>
                          <a:ea typeface="Verdana"/>
                          <a:cs typeface="Verdana"/>
                          <a:sym typeface="Verdana"/>
                        </a:rPr>
                        <a:t>.</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Miraflores.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Belén De Los Andaquíes, San José Del Fragua,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San Felipe.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a:extLst>
              <a:ext uri="{28A0092B-C50C-407E-A947-70E740481C1C}">
                <a14:useLocalDpi xmlns:a14="http://schemas.microsoft.com/office/drawing/2010/main" val="0"/>
              </a:ext>
            </a:extLst>
          </a:blip>
          <a:stretch>
            <a:fillRect/>
          </a:stretch>
        </p:blipFill>
        <p:spPr>
          <a:xfrm>
            <a:off x="582198" y="1371600"/>
            <a:ext cx="4665618" cy="4876796"/>
          </a:xfrm>
          <a:prstGeom prst="rect">
            <a:avLst/>
          </a:prstGeom>
          <a:noFill/>
          <a:ln>
            <a:noFill/>
          </a:ln>
        </p:spPr>
      </p:pic>
      <p:pic>
        <p:nvPicPr>
          <p:cNvPr id="183" name="Google Shape;183;p61" descr="Recurso 25.png"/>
          <p:cNvPicPr preferRelativeResize="0"/>
          <p:nvPr/>
        </p:nvPicPr>
        <p:blipFill rotWithShape="1">
          <a:blip r:embed="rId4">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5">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6">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7">
            <a:alphaModFix/>
          </a:blip>
          <a:srcRect/>
          <a:stretch/>
        </p:blipFill>
        <p:spPr>
          <a:xfrm>
            <a:off x="5644857" y="3587474"/>
            <a:ext cx="451143" cy="445047"/>
          </a:xfrm>
          <a:prstGeom prst="rect">
            <a:avLst/>
          </a:prstGeom>
          <a:noFill/>
          <a:ln>
            <a:noFill/>
          </a:ln>
        </p:spPr>
      </p:pic>
    </p:spTree>
    <p:extLst>
      <p:ext uri="{BB962C8B-B14F-4D97-AF65-F5344CB8AC3E}">
        <p14:creationId xmlns:p14="http://schemas.microsoft.com/office/powerpoint/2010/main" val="1504411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extLst>
      <p:ext uri="{BB962C8B-B14F-4D97-AF65-F5344CB8AC3E}">
        <p14:creationId xmlns:p14="http://schemas.microsoft.com/office/powerpoint/2010/main" val="1727129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Rojas – </a:t>
            </a:r>
            <a:r>
              <a:rPr lang="es-MX" sz="1200" dirty="0" smtClean="0">
                <a:solidFill>
                  <a:srgbClr val="7F7F7F"/>
                </a:solidFill>
                <a:latin typeface="Verdana"/>
                <a:ea typeface="Verdana"/>
                <a:cs typeface="Verdana"/>
                <a:sym typeface="Verdana"/>
              </a:rPr>
              <a:t>Yira Fonseca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0075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a:t>
            </a:r>
            <a:r>
              <a:rPr lang="es-MX" sz="1800" dirty="0" smtClean="0">
                <a:solidFill>
                  <a:srgbClr val="7F7F7F"/>
                </a:solidFill>
                <a:latin typeface="Verdana"/>
                <a:ea typeface="Verdana"/>
                <a:cs typeface="Verdana"/>
                <a:sym typeface="Verdana"/>
              </a:rPr>
              <a:t>en</a:t>
            </a:r>
            <a:r>
              <a:rPr lang="es-MX" sz="1800" b="0" i="0" u="none" strike="noStrike" cap="none" dirty="0" smtClean="0">
                <a:solidFill>
                  <a:srgbClr val="7F7F7F"/>
                </a:solidFill>
                <a:latin typeface="Verdana"/>
                <a:ea typeface="Verdana"/>
                <a:cs typeface="Verdana"/>
                <a:sym typeface="Verdana"/>
              </a:rPr>
              <a:t> </a:t>
            </a:r>
            <a:r>
              <a:rPr lang="es-MX" sz="1800" b="0" i="0" u="none" strike="noStrike" cap="none" dirty="0">
                <a:solidFill>
                  <a:srgbClr val="7F7F7F"/>
                </a:solidFill>
                <a:latin typeface="Verdana"/>
                <a:ea typeface="Verdana"/>
                <a:cs typeface="Verdana"/>
                <a:sym typeface="Verdana"/>
              </a:rPr>
              <a:t>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090116" y="1818085"/>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26 de enero del 2024 </a:t>
            </a:r>
            <a:r>
              <a:rPr lang="es-MX" sz="1200" dirty="0"/>
              <a:t>| </a:t>
            </a:r>
            <a:r>
              <a:rPr lang="es-MX" sz="1200" dirty="0" smtClean="0"/>
              <a:t>12:00 </a:t>
            </a:r>
            <a:r>
              <a:rPr lang="es-MX" sz="1200" dirty="0"/>
              <a:t>HLC</a:t>
            </a:r>
            <a:endParaRPr sz="1200"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05" y="1028701"/>
            <a:ext cx="3960229" cy="5600348"/>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175" y="2601533"/>
            <a:ext cx="1979616" cy="2154851"/>
          </a:xfrm>
          <a:prstGeom prst="rect">
            <a:avLst/>
          </a:prstGeom>
          <a:ln>
            <a:solidFill>
              <a:schemeClr val="tx1"/>
            </a:solidFill>
          </a:ln>
        </p:spPr>
      </p:pic>
      <p:pic>
        <p:nvPicPr>
          <p:cNvPr id="6" name="Imagen 5"/>
          <p:cNvPicPr>
            <a:picLocks noChangeAspect="1"/>
          </p:cNvPicPr>
          <p:nvPr/>
        </p:nvPicPr>
        <p:blipFill>
          <a:blip r:embed="rId5"/>
          <a:stretch>
            <a:fillRect/>
          </a:stretch>
        </p:blipFill>
        <p:spPr>
          <a:xfrm>
            <a:off x="6295697" y="1146175"/>
            <a:ext cx="1939617" cy="5276273"/>
          </a:xfrm>
          <a:prstGeom prst="rect">
            <a:avLst/>
          </a:prstGeom>
        </p:spPr>
      </p:pic>
      <p:pic>
        <p:nvPicPr>
          <p:cNvPr id="8" name="Imagen 7"/>
          <p:cNvPicPr>
            <a:picLocks noChangeAspect="1"/>
          </p:cNvPicPr>
          <p:nvPr/>
        </p:nvPicPr>
        <p:blipFill>
          <a:blip r:embed="rId6"/>
          <a:stretch>
            <a:fillRect/>
          </a:stretch>
        </p:blipFill>
        <p:spPr>
          <a:xfrm>
            <a:off x="8332220" y="1146175"/>
            <a:ext cx="1740648" cy="3639573"/>
          </a:xfrm>
          <a:prstGeom prst="rect">
            <a:avLst/>
          </a:prstGeom>
        </p:spPr>
      </p:pic>
      <p:pic>
        <p:nvPicPr>
          <p:cNvPr id="9" name="Imagen 8"/>
          <p:cNvPicPr>
            <a:picLocks noChangeAspect="1"/>
          </p:cNvPicPr>
          <p:nvPr/>
        </p:nvPicPr>
        <p:blipFill>
          <a:blip r:embed="rId7"/>
          <a:stretch>
            <a:fillRect/>
          </a:stretch>
        </p:blipFill>
        <p:spPr>
          <a:xfrm>
            <a:off x="10169774" y="1146175"/>
            <a:ext cx="1893969" cy="379272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338404635"/>
              </p:ext>
            </p:extLst>
          </p:nvPr>
        </p:nvGraphicFramePr>
        <p:xfrm>
          <a:off x="4757630" y="1146174"/>
          <a:ext cx="7066070" cy="4417109"/>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Galapa, Luruaco, Repelón, Santa Lucía, Suan,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Arjona, Arroyohondo, Barranco De Loba, Calamar, Cantagallo,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Córdoba, El Carmen De Bolívar, El Guamo, El Peñón, Hatillo De Loba, Magangué, Mahates, Margarita, María La Baja, Montecristo, Morales, Norosí, Pinillos, Regidor, Río Viejo, San Fernando, San Jacinto, San Jacinto Del Cauca, San Juan Nepomuceno, San Martín De Loba, San Pablo, Santa Catalina,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Santa Rosa Del Sur, Simití, Soplaviento,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 Tiquisio,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Astrea, Becerril, Bosconia, Chimichagua, Chiriguaná, Curumaní, El Copey, El Paso, Gamarra, González, La Gloria, La Jagua De Ibirico, La Paz, Manaure Balcón Del Cesar, Pailitas, Pelaya, Pueblo Bello, Río De Oro, San Alberto, San Diego, San Martín, Tamalameque,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Chinú, Ciénaga De Oro, Lorica, Montelíbano, Montería, Planeta Rica, Pueblo Nuevo, Puerto Libertador, Sahagún, San Andrés De Sotavento,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 </a:t>
                      </a:r>
                      <a:r>
                        <a:rPr lang="es-MX" sz="1000" b="0" i="0" u="none" strike="noStrike" cap="none" dirty="0" err="1" smtClean="0">
                          <a:solidFill>
                            <a:srgbClr val="000000"/>
                          </a:solidFill>
                          <a:latin typeface="+mn-lt"/>
                          <a:ea typeface="Verdana"/>
                          <a:cs typeface="Verdana"/>
                          <a:sym typeface="Verdana"/>
                        </a:rPr>
                        <a:t>Tuchín</a:t>
                      </a:r>
                      <a:r>
                        <a:rPr lang="es-MX" sz="1000" b="0" i="0" u="none" strike="noStrike" cap="none" dirty="0" smtClean="0">
                          <a:solidFill>
                            <a:srgbClr val="000000"/>
                          </a:solidFill>
                          <a:latin typeface="+mn-lt"/>
                          <a:ea typeface="Verdana"/>
                          <a:cs typeface="Verdana"/>
                          <a:sym typeface="Verdana"/>
                        </a:rPr>
                        <a:t>,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Barrancas, Dibulla, Distracción, El Molino, Fonseca, La Jagua Del Pilar, Riohacha, San Juan Del Cesar, Uribia,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Aracataca, Ariguaní, Cerro De San Antonio, Chivolo, Ciénaga, Concordia, El Banco, El Piñón, Fundación, Guamal, Nueva Granada, Pedraza, Pijiño Del Carmen, Pivijay, Plato, Puebloviejo, Remolino, Sabanas De San Ángel, Salamina, San Sebastián De Buenavista, San Zenón, Santa Ana, Santa Bárbara De Pinto, Santa Marta,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Caimito, Chalán, Colosó, Corozal, El Roble, Galeras, Guaranda, La Unión, Los Palmitos, Morroa, Ovejas, Sampués, San Benito Abad, San José De Toluviejo, San Juan De Betulia, San Luis De Sincé, San Marcos, San Onofre, San Pedro, Santiago De Tolú, Sincelejo,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38" cy="4757859"/>
          </a:xfrm>
          <a:prstGeom prst="rect">
            <a:avLst/>
          </a:prstGeom>
          <a:noFill/>
          <a:ln>
            <a:noFill/>
          </a:ln>
        </p:spPr>
      </p:pic>
      <p:pic>
        <p:nvPicPr>
          <p:cNvPr id="138" name="Google Shape;138;p24" descr="Recurso 25.png"/>
          <p:cNvPicPr preferRelativeResize="0"/>
          <p:nvPr/>
        </p:nvPicPr>
        <p:blipFill rotWithShape="1">
          <a:blip r:embed="rId4">
            <a:alphaModFix/>
          </a:blip>
          <a:srcRect/>
          <a:stretch/>
        </p:blipFill>
        <p:spPr>
          <a:xfrm>
            <a:off x="5041440" y="3283782"/>
            <a:ext cx="432711" cy="446694"/>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4157015481"/>
              </p:ext>
            </p:extLst>
          </p:nvPr>
        </p:nvGraphicFramePr>
        <p:xfrm>
          <a:off x="4851400" y="1146174"/>
          <a:ext cx="6858000" cy="4780243"/>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Campo De La Cruz, Juan De Acosta, Palmar De Varela, Ponedera, Sabanalarga, Santo Tomás, Usiacurí.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Buenavista, La Apartada, San Pelayo.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Hatonuevo.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El Retén, Sitionuevo.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Palmito.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ATLÁNTICO : Candelaria, Manatí, Piojó, Polonuevo, Sabanagrande.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CÓRDOBA : Canalete, Cotorra, </a:t>
                      </a:r>
                      <a:r>
                        <a:rPr lang="es-CO" sz="1000" b="0" i="0" u="none" strike="noStrike" cap="none" dirty="0" err="1" smtClean="0">
                          <a:solidFill>
                            <a:srgbClr val="000000"/>
                          </a:solidFill>
                          <a:latin typeface="+mn-lt"/>
                          <a:ea typeface="Verdana"/>
                          <a:cs typeface="Verdana"/>
                          <a:sym typeface="Verdana"/>
                        </a:rPr>
                        <a:t>Momil</a:t>
                      </a:r>
                      <a:r>
                        <a:rPr lang="es-CO" sz="1000" b="0" i="0" u="none" strike="noStrike" cap="none" dirty="0" smtClean="0">
                          <a:solidFill>
                            <a:srgbClr val="000000"/>
                          </a:solidFill>
                          <a:latin typeface="+mn-lt"/>
                          <a:ea typeface="Verdana"/>
                          <a:cs typeface="Verdana"/>
                          <a:sym typeface="Verdana"/>
                        </a:rPr>
                        <a:t>, Purísima De La Concepción, San Antero, San Bernardo Del Viento.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SUCRE : Majagual.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38" cy="4757859"/>
          </a:xfrm>
          <a:prstGeom prst="rect">
            <a:avLst/>
          </a:prstGeom>
          <a:noFill/>
          <a:ln>
            <a:noFill/>
          </a:ln>
        </p:spPr>
      </p:pic>
      <p:pic>
        <p:nvPicPr>
          <p:cNvPr id="140" name="Google Shape;140;p24"/>
          <p:cNvPicPr preferRelativeResize="0"/>
          <p:nvPr/>
        </p:nvPicPr>
        <p:blipFill rotWithShape="1">
          <a:blip r:embed="rId4">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5">
            <a:alphaModFix/>
          </a:blip>
          <a:srcRect/>
          <a:stretch/>
        </p:blipFill>
        <p:spPr>
          <a:xfrm>
            <a:off x="5119791" y="4707264"/>
            <a:ext cx="457200" cy="446694"/>
          </a:xfrm>
          <a:prstGeom prst="rect">
            <a:avLst/>
          </a:prstGeom>
          <a:noFill/>
          <a:ln>
            <a:noFill/>
          </a:ln>
        </p:spPr>
      </p:pic>
      <p:pic>
        <p:nvPicPr>
          <p:cNvPr id="7" name="Google Shape;139;p24"/>
          <p:cNvPicPr preferRelativeResize="0"/>
          <p:nvPr/>
        </p:nvPicPr>
        <p:blipFill rotWithShape="1">
          <a:blip r:embed="rId6">
            <a:alphaModFix/>
          </a:blip>
          <a:srcRect/>
          <a:stretch/>
        </p:blipFill>
        <p:spPr>
          <a:xfrm>
            <a:off x="5125848" y="2704196"/>
            <a:ext cx="451143" cy="445047"/>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196116350"/>
              </p:ext>
            </p:extLst>
          </p:nvPr>
        </p:nvGraphicFramePr>
        <p:xfrm>
          <a:off x="3846785" y="1279417"/>
          <a:ext cx="8339002" cy="5251570"/>
        </p:xfrm>
        <a:graphic>
          <a:graphicData uri="http://schemas.openxmlformats.org/drawingml/2006/table">
            <a:tbl>
              <a:tblPr>
                <a:noFill/>
                <a:tableStyleId>{C3B7D27D-7022-48AE-870B-97DEDC28B86A}</a:tableStyleId>
              </a:tblPr>
              <a:tblGrid>
                <a:gridCol w="953814">
                  <a:extLst>
                    <a:ext uri="{9D8B030D-6E8A-4147-A177-3AD203B41FA5}">
                      <a16:colId xmlns:a16="http://schemas.microsoft.com/office/drawing/2014/main" val="20000"/>
                    </a:ext>
                  </a:extLst>
                </a:gridCol>
                <a:gridCol w="7385188">
                  <a:extLst>
                    <a:ext uri="{9D8B030D-6E8A-4147-A177-3AD203B41FA5}">
                      <a16:colId xmlns:a16="http://schemas.microsoft.com/office/drawing/2014/main" val="20001"/>
                    </a:ext>
                  </a:extLst>
                </a:gridCol>
              </a:tblGrid>
              <a:tr h="37072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48248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Amagá, Amalfi, Angelópolis, Anorí, Anzá, Argelia, Armenia, Betulia, Buriticá, Caicedo, Caramanta, Caucasia, </a:t>
                      </a:r>
                      <a:r>
                        <a:rPr lang="es-MX" sz="1000" b="0" i="0" u="none" strike="noStrike" cap="none" dirty="0" err="1" smtClean="0">
                          <a:solidFill>
                            <a:srgbClr val="000000"/>
                          </a:solidFill>
                          <a:latin typeface="+mn-lt"/>
                          <a:ea typeface="Verdana"/>
                          <a:cs typeface="Verdana"/>
                          <a:sym typeface="Arial"/>
                        </a:rPr>
                        <a:t>Chigorodó</a:t>
                      </a:r>
                      <a:r>
                        <a:rPr lang="es-MX" sz="1000" b="0" i="0" u="none" strike="noStrike" cap="none" dirty="0" smtClean="0">
                          <a:solidFill>
                            <a:srgbClr val="000000"/>
                          </a:solidFill>
                          <a:latin typeface="+mn-lt"/>
                          <a:ea typeface="Verdana"/>
                          <a:cs typeface="Verdana"/>
                          <a:sym typeface="Arial"/>
                        </a:rPr>
                        <a:t>, Cocorná, Concordia, Cáceres, </a:t>
                      </a:r>
                      <a:r>
                        <a:rPr lang="es-MX" sz="1000" b="0" i="0" u="none" strike="noStrike" cap="none" dirty="0" err="1" smtClean="0">
                          <a:solidFill>
                            <a:srgbClr val="000000"/>
                          </a:solidFill>
                          <a:latin typeface="+mn-lt"/>
                          <a:ea typeface="Verdana"/>
                          <a:cs typeface="Verdana"/>
                          <a:sym typeface="Arial"/>
                        </a:rPr>
                        <a:t>Dabeiba</a:t>
                      </a:r>
                      <a:r>
                        <a:rPr lang="es-MX" sz="1000" b="0" i="0" u="none" strike="noStrike" cap="none" dirty="0" smtClean="0">
                          <a:solidFill>
                            <a:srgbClr val="000000"/>
                          </a:solidFill>
                          <a:latin typeface="+mn-lt"/>
                          <a:ea typeface="Verdana"/>
                          <a:cs typeface="Verdana"/>
                          <a:sym typeface="Arial"/>
                        </a:rPr>
                        <a:t>, Ebéjico, El Bagre, El Carmen De Viboral, Fredonia, Heliconia, Ituango, Jericó, La Pintada, Nariño, Nechí, </a:t>
                      </a:r>
                      <a:r>
                        <a:rPr lang="es-MX" sz="1000" b="0" i="0" u="none" strike="noStrike" cap="none" dirty="0" err="1" smtClean="0">
                          <a:solidFill>
                            <a:srgbClr val="000000"/>
                          </a:solidFill>
                          <a:latin typeface="+mn-lt"/>
                          <a:ea typeface="Verdana"/>
                          <a:cs typeface="Verdana"/>
                          <a:sym typeface="Arial"/>
                        </a:rPr>
                        <a:t>Necoclí</a:t>
                      </a:r>
                      <a:r>
                        <a:rPr lang="es-MX" sz="1000" b="0" i="0" u="none" strike="noStrike" cap="none" dirty="0" smtClean="0">
                          <a:solidFill>
                            <a:srgbClr val="000000"/>
                          </a:solidFill>
                          <a:latin typeface="+mn-lt"/>
                          <a:ea typeface="Verdana"/>
                          <a:cs typeface="Verdana"/>
                          <a:sym typeface="Arial"/>
                        </a:rPr>
                        <a:t>, Olaya, Puerto Berrío, Remedios, San Jerónimo, San Pedro De Urabá, Santa Bárbara, Santa Fé De Antioquia, Segovia, Sonsón, Sopetrán, Tarazá, Titiribí, Turbo, Támesis, </a:t>
                      </a:r>
                      <a:r>
                        <a:rPr lang="es-MX" sz="1000" b="0" i="0" u="none" strike="noStrike" cap="none" dirty="0" err="1" smtClean="0">
                          <a:solidFill>
                            <a:srgbClr val="000000"/>
                          </a:solidFill>
                          <a:latin typeface="+mn-lt"/>
                          <a:ea typeface="Verdana"/>
                          <a:cs typeface="Verdana"/>
                          <a:sym typeface="Arial"/>
                        </a:rPr>
                        <a:t>Uramita</a:t>
                      </a:r>
                      <a:r>
                        <a:rPr lang="es-MX" sz="1000" b="0" i="0" u="none" strike="noStrike" cap="none" dirty="0" smtClean="0">
                          <a:solidFill>
                            <a:srgbClr val="000000"/>
                          </a:solidFill>
                          <a:latin typeface="+mn-lt"/>
                          <a:ea typeface="Verdana"/>
                          <a:cs typeface="Verdana"/>
                          <a:sym typeface="Arial"/>
                        </a:rPr>
                        <a:t>, Valdivia, Valparaíso, Vegachí, Yondó, Zaragoza, Betania.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Almeida, Aquitania, Belén, Berbeo, Boavita, Campohermoso, Chinavita, Chiscas, Chita, Chitaraque, Chivatá, Chíquiza, Covarachía, Cucaita, Cuítiva, Duitama, El Cocuy, El Espino, Firavitoba, Floresta, Garagoa, Guacamayas, Guateque, Guayatá, Güicán De La Sierra, Iza, La Capilla, La Uvita, Labranzagrande, Macanal, Miraflores, Mongua, Monguí, Moniquirá, Nobsa, Nuevo Colón, Pachavita, Paipa, Pajarito, Panqueba, Paya, Paz De Río, Pesca, Páez, Ramiriquí, Rondón, Ráquira, Samacá, San Eduardo, San José De Pare, San Luis De Gaceno, San Mateo, San Miguel De Sema, San Pablo De Borbur, Santa María, Santa Rosa De Viterbo, Santana, Sativanorte, Sativasur, Soatá, Socotá, Sogamoso, Somondoco, Sora, Susacón, Sutamarchán, Sutatenza, Sáchica, Tasco, Tenza, Tibasosa, Tipacoque, Toca, Togüí, Tota, Tunja, Turmequé, Tuta, Ventaquemada, Zetaquira,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 Anserma, Aranzazu, Filadelfia, La Dorada, La Merced, Manizales, Manzanares, Marmato, </a:t>
                      </a:r>
                      <a:r>
                        <a:rPr lang="es-MX" sz="1000" b="0" i="0" u="none" strike="noStrike" cap="none" dirty="0" err="1" smtClean="0">
                          <a:solidFill>
                            <a:srgbClr val="000000"/>
                          </a:solidFill>
                          <a:latin typeface="+mn-lt"/>
                          <a:ea typeface="Verdana"/>
                          <a:cs typeface="Verdana"/>
                          <a:sym typeface="Arial"/>
                        </a:rPr>
                        <a:t>Marquetalia</a:t>
                      </a:r>
                      <a:r>
                        <a:rPr lang="es-MX" sz="1000" b="0" i="0" u="none" strike="noStrike" cap="none" dirty="0" smtClean="0">
                          <a:solidFill>
                            <a:srgbClr val="000000"/>
                          </a:solidFill>
                          <a:latin typeface="+mn-lt"/>
                          <a:ea typeface="Verdana"/>
                          <a:cs typeface="Verdana"/>
                          <a:sym typeface="Arial"/>
                        </a:rPr>
                        <a:t>, Marulanda, Neira, </a:t>
                      </a:r>
                      <a:r>
                        <a:rPr lang="es-MX" sz="1000" b="0" i="0" u="none" strike="noStrike" cap="none" dirty="0" err="1" smtClean="0">
                          <a:solidFill>
                            <a:srgbClr val="000000"/>
                          </a:solidFill>
                          <a:latin typeface="+mn-lt"/>
                          <a:ea typeface="Verdana"/>
                          <a:cs typeface="Verdana"/>
                          <a:sym typeface="Arial"/>
                        </a:rPr>
                        <a:t>Norcasia</a:t>
                      </a:r>
                      <a:r>
                        <a:rPr lang="es-MX" sz="1000" b="0" i="0" u="none" strike="noStrike" cap="none" dirty="0" smtClean="0">
                          <a:solidFill>
                            <a:srgbClr val="000000"/>
                          </a:solidFill>
                          <a:latin typeface="+mn-lt"/>
                          <a:ea typeface="Verdana"/>
                          <a:cs typeface="Verdana"/>
                          <a:sym typeface="Arial"/>
                        </a:rPr>
                        <a:t>, Palestina, Pensilvania, Pácora, Riosucio, Salamina, Samaná, Supía, Victoria.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Agua De Dios, Albán, Anapoima, Anolaima, Apulo, Arbeláez, Beltrán, Bituima, Bojacá, Cabrera, Cachipay, Cajicá, Caparrapí, Carmen De Carupa, Chaguaní, Chipaque, Choachí, Chocontá, Chía, Cogua, Cota, Cucunubá, Cáqueza, El Colegio, El Peñón, El Rosal, Facatativá, Fosca, Funza, Fusagasugá, Fómeque, Fúquene, Gachalá, Gachetá, Gama, Girardot, Granada, Guachetá, Guaduas, Guasca, Guataquí, Guatavita, Guayabal De Síquima, Guayabetal, Gutiérrez, Jerusalén, Junín, La Calera, La Mesa, La Palma, La Peña, La Vega, Lenguazaque, Machetá, Madrid, Manta, Medina, Mosquera, Nariño, Nemocón, Nilo, Nimaima, Nocaima, Pacho, Pandi, Paratebueno, Pasca, Puerto Salgar, Pulí, Quebradanegra, Quetame, Quipile, Ricaurte, San Antonio Del Tequendama, San Bernardo, San Francisco, San Juan De Rioseco, Sasaima, Sesquilé, Sibaté, Silvania, Soacha, Sopó, Subachoque, Suesca, Supatá, Sutatausa, Tabio, Tausa, Tena, Tenjo, Tibacuy, Tibirita, Tocaima, Tocancipá, Ubalá, Ubaque, Une, Venecia, Vergara, Vianí, Villa De San Diego De Ubaté, Villagómez, Villapinzón, Villeta, Viotá, Zipacón, Zipaquirá, Útica.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Agrado, Aipe, Algeciras, Altamira, Baraya, Campoalegre, Colombia, Elías, Garzón, Gigante, Guadalupe, Hobo, Isnos, La Argentina, La Plata, Neiva, Nátaga, Paicol, Palermo, Pital, Pitalito, Rivera, Saladoblanco, Suaza, Tarqui, Tello, Teruel, Tesalia, Timaná, Villavieja, Yaguará, Íquira.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6"/>
            <a:ext cx="3449776" cy="4878492"/>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110717" y="3754520"/>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476312937"/>
              </p:ext>
            </p:extLst>
          </p:nvPr>
        </p:nvGraphicFramePr>
        <p:xfrm>
          <a:off x="3846785" y="1705273"/>
          <a:ext cx="8339002" cy="3590570"/>
        </p:xfrm>
        <a:graphic>
          <a:graphicData uri="http://schemas.openxmlformats.org/drawingml/2006/table">
            <a:tbl>
              <a:tblPr>
                <a:noFill/>
                <a:tableStyleId>{C3B7D27D-7022-48AE-870B-97DEDC28B86A}</a:tableStyleId>
              </a:tblPr>
              <a:tblGrid>
                <a:gridCol w="915715">
                  <a:extLst>
                    <a:ext uri="{9D8B030D-6E8A-4147-A177-3AD203B41FA5}">
                      <a16:colId xmlns:a16="http://schemas.microsoft.com/office/drawing/2014/main" val="20000"/>
                    </a:ext>
                  </a:extLst>
                </a:gridCol>
                <a:gridCol w="7423287">
                  <a:extLst>
                    <a:ext uri="{9D8B030D-6E8A-4147-A177-3AD203B41FA5}">
                      <a16:colId xmlns:a16="http://schemas.microsoft.com/office/drawing/2014/main" val="20001"/>
                    </a:ext>
                  </a:extLst>
                </a:gridCol>
              </a:tblGrid>
              <a:tr h="32992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1638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Arboledas, Bochalema, Bucarasica, Chinácota, Chitagá, Convención, Cucutilla, Cáchira, Cácota, Durania, El Carmen, El Tarra, El Zulia, Gramalote, Hacarí, Herrán, La Esperanza, La Playa, Labateca, Los Patios, Lourdes, Mutiscua, Ocaña, Pamplona, Pamplonita, Ragonvalia, Salazar, San Calixto, San Cayetano, San José De Cúcuta, Santiago, Sardinata, Silos, Teorama, Tibú, Villa Caro, Villa Del Rosario,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Buenavista, Calarcá, Córdoba, Génova, Montenegro, Pijao, Quimbaya.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Belén De Umbría, Guática, Quinchía, Santuario.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Aguada, Aratoca, Barbosa, Barichara, Barrancabermeja, Betulia, Bolívar, Bucaramanga, Cabrera, California, Capitanejo, Carcasí, Cerrito, Charta, Chipatá, Cimitarra, Concepción, Contratación, Curití, El Carmen De Chucurí, El Guacamayo, El Peñón, El Playón, Enciso, Floridablanca, Galán, Girón, Guaca, Guavatá, Gámbita, Güepsa, Hato, Jordán, La Paz, Landázuri, Lebrija, Los Santos, Macaravita, Matanza, Mogotes, Molagavita, Málaga, Onzaga, Piedecuesta, Puente Nacional, Puerto Parra, Puerto Wilches, Rionegro, Sabana De Torres, San Andrés, San Benito, San Gil, San Joaquín, San José De Miranda, San Miguel, San Vicente De Chucurí, Santa Bárbara, Santa Helena Del Opón, Simacota, Sucre, Suratá, Tona, Vetas,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Alpujarra, Alvarado, Ambalema, Anzoátegui, Armero, Ataco, Cajamarca, Casabianca, Chaparral, Coello, Coyaima, Cunday, Dolores, Espinal, Falan, Flandes, Fresno, Guamo, Herveo, Honda, Ibagué, Icononzo, Lérida, Líbano, Melgar, Murillo, Natagaima, Ortega, Palocabildo, Piedras, Planadas, Prado, Purificación, Rioblanco, Roncesvalles, Rovira, Saldaña, San Antonio, San Luis, San Sebastián De Mariquita, Santa Isabel, Suárez, Valle De San Juan, Venadillo, Villahermosa, Villarrica.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6"/>
            <a:ext cx="3449776" cy="4878492"/>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110717" y="3754520"/>
            <a:ext cx="432854" cy="445047"/>
          </a:xfrm>
          <a:prstGeom prst="rect">
            <a:avLst/>
          </a:prstGeom>
        </p:spPr>
      </p:pic>
    </p:spTree>
    <p:extLst>
      <p:ext uri="{BB962C8B-B14F-4D97-AF65-F5344CB8AC3E}">
        <p14:creationId xmlns:p14="http://schemas.microsoft.com/office/powerpoint/2010/main" val="1584964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627869862"/>
              </p:ext>
            </p:extLst>
          </p:nvPr>
        </p:nvGraphicFramePr>
        <p:xfrm>
          <a:off x="4445000" y="1176525"/>
          <a:ext cx="7493000" cy="5446264"/>
        </p:xfrm>
        <a:graphic>
          <a:graphicData uri="http://schemas.openxmlformats.org/drawingml/2006/table">
            <a:tbl>
              <a:tblPr>
                <a:noFill/>
                <a:tableStyleId>{C3B7D27D-7022-48AE-870B-97DEDC28B86A}</a:tableStyleId>
              </a:tblPr>
              <a:tblGrid>
                <a:gridCol w="991918">
                  <a:extLst>
                    <a:ext uri="{9D8B030D-6E8A-4147-A177-3AD203B41FA5}">
                      <a16:colId xmlns:a16="http://schemas.microsoft.com/office/drawing/2014/main" val="20000"/>
                    </a:ext>
                  </a:extLst>
                </a:gridCol>
                <a:gridCol w="6501082">
                  <a:extLst>
                    <a:ext uri="{9D8B030D-6E8A-4147-A177-3AD203B41FA5}">
                      <a16:colId xmlns:a16="http://schemas.microsoft.com/office/drawing/2014/main" val="20001"/>
                    </a:ext>
                  </a:extLst>
                </a:gridCol>
              </a:tblGrid>
              <a:tr h="56289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85901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ANTIOQUIA : Andes, Angostura, Apartadó, Barbosa, Bello, Belmira, Betania, Briceño, Caldas, Campamento, </a:t>
                      </a:r>
                      <a:r>
                        <a:rPr lang="es-MX" sz="1000" b="0" i="0" u="none" strike="noStrike" cap="none" dirty="0" err="1" smtClean="0">
                          <a:solidFill>
                            <a:srgbClr val="000000"/>
                          </a:solidFill>
                          <a:latin typeface="+mn-lt"/>
                          <a:ea typeface="Verdana"/>
                          <a:cs typeface="Verdana"/>
                          <a:sym typeface="Verdana"/>
                        </a:rPr>
                        <a:t>Carepa</a:t>
                      </a:r>
                      <a:r>
                        <a:rPr lang="es-MX" sz="1000" b="0" i="0" u="none" strike="noStrike" cap="none" dirty="0" smtClean="0">
                          <a:solidFill>
                            <a:srgbClr val="000000"/>
                          </a:solidFill>
                          <a:latin typeface="+mn-lt"/>
                          <a:ea typeface="Verdana"/>
                          <a:cs typeface="Verdana"/>
                          <a:sym typeface="Verdana"/>
                        </a:rPr>
                        <a:t>, Carolina, Ciudad Bolívar, Copacabana, Donmatías, El Santuario, Entrerríos, Envigado, Giraldo, Girardota, Granada, Guadalupe, Guarne, Gómez Plata, Hispania, Itagüí, Jardín, La Ceja, La Estrella, La Unión, Maceo, Marinilla, Medellín, Montebello, Peñol, Pueblorrico, Puerto </a:t>
                      </a:r>
                      <a:r>
                        <a:rPr lang="es-MX" sz="1000" b="0" i="0" u="none" strike="noStrike" cap="none" dirty="0" err="1" smtClean="0">
                          <a:solidFill>
                            <a:srgbClr val="000000"/>
                          </a:solidFill>
                          <a:latin typeface="+mn-lt"/>
                          <a:ea typeface="Verdana"/>
                          <a:cs typeface="Verdana"/>
                          <a:sym typeface="Verdana"/>
                        </a:rPr>
                        <a:t>Nare</a:t>
                      </a:r>
                      <a:r>
                        <a:rPr lang="es-MX" sz="1000" b="0" i="0" u="none" strike="noStrike" cap="none" dirty="0" smtClean="0">
                          <a:solidFill>
                            <a:srgbClr val="000000"/>
                          </a:solidFill>
                          <a:latin typeface="+mn-lt"/>
                          <a:ea typeface="Verdana"/>
                          <a:cs typeface="Verdana"/>
                          <a:sym typeface="Verdana"/>
                        </a:rPr>
                        <a:t>, Puerto Triunfo, Retiro, Rionegro, Sabaneta, Salgar, San Carlos, San Francisco, San José De La Montaña, San Luis, San Pedro De Los Milagros, San Vicente Ferrer, Santa Rosa De Osos, Tarso, Venecia, Yalí, Yarumal, Yolombó.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BOYACÁ : Arcabuco, Betéitiva, Briceño, Buenavista, Busbanzá, Caldas, Cerinza, Chiquinquirá, Ciénega, Coper, Corrales, Cubará, Cómbita, Gachantivá, Gámeza, Jericó, Maripí, Motavita, Otanche, Pauna, Pisba, Puerto Boyacá, Saboyá, Santa Sofía, Siachoque, Socha, Sotaquirá, Tibaná, Tinjacá, Tununguá, Tutazá, Tópaga, Villa De Leyva, Jenesano.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CALDAS : Chinchiná, Risaralda, Villamaría.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CUNDINAMARCA : Paime, San Cayetano, Simijaca, Susa, Topaipí, Yacopí.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HUILA : Oporapa.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NORTE DE SANTANDER : Toledo.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QUINDÍO : Armenia, La Tebaida, Salento.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RISARALDA : Santa Rosa De Cabal.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SANTANDER : Albania, Charalá, Chima, Coromoro, Encino, Florián, Guadalupe, Guapotá, La Belleza, Pinchote, Páramo, Socorro, Suaita.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TOLIMA : Carmen De Apicalá.</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17134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ANTIOQUIA : Arboletes, Concepción, </a:t>
                      </a:r>
                      <a:r>
                        <a:rPr lang="es-CO" sz="1000" b="0" i="0" u="none" strike="noStrike" cap="none" dirty="0" err="1" smtClean="0">
                          <a:solidFill>
                            <a:srgbClr val="000000"/>
                          </a:solidFill>
                          <a:latin typeface="+mn-lt"/>
                          <a:ea typeface="Verdana"/>
                          <a:cs typeface="Verdana"/>
                          <a:sym typeface="Verdana"/>
                        </a:rPr>
                        <a:t>Mutatá</a:t>
                      </a:r>
                      <a:r>
                        <a:rPr lang="es-CO" sz="1000" b="0" i="0" u="none" strike="noStrike" cap="none" dirty="0" smtClean="0">
                          <a:solidFill>
                            <a:srgbClr val="000000"/>
                          </a:solidFill>
                          <a:latin typeface="+mn-lt"/>
                          <a:ea typeface="Verdana"/>
                          <a:cs typeface="Verdana"/>
                          <a:sym typeface="Verdana"/>
                        </a:rPr>
                        <a:t>, Sabanalarga, San Andrés De Cuerquía.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BOYACÁ : Muzo, Oicatá, Quípama, Viracachá.</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CALDAS : Belalcázar, San José, Viterbo.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CUNDINAMARCA : Gachancipá.</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HUILA : Acevedo, Palestina, San Agustín, Santa María.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QUINDÍO : Circasia, Filandia.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RISARALDA : Marsella, Pereira.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Confines, Jesús María, Ocamonte, Oiba, Palmar, Palmas Del Socorro, Valle De San José.</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5"/>
            <a:ext cx="3859112" cy="5457353"/>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4757071" y="2993402"/>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57071" y="5366507"/>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4005097482"/>
              </p:ext>
            </p:extLst>
          </p:nvPr>
        </p:nvGraphicFramePr>
        <p:xfrm>
          <a:off x="4568599" y="1695978"/>
          <a:ext cx="6746479" cy="4531544"/>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Almaguer, Balboa, Bolívar, </a:t>
                      </a:r>
                      <a:r>
                        <a:rPr lang="es-MX" sz="1000" b="0" i="0" u="none" strike="noStrike" cap="none" dirty="0" err="1" smtClean="0">
                          <a:solidFill>
                            <a:srgbClr val="000000"/>
                          </a:solidFill>
                          <a:latin typeface="+mn-lt"/>
                          <a:ea typeface="Verdana"/>
                          <a:cs typeface="Verdana"/>
                          <a:sym typeface="Verdana"/>
                        </a:rPr>
                        <a:t>Cajibío</a:t>
                      </a:r>
                      <a:r>
                        <a:rPr lang="es-MX" sz="1000" b="0" i="0" u="none" strike="noStrike" cap="none" dirty="0" smtClean="0">
                          <a:solidFill>
                            <a:srgbClr val="000000"/>
                          </a:solidFill>
                          <a:latin typeface="+mn-lt"/>
                          <a:ea typeface="Verdana"/>
                          <a:cs typeface="Verdana"/>
                          <a:sym typeface="Verdana"/>
                        </a:rPr>
                        <a:t>, Caloto, Corinto, El Tambo, Inzá, La Sierra, La Vega, Mercaderes, Miranda, Patía, Puracé, Páez, Rosas, San Sebastián, Sotará Paispamba, Sucre, </a:t>
                      </a:r>
                      <a:r>
                        <a:rPr lang="es-MX" sz="1000" b="0" i="0" u="none" strike="noStrike" cap="none" dirty="0" err="1" smtClean="0">
                          <a:solidFill>
                            <a:srgbClr val="000000"/>
                          </a:solidFill>
                          <a:latin typeface="+mn-lt"/>
                          <a:ea typeface="Verdana"/>
                          <a:cs typeface="Verdana"/>
                          <a:sym typeface="Verdana"/>
                        </a:rPr>
                        <a:t>Timbío</a:t>
                      </a:r>
                      <a:r>
                        <a:rPr lang="es-MX" sz="1000" b="0" i="0" u="none" strike="noStrike" cap="none" dirty="0" smtClean="0">
                          <a:solidFill>
                            <a:srgbClr val="000000"/>
                          </a:solidFill>
                          <a:latin typeface="+mn-lt"/>
                          <a:ea typeface="Verdana"/>
                          <a:cs typeface="Verdana"/>
                          <a:sym typeface="Verdana"/>
                        </a:rPr>
                        <a:t>, Toribío, Villa Rica.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Carmen Del Darién, </a:t>
                      </a:r>
                      <a:r>
                        <a:rPr lang="es-MX" sz="1000" b="0" i="0" u="none" strike="noStrike" cap="none" dirty="0" err="1" smtClean="0">
                          <a:solidFill>
                            <a:srgbClr val="000000"/>
                          </a:solidFill>
                          <a:latin typeface="+mn-lt"/>
                          <a:ea typeface="Verdana"/>
                          <a:cs typeface="Verdana"/>
                          <a:sym typeface="Verdana"/>
                        </a:rPr>
                        <a:t>Juradó</a:t>
                      </a:r>
                      <a:r>
                        <a:rPr lang="es-MX" sz="1000" b="0" i="0" u="none" strike="noStrike" cap="none" dirty="0" smtClean="0">
                          <a:solidFill>
                            <a:srgbClr val="000000"/>
                          </a:solidFill>
                          <a:latin typeface="+mn-lt"/>
                          <a:ea typeface="Verdana"/>
                          <a:cs typeface="Verdana"/>
                          <a:sym typeface="Verdana"/>
                        </a:rPr>
                        <a:t> </a:t>
                      </a:r>
                      <a:r>
                        <a:rPr lang="es-MX" sz="1000" b="0" i="0" u="none" strike="noStrike" cap="none" dirty="0" smtClean="0">
                          <a:solidFill>
                            <a:srgbClr val="000000"/>
                          </a:solidFill>
                          <a:latin typeface="+mn-lt"/>
                          <a:ea typeface="Verdana"/>
                          <a:cs typeface="Verdana"/>
                          <a:sym typeface="Verdana"/>
                        </a:rPr>
                        <a:t>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Albán, Belén, Buesaco, Chachagüí, Colón, Consacá, Cumbitara, El Peñol, El Rosario, El Tambo, Guaitarilla, La Cruz, La Unión, Leiva, Los Andes, Policarpa, San Lorenzo, Taminango, Tangua, Yacuanquer.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Argelia, Caicedonia, El Dovio, Guadalajara De Buga, La Victoria, Obando, San Pedro..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Buenos Aires, Caldono, Jambaló, Piendamó - Tunía, Popayán, Santa Rosa, Santander De Quilichao, Silvia, Suárez, Totoró.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Cumbal, </a:t>
                      </a:r>
                      <a:r>
                        <a:rPr lang="es-MX" sz="1000" b="0" i="0" u="none" strike="noStrike" cap="none" dirty="0" err="1" smtClean="0">
                          <a:solidFill>
                            <a:srgbClr val="000000"/>
                          </a:solidFill>
                          <a:latin typeface="+mn-lt"/>
                          <a:ea typeface="Verdana"/>
                          <a:cs typeface="Verdana"/>
                          <a:sym typeface="Verdana"/>
                        </a:rPr>
                        <a:t>Ancuya</a:t>
                      </a:r>
                      <a:r>
                        <a:rPr lang="es-MX" sz="1000" b="0" i="0" u="none" strike="noStrike" cap="none" dirty="0" smtClean="0">
                          <a:solidFill>
                            <a:srgbClr val="000000"/>
                          </a:solidFill>
                          <a:latin typeface="+mn-lt"/>
                          <a:ea typeface="Verdana"/>
                          <a:cs typeface="Verdana"/>
                          <a:sym typeface="Verdana"/>
                        </a:rPr>
                        <a:t>, Arboleda, El Tablón De Gómez, La Florida, Linares, Nariño, Providencia, San Bernardo, San Pablo, San Pedro De Cartago, Sandoná, Santacruz, Túquerres.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Andalucía, Bolívar, Bugalagrande, Candelaria, El Cairo, El Cerrito, Florida, Ginebra, Jamundí, La Unión, Palmira, Pradera, Roldanillo, Sevilla, Toro, Trujillo, Tuluá, Versalles,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Florencia, </a:t>
                      </a:r>
                      <a:r>
                        <a:rPr lang="es-CO" sz="1000" b="0" i="0" u="none" strike="noStrike" cap="none" dirty="0" err="1" smtClean="0">
                          <a:solidFill>
                            <a:srgbClr val="000000"/>
                          </a:solidFill>
                          <a:latin typeface="+mn-lt"/>
                          <a:ea typeface="Verdana"/>
                          <a:cs typeface="Verdana"/>
                          <a:sym typeface="Verdana"/>
                        </a:rPr>
                        <a:t>Guachené</a:t>
                      </a:r>
                      <a:r>
                        <a:rPr lang="es-CO" sz="1000" b="0" i="0" u="none" strike="noStrike" cap="none" dirty="0" smtClean="0">
                          <a:solidFill>
                            <a:srgbClr val="000000"/>
                          </a:solidFill>
                          <a:latin typeface="+mn-lt"/>
                          <a:ea typeface="Verdana"/>
                          <a:cs typeface="Verdana"/>
                          <a:sym typeface="Verdana"/>
                        </a:rPr>
                        <a:t>, Padilla, Puerto Tejada.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Contadero, Iles, </a:t>
                      </a:r>
                      <a:r>
                        <a:rPr lang="es-CO" sz="1000" b="0" i="0" u="none" strike="noStrike" cap="none" dirty="0" err="1" smtClean="0">
                          <a:solidFill>
                            <a:srgbClr val="000000"/>
                          </a:solidFill>
                          <a:latin typeface="+mn-lt"/>
                          <a:ea typeface="Verdana"/>
                          <a:cs typeface="Verdana"/>
                          <a:sym typeface="Verdana"/>
                        </a:rPr>
                        <a:t>Magüí</a:t>
                      </a:r>
                      <a:r>
                        <a:rPr lang="es-CO" sz="1000" b="0" i="0" u="none" strike="noStrike" cap="none" dirty="0" smtClean="0">
                          <a:solidFill>
                            <a:srgbClr val="000000"/>
                          </a:solidFill>
                          <a:latin typeface="+mn-lt"/>
                          <a:ea typeface="Verdana"/>
                          <a:cs typeface="Verdana"/>
                          <a:sym typeface="Verdana"/>
                        </a:rPr>
                        <a:t>, Puerres.</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Ansermanuevo, Cali, Cartago,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 Guacarí, Vijes, Yotoco, Yumbo.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a:extLst>
              <a:ext uri="{28A0092B-C50C-407E-A947-70E740481C1C}">
                <a14:useLocalDpi xmlns:a14="http://schemas.microsoft.com/office/drawing/2010/main" val="0"/>
              </a:ext>
            </a:extLst>
          </a:blip>
          <a:stretch>
            <a:fillRect/>
          </a:stretch>
        </p:blipFill>
        <p:spPr>
          <a:xfrm>
            <a:off x="1215957" y="1237781"/>
            <a:ext cx="2989180" cy="5073796"/>
          </a:xfrm>
          <a:prstGeom prst="rect">
            <a:avLst/>
          </a:prstGeom>
          <a:noFill/>
          <a:ln>
            <a:noFill/>
          </a:ln>
        </p:spPr>
      </p:pic>
      <p:pic>
        <p:nvPicPr>
          <p:cNvPr id="159" name="Google Shape;159;p59"/>
          <p:cNvPicPr preferRelativeResize="0"/>
          <p:nvPr/>
        </p:nvPicPr>
        <p:blipFill rotWithShape="1">
          <a:blip r:embed="rId4">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5">
            <a:alphaModFix/>
          </a:blip>
          <a:srcRect/>
          <a:stretch/>
        </p:blipFill>
        <p:spPr>
          <a:xfrm>
            <a:off x="4775475" y="2738484"/>
            <a:ext cx="432711" cy="446694"/>
          </a:xfrm>
          <a:prstGeom prst="rect">
            <a:avLst/>
          </a:prstGeom>
          <a:noFill/>
          <a:ln>
            <a:noFill/>
          </a:ln>
        </p:spPr>
      </p:pic>
      <p:pic>
        <p:nvPicPr>
          <p:cNvPr id="10" name="Google Shape;185;p61"/>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7"/>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8">
            <a:alphaModFix/>
          </a:blip>
          <a:srcRect/>
          <a:stretch/>
        </p:blipFill>
        <p:spPr>
          <a:xfrm>
            <a:off x="4769288" y="4250837"/>
            <a:ext cx="451143" cy="445047"/>
          </a:xfrm>
          <a:prstGeom prst="rect">
            <a:avLst/>
          </a:prstGeom>
          <a:noFill/>
          <a:ln>
            <a:noFill/>
          </a:ln>
        </p:spPr>
      </p:pic>
      <p:pic>
        <p:nvPicPr>
          <p:cNvPr id="16" name="Google Shape;137;p24"/>
          <p:cNvPicPr preferRelativeResize="0"/>
          <p:nvPr/>
        </p:nvPicPr>
        <p:blipFill rotWithShape="1">
          <a:blip r:embed="rId4">
            <a:alphaModFix/>
          </a:blip>
          <a:srcRect/>
          <a:stretch/>
        </p:blipFill>
        <p:spPr>
          <a:xfrm>
            <a:off x="4763231" y="5500096"/>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3053</TotalTime>
  <Words>3271</Words>
  <Application>Microsoft Office PowerPoint</Application>
  <PresentationFormat>Panorámica</PresentationFormat>
  <Paragraphs>145</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Arial Black</vt:lpstr>
      <vt:lpstr>Helvetica Neue</vt:lpstr>
      <vt:lpstr>Calibri</vt:lpstr>
      <vt:lpstr>Verdana</vt:lpstr>
      <vt:lpstr>Arial Narrow</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309</cp:revision>
  <cp:lastPrinted>2024-01-12T21:20:58Z</cp:lastPrinted>
  <dcterms:created xsi:type="dcterms:W3CDTF">2022-10-19T17:32:46Z</dcterms:created>
  <dcterms:modified xsi:type="dcterms:W3CDTF">2024-01-26T17:16:21Z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