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0" r:id="rId8"/>
    <p:sldId id="269" r:id="rId9"/>
    <p:sldId id="261" r:id="rId10"/>
    <p:sldId id="262" r:id="rId11"/>
    <p:sldId id="263" r:id="rId12"/>
    <p:sldId id="264" r:id="rId13"/>
    <p:sldId id="265" r:id="rId14"/>
  </p:sldIdLst>
  <p:sldSz cx="12192000" cy="6858000"/>
  <p:notesSz cx="12192000" cy="6858000"/>
  <p:embeddedFontLst>
    <p:embeddedFont>
      <p:font typeface="Arial Black" panose="020B0A04020102020204" pitchFamily="34" charset="0"/>
      <p:regular r:id="rId16"/>
      <p:bold r:id="rId17"/>
    </p:embeddedFont>
    <p:embeddedFont>
      <p:font typeface="Calibri" panose="020F0502020204030204" pitchFamily="34" charset="0"/>
      <p:regular r:id="rId18"/>
      <p:bold r:id="rId19"/>
      <p:italic r:id="rId20"/>
      <p:boldItalic r:id="rId21"/>
    </p:embeddedFont>
    <p:embeddedFont>
      <p:font typeface="Verdana" panose="020B0604030504040204" pitchFamily="34" charset="0"/>
      <p:regular r:id="rId22"/>
      <p:bold r:id="rId23"/>
      <p:italic r:id="rId24"/>
      <p:boldItalic r:id="rId25"/>
    </p:embeddedFont>
    <p:embeddedFont>
      <p:font typeface="Helvetica Neue" panose="020B0604020202020204" charset="0"/>
      <p:regular r:id="rId26"/>
      <p:bold r:id="rId27"/>
      <p:italic r:id="rId28"/>
      <p:boldItalic r:id="rId29"/>
    </p:embeddedFont>
    <p:embeddedFont>
      <p:font typeface="Arial Narrow" panose="020B0606020202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59" autoAdjust="0"/>
    <p:restoredTop sz="94660"/>
  </p:normalViewPr>
  <p:slideViewPr>
    <p:cSldViewPr snapToGrid="0">
      <p:cViewPr varScale="1">
        <p:scale>
          <a:sx n="91" d="100"/>
          <a:sy n="91" d="100"/>
        </p:scale>
        <p:origin x="90" y="324"/>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024</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24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25</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481781655"/>
              </p:ext>
            </p:extLst>
          </p:nvPr>
        </p:nvGraphicFramePr>
        <p:xfrm>
          <a:off x="5345167" y="1718598"/>
          <a:ext cx="6746479" cy="4450196"/>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Támara,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Barranca De Upía, Cabuyaro, Castilla La Nueva, Cubarral, Cumaral, El Calvario, El Castillo, El Dorado, Fuente De Oro, Granada, La Macarena, Lejanías, Mapiripán, Mesetas, Puerto Concordia,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Acacías.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198" cy="4860678"/>
          </a:xfrm>
          <a:prstGeom prst="rect">
            <a:avLst/>
          </a:prstGeom>
          <a:noFill/>
          <a:ln>
            <a:noFill/>
          </a:ln>
        </p:spPr>
      </p:pic>
      <p:pic>
        <p:nvPicPr>
          <p:cNvPr id="174" name="Google Shape;174;p60"/>
          <p:cNvPicPr preferRelativeResize="0"/>
          <p:nvPr/>
        </p:nvPicPr>
        <p:blipFill rotWithShape="1">
          <a:blip r:embed="rId4">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5"/>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4">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6">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7">
            <a:alphaModFix/>
          </a:blip>
          <a:srcRect/>
          <a:stretch/>
        </p:blipFill>
        <p:spPr>
          <a:xfrm>
            <a:off x="5494450" y="533584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027557532"/>
              </p:ext>
            </p:extLst>
          </p:nvPr>
        </p:nvGraphicFramePr>
        <p:xfrm>
          <a:off x="5505386" y="1471122"/>
          <a:ext cx="6300943" cy="2750885"/>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Florencia.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Puerto Colombia.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a:extLst>
              <a:ext uri="{28A0092B-C50C-407E-A947-70E740481C1C}">
                <a14:useLocalDpi xmlns:a14="http://schemas.microsoft.com/office/drawing/2010/main" val="0"/>
              </a:ext>
            </a:extLst>
          </a:blip>
          <a:stretch>
            <a:fillRect/>
          </a:stretch>
        </p:blipFill>
        <p:spPr>
          <a:xfrm>
            <a:off x="196113" y="1371599"/>
            <a:ext cx="4665617" cy="4876794"/>
          </a:xfrm>
          <a:prstGeom prst="rect">
            <a:avLst/>
          </a:prstGeom>
          <a:noFill/>
          <a:ln>
            <a:noFill/>
          </a:ln>
        </p:spPr>
      </p:pic>
      <p:pic>
        <p:nvPicPr>
          <p:cNvPr id="183" name="Google Shape;183;p61" descr="Recurso 25.png"/>
          <p:cNvPicPr preferRelativeResize="0"/>
          <p:nvPr/>
        </p:nvPicPr>
        <p:blipFill rotWithShape="1">
          <a:blip r:embed="rId4">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5">
            <a:alphaModFix/>
          </a:blip>
          <a:srcRect/>
          <a:stretch/>
        </p:blipFill>
        <p:spPr>
          <a:xfrm>
            <a:off x="12836461" y="3382253"/>
            <a:ext cx="3694496" cy="1042506"/>
          </a:xfrm>
          <a:prstGeom prst="rect">
            <a:avLst/>
          </a:prstGeom>
          <a:noFill/>
          <a:ln>
            <a:noFill/>
          </a:ln>
        </p:spPr>
      </p:pic>
      <p:pic>
        <p:nvPicPr>
          <p:cNvPr id="11" name="Google Shape;184;p61"/>
          <p:cNvPicPr preferRelativeResize="0"/>
          <p:nvPr/>
        </p:nvPicPr>
        <p:blipFill rotWithShape="1">
          <a:blip r:embed="rId6">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3" y="1468000"/>
            <a:ext cx="716322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r>
              <a:rPr lang="es-MX" sz="1200" dirty="0" smtClean="0">
                <a:solidFill>
                  <a:srgbClr val="7F7F7F"/>
                </a:solidFill>
                <a:latin typeface="Verdana"/>
                <a:ea typeface="Verdana"/>
                <a:cs typeface="Verdana"/>
                <a:sym typeface="Verdana"/>
              </a:rPr>
              <a:t>Adriana Marcela Tamayo Quintana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a:t>
            </a:r>
            <a:r>
              <a:rPr lang="es-MX" sz="1800" dirty="0" smtClean="0">
                <a:solidFill>
                  <a:srgbClr val="7F7F7F"/>
                </a:solidFill>
                <a:latin typeface="Verdana"/>
                <a:ea typeface="Verdana"/>
                <a:cs typeface="Verdana"/>
                <a:sym typeface="Verdana"/>
              </a:rPr>
              <a:t>en</a:t>
            </a:r>
            <a:r>
              <a:rPr lang="es-MX" sz="1800" b="0" i="0" u="none" strike="noStrike" cap="none" dirty="0" smtClean="0">
                <a:solidFill>
                  <a:srgbClr val="7F7F7F"/>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24 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a:blip r:embed="rId3">
            <a:extLst>
              <a:ext uri="{28A0092B-C50C-407E-A947-70E740481C1C}">
                <a14:useLocalDpi xmlns:a14="http://schemas.microsoft.com/office/drawing/2010/main" val="0"/>
              </a:ext>
            </a:extLst>
          </a:blip>
          <a:stretch>
            <a:fillRect/>
          </a:stretch>
        </p:blipFill>
        <p:spPr>
          <a:xfrm>
            <a:off x="10573039" y="2102069"/>
            <a:ext cx="1505910" cy="4335503"/>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2" y="1028701"/>
            <a:ext cx="3960231" cy="5600350"/>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543" y="2601533"/>
            <a:ext cx="1979617" cy="2154853"/>
          </a:xfrm>
          <a:prstGeom prst="rect">
            <a:avLst/>
          </a:prstGeom>
          <a:ln>
            <a:solidFill>
              <a:schemeClr val="tx1"/>
            </a:solidFill>
          </a:ln>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756" y="1028701"/>
            <a:ext cx="2035425" cy="5408871"/>
          </a:xfrm>
          <a:prstGeom prst="rect">
            <a:avLst/>
          </a:prstGeom>
        </p:spPr>
      </p:pic>
      <p:pic>
        <p:nvPicPr>
          <p:cNvPr id="10"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8558364" y="1028701"/>
            <a:ext cx="1962491" cy="5408871"/>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924468568"/>
              </p:ext>
            </p:extLst>
          </p:nvPr>
        </p:nvGraphicFramePr>
        <p:xfrm>
          <a:off x="4757630" y="1146174"/>
          <a:ext cx="7066070" cy="4340226"/>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Galapa, Luruaco, Palmar De Varela, Ponedera, Sabanalarga,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Arroyohondo, Barranco De Loba, Calamar, Córdoba, El Carmen De Bolívar, El Guamo, El Peñón, Magangué, Mahates, María La Baja, Montecristo, Morales, Norosí, Río Viejo, San Jacinto, San Jacinto Del Cauca, San Juan Nepomuceno, San Martín De Loba, San Pablo, Santa Rosa Del Sur, Simití,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González,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Ciénaga De Oro,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Fundación, Guamal, Nueva Granada, Pedraza, Pijiño Del Carmen, Pivijay, Plato, Puebloviejo, Remolino, Sabanas De San Ángel, Salamina, San Sebastián De Buenavista, San Zenón, Santa Ana, Santa Bárbara De Pinto,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Guaranda, La Unión, Los Palmitos, Morroa, Ovejas, San José De Toluviejo, San Juan De Betulia, San Luis De Sincé, San Onofre, San Pedro, Sincelejo.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9" cy="4757860"/>
          </a:xfrm>
          <a:prstGeom prst="rect">
            <a:avLst/>
          </a:prstGeom>
          <a:noFill/>
          <a:ln>
            <a:noFill/>
          </a:ln>
        </p:spPr>
      </p:pic>
      <p:pic>
        <p:nvPicPr>
          <p:cNvPr id="138" name="Google Shape;138;p24" descr="Recurso 25.png"/>
          <p:cNvPicPr preferRelativeResize="0"/>
          <p:nvPr/>
        </p:nvPicPr>
        <p:blipFill rotWithShape="1">
          <a:blip r:embed="rId4">
            <a:alphaModFix/>
          </a:blip>
          <a:srcRect/>
          <a:stretch/>
        </p:blipFill>
        <p:spPr>
          <a:xfrm>
            <a:off x="4936665" y="3531322"/>
            <a:ext cx="432711" cy="446694"/>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92395350"/>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Campo De La Cruz, Repelón, Santo Tomás, Suan, Usiacurí.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Hatillo De Loba, Margarita, Pinillos, Regidor, San Fernando,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Gamarra, Tamalameque.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Buenavista, Chimá, Chinú, </a:t>
                      </a:r>
                      <a:r>
                        <a:rPr lang="es-MX" sz="1000" b="0" i="0" u="none" strike="noStrike" cap="none" dirty="0" err="1" smtClean="0">
                          <a:solidFill>
                            <a:srgbClr val="000000"/>
                          </a:solidFill>
                          <a:latin typeface="+mn-lt"/>
                          <a:ea typeface="Verdana"/>
                          <a:cs typeface="Verdana"/>
                          <a:sym typeface="Verdana"/>
                        </a:rPr>
                        <a:t>Momil</a:t>
                      </a:r>
                      <a:r>
                        <a:rPr lang="es-MX" sz="1000" b="0" i="0" u="none" strike="noStrike" cap="none" dirty="0" smtClean="0">
                          <a:solidFill>
                            <a:srgbClr val="000000"/>
                          </a:solidFill>
                          <a:latin typeface="+mn-lt"/>
                          <a:ea typeface="Verdana"/>
                          <a:cs typeface="Verdana"/>
                          <a:sym typeface="Verdana"/>
                        </a:rPr>
                        <a:t>,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Hatonuevo, Maicao.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El Retén, Sitionuevo.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El Roble, Galeras, Palmito, Sampués, San Benito Abad,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Candelaria, Manatí, Piojó, Polonuevo, Sabanagrande.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BOLÍVAR : Santa Catalina.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Lorica, San Bernardo Del Viento, San Pelayo.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Manaure, Uribia.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SUCRE : Majagual, San Marcos.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9" cy="4757860"/>
          </a:xfrm>
          <a:prstGeom prst="rect">
            <a:avLst/>
          </a:prstGeom>
          <a:noFill/>
          <a:ln>
            <a:noFill/>
          </a:ln>
        </p:spPr>
      </p:pic>
      <p:pic>
        <p:nvPicPr>
          <p:cNvPr id="140" name="Google Shape;140;p24"/>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5">
            <a:alphaModFix/>
          </a:blip>
          <a:srcRect/>
          <a:stretch/>
        </p:blipFill>
        <p:spPr>
          <a:xfrm>
            <a:off x="4986441" y="4707264"/>
            <a:ext cx="457200" cy="446694"/>
          </a:xfrm>
          <a:prstGeom prst="rect">
            <a:avLst/>
          </a:prstGeom>
          <a:noFill/>
          <a:ln>
            <a:noFill/>
          </a:ln>
        </p:spPr>
      </p:pic>
      <p:pic>
        <p:nvPicPr>
          <p:cNvPr id="7" name="Google Shape;139;p24"/>
          <p:cNvPicPr preferRelativeResize="0"/>
          <p:nvPr/>
        </p:nvPicPr>
        <p:blipFill rotWithShape="1">
          <a:blip r:embed="rId6">
            <a:alphaModFix/>
          </a:blip>
          <a:srcRect/>
          <a:stretch/>
        </p:blipFill>
        <p:spPr>
          <a:xfrm>
            <a:off x="4992498" y="2626678"/>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869876425"/>
              </p:ext>
            </p:extLst>
          </p:nvPr>
        </p:nvGraphicFramePr>
        <p:xfrm>
          <a:off x="3846786" y="925803"/>
          <a:ext cx="8339002" cy="5980043"/>
        </p:xfrm>
        <a:graphic>
          <a:graphicData uri="http://schemas.openxmlformats.org/drawingml/2006/table">
            <a:tbl>
              <a:tblPr>
                <a:noFill/>
                <a:tableStyleId>{C3B7D27D-7022-48AE-870B-97DEDC28B86A}</a:tableStyleId>
              </a:tblPr>
              <a:tblGrid>
                <a:gridCol w="809297">
                  <a:extLst>
                    <a:ext uri="{9D8B030D-6E8A-4147-A177-3AD203B41FA5}">
                      <a16:colId xmlns:a16="http://schemas.microsoft.com/office/drawing/2014/main" val="20000"/>
                    </a:ext>
                  </a:extLst>
                </a:gridCol>
                <a:gridCol w="7529705">
                  <a:extLst>
                    <a:ext uri="{9D8B030D-6E8A-4147-A177-3AD203B41FA5}">
                      <a16:colId xmlns:a16="http://schemas.microsoft.com/office/drawing/2014/main" val="20001"/>
                    </a:ext>
                  </a:extLst>
                </a:gridCol>
              </a:tblGrid>
              <a:tr h="381095">
                <a:tc>
                  <a:txBody>
                    <a:bodyPr/>
                    <a:lstStyle/>
                    <a:p>
                      <a:pPr marL="0" marR="0" lvl="0" indent="0" algn="ctr" rtl="0">
                        <a:lnSpc>
                          <a:spcPct val="100000"/>
                        </a:lnSpc>
                        <a:spcBef>
                          <a:spcPts val="0"/>
                        </a:spcBef>
                        <a:spcAft>
                          <a:spcPts val="0"/>
                        </a:spcAft>
                        <a:buClr>
                          <a:srgbClr val="000000"/>
                        </a:buClr>
                        <a:buSzPts val="1100"/>
                        <a:buFont typeface="Arial Narrow"/>
                        <a:buNone/>
                      </a:pPr>
                      <a:r>
                        <a:rPr lang="es-MX" sz="900" b="1" u="none" strike="noStrike" cap="none" dirty="0" smtClean="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5334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ANTIOQUIA : Anzá, Apartadó, Arboletes, Bello, Belmira, Betulia, Caicedo, Caucasia, Cáceres, </a:t>
                      </a:r>
                      <a:r>
                        <a:rPr lang="es-MX" sz="940" b="0" i="0" u="none" strike="noStrike" cap="none" dirty="0" err="1" smtClean="0">
                          <a:solidFill>
                            <a:srgbClr val="000000"/>
                          </a:solidFill>
                          <a:latin typeface="+mn-lt"/>
                          <a:ea typeface="Verdana"/>
                          <a:cs typeface="Verdana"/>
                          <a:sym typeface="Arial"/>
                        </a:rPr>
                        <a:t>Dabeiba</a:t>
                      </a:r>
                      <a:r>
                        <a:rPr lang="es-MX" sz="940" b="0" i="0" u="none" strike="noStrike" cap="none" dirty="0" smtClean="0">
                          <a:solidFill>
                            <a:srgbClr val="000000"/>
                          </a:solidFill>
                          <a:latin typeface="+mn-lt"/>
                          <a:ea typeface="Verdana"/>
                          <a:cs typeface="Verdana"/>
                          <a:sym typeface="Arial"/>
                        </a:rPr>
                        <a:t>, Ebéjico, El Bagre, Entrerríos, Fredonia, Jericó, Medellín, Nechí, </a:t>
                      </a:r>
                      <a:r>
                        <a:rPr lang="es-MX" sz="940" b="0" i="0" u="none" strike="noStrike" cap="none" dirty="0" err="1" smtClean="0">
                          <a:solidFill>
                            <a:srgbClr val="000000"/>
                          </a:solidFill>
                          <a:latin typeface="+mn-lt"/>
                          <a:ea typeface="Verdana"/>
                          <a:cs typeface="Verdana"/>
                          <a:sym typeface="Arial"/>
                        </a:rPr>
                        <a:t>Necoclí</a:t>
                      </a:r>
                      <a:r>
                        <a:rPr lang="es-MX" sz="940" b="0" i="0" u="none" strike="noStrike" cap="none" dirty="0" smtClean="0">
                          <a:solidFill>
                            <a:srgbClr val="000000"/>
                          </a:solidFill>
                          <a:latin typeface="+mn-lt"/>
                          <a:ea typeface="Verdana"/>
                          <a:cs typeface="Verdana"/>
                          <a:sym typeface="Arial"/>
                        </a:rPr>
                        <a:t>, Olaya, Puerto </a:t>
                      </a:r>
                      <a:r>
                        <a:rPr lang="es-MX" sz="940" b="0" i="0" u="none" strike="noStrike" cap="none" dirty="0" err="1" smtClean="0">
                          <a:solidFill>
                            <a:srgbClr val="000000"/>
                          </a:solidFill>
                          <a:latin typeface="+mn-lt"/>
                          <a:ea typeface="Verdana"/>
                          <a:cs typeface="Verdana"/>
                          <a:sym typeface="Arial"/>
                        </a:rPr>
                        <a:t>Nare</a:t>
                      </a:r>
                      <a:r>
                        <a:rPr lang="es-MX" sz="940" b="0" i="0" u="none" strike="noStrike" cap="none" dirty="0" smtClean="0">
                          <a:solidFill>
                            <a:srgbClr val="000000"/>
                          </a:solidFill>
                          <a:latin typeface="+mn-lt"/>
                          <a:ea typeface="Verdana"/>
                          <a:cs typeface="Verdana"/>
                          <a:sym typeface="Arial"/>
                        </a:rPr>
                        <a:t>, San Jerónimo, San Pedro De Los Milagros, San Pedro De Urabá, Santa Fé De Antioquia, Sonsón, Sopetrán, Tarazá, Turbo, Támesis, Urrao, Barbosa, Carolina, San Vicente Ferrer, Santa Bárbara.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BOYACÁ : Almeida, Aquitania, Arcabuco, Berbeo, Boavita, Buenavista, Caldas, Campohermoso, Chinavita, Chiquinquirá, Chiscas, Chita, Chitaraque, Chivatá, Chíquiza, Ciénega, Coper, Corrales, Covarachía, Cubará, Cucaita, Cuítiva, Cómbita, Duitama, El Cocuy, El Espino, Firavitoba, Floresta, Gachantivá, Garagoa, Guacamayas, Guateque, Guayatá, Gámeza, Güicán De La Sierra, Iza, La Capilla, La Uvita, Labranzagrande, Miraflores, Mongua, Monguí, Moniquirá, Motavita, Muzo, Nobsa, Pachavita, Paipa, Pajarito, Panqueba, Paya, Paz De Río, Pesca, Pisba, Páez, Quípama, Ramiriquí, Rondón, Ráquira, Saboyá, Samacá, San Eduardo, San José De Pare, San Luis De Gaceno, San Mateo, San Miguel De Sema, Santa María, Santa Rosa De Viterbo, Santa Sofía, Sativanorte, Sativasur, Siachoque, Soatá, Socotá, Sogamoso, Somondoco, Sora, Sotaquirá, Susacón, Sutamarchán, Sutatenza, Sáchica, Tasco, Tenza, Tibaná, Tibasosa, Tinjacá, Tipacoque, Toca, Togüí, Tota, Tunja, Turmequé, Tuta, Tópaga, Ventaquemada, Villa De Leyva, Zetaquira, Úmbita.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CALDAS : Aguadas, Chinchiná, Filadelfia, Manizales, Palestina, Pácora, Samaná.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CUNDINAMARCA : Agua De Dios, Albán, Apulo, Beltrán, Bituima, Cabrera, Cajicá, Caparrapí, Carmen De Carupa, Chaguaní, Choachí, Chocontá, Chía, Cogua, Cota, Cucunubá, Cáqueza, El Colegio, El Peñón, El Rosal, Facatativá, Fosca, Funza, Fusagasugá, Fómeque, Fúquene, Gachalá, Gachetá, Gama, Girardot, Granada, Guachetá, Guaduas, Guasca, Guataquí, Guatavita, Guayabetal, Gutiérrez, Jerusalén, Junín, La Calera, La Palma, La Peña, La Vega, Lenguazaque, Machetá, Madrid, Manta, Medina, Nariño, Nemocón, Nilo, Nimaima, Pacho, Paime, Pandi, Paratebueno, Pasca, Pulí, Quebradanegra, Quetame, Quipile, Ricaurte, San Bernardo, San Cayetano, San Francisco, San Juan De Rioseco, Sesquilé, Sibaté, Silvania, Simijaca, Sopó, Subachoque, Suesca, Supatá, Susa, Sutatausa, Tabio, Tausa, Tenjo, Tibacuy, Tibirita, Tocaima, Topaipí, Ubalá, Ubaque, Une, Vergara, Vianí, Villa De San Diego De Ubaté, Villagómez, Villapinzón, Villeta, Viotá, Yacopí, Zipaquirá, Tocancipá, Gachancipá.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HUILA : Agrado, Aipe, Algeciras, Altamira, Baraya, Campoalegre, Colombia, Garzón, Gigante, Hobo, Neiva, Paicol, Palermo, Pital, Rivera, Saladoblanco, Tarqui, Tello, Teruel, Villavieja, Yaguará, Guadalupe.</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QUINDÍO : Armenia, Calarcá, Córdoba, Génova, La Tebaida, Montenegro, Pijao, Quimbaya, Salento.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RISARALDA : Pereira.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SANTANDER : Albania, Betulia, Bucaramanga, California, Capitanejo, Carcasí, Cerrito, Charta, Concepción, Curití, El Playón, Enciso, Girón, Guaca, Guapotá, Gámbita, Lebrija, Macaravita, Matanza, Mogotes, Molagavita, Málaga, Onzaga, Puente Nacional, Rionegro, San Andrés, San Gil, San Joaquín, San José De Miranda, San Miguel, San Vicente De Chucurí, Suratá, Tona, Vetas, Piedecuesta.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TOLIMA : Alpujarra, Alvarado, Anzoátegui, Armero, Ataco, Cajamarca, Carmen De Apicalá, Casabianca, Chaparral, Coello, Cunday, Dolores, Falan, Fresno, Ibagué, Icononzo, Lérida, Líbano, Melgar, Murillo, Natagaima, Ortega, Palocabildo, Piedras, Rioblanco, Roncesvalles, Rovira, San Antonio, San Luis, Santa Isabel, Suárez, Valle De San Juan, Villahermosa.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357269"/>
            <a:ext cx="3449777" cy="5095867"/>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005942" y="3799282"/>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914474249"/>
              </p:ext>
            </p:extLst>
          </p:nvPr>
        </p:nvGraphicFramePr>
        <p:xfrm>
          <a:off x="4534881" y="1251606"/>
          <a:ext cx="7110769" cy="42062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Abejorral, Amagá, Amalfi, Angelópolis, Angostura, Anorí, Argelia, Armenia, Buriticá, Caldas, Campamento, Caramanta, Cocorná, Concordia, Copacabana, Donmatías, El Carmen De Viboral, El Santuario, Envigado, Girardota, Granada, Guadalupe, Guarne, </a:t>
                      </a:r>
                      <a:r>
                        <a:rPr lang="es-MX" sz="1000" b="0" i="0" u="none" strike="noStrike" cap="none" dirty="0" err="1" smtClean="0">
                          <a:solidFill>
                            <a:srgbClr val="000000"/>
                          </a:solidFill>
                          <a:latin typeface="Arial"/>
                          <a:ea typeface="Verdana"/>
                          <a:cs typeface="Verdana"/>
                          <a:sym typeface="Arial"/>
                        </a:rPr>
                        <a:t>Guatapé</a:t>
                      </a:r>
                      <a:r>
                        <a:rPr lang="es-MX" sz="1000" b="0" i="0" u="none" strike="noStrike" cap="none" dirty="0" smtClean="0">
                          <a:solidFill>
                            <a:srgbClr val="000000"/>
                          </a:solidFill>
                          <a:latin typeface="Arial"/>
                          <a:ea typeface="Verdana"/>
                          <a:cs typeface="Verdana"/>
                          <a:sym typeface="Arial"/>
                        </a:rPr>
                        <a:t>, Gómez Plata, Heliconia, Itagüí, Ituango, La Ceja, La Estrella, La Pintada, La Unión, Marinilla, Montebello, Nariño, Peque, Peñol, Remedios, Retiro, Rionegro, Sabaneta, San Carlos, San Francisco, San Roque, Santa Rosa De Osos, Segovia, Titiribí, Valdivia, Valparaíso, Yarumal, Yolombó, Yondó, Zaragoza.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Belén, Betéitiva, Cerinza, Macanal, Pauna, San Pablo De Borbur, Santana, Socha, Tutazá, Viracachá.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Anserma, Aranzazu, La Merced, Manzanares, Marmato, </a:t>
                      </a:r>
                      <a:r>
                        <a:rPr lang="es-MX" sz="1000" b="0" i="0" u="none" strike="noStrike" cap="none" dirty="0" err="1" smtClean="0">
                          <a:solidFill>
                            <a:srgbClr val="000000"/>
                          </a:solidFill>
                          <a:latin typeface="Arial"/>
                          <a:ea typeface="Verdana"/>
                          <a:cs typeface="Verdana"/>
                          <a:sym typeface="Arial"/>
                        </a:rPr>
                        <a:t>Marquetalia</a:t>
                      </a:r>
                      <a:r>
                        <a:rPr lang="es-MX" sz="1000" b="0" i="0" u="none" strike="noStrike" cap="none" dirty="0" smtClean="0">
                          <a:solidFill>
                            <a:srgbClr val="000000"/>
                          </a:solidFill>
                          <a:latin typeface="Arial"/>
                          <a:ea typeface="Verdana"/>
                          <a:cs typeface="Verdana"/>
                          <a:sym typeface="Arial"/>
                        </a:rPr>
                        <a:t>, Marulanda, Neira, Pensilvania, Riosucio, Salamina, Supía, Victoria.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Anapoima, Anolaima, Arbeláez, Bojacá, Cachipay, Chipaque, Guayabal De Síquima, La Mesa, Nocaima, Puerto Salgar, San Antonio Del Tequendama, Soacha, Tena, Venecia, Zipacón,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Elías, Isnos, La Argentina, La Plata, Nátaga, Oporapa, Pitalito, Suaza, Tesalia, Timaná,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Buenavista.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Marsella, Quinchía, Santa Rosa De Cabal.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Aratoca, Barbosa, Barichara, Barrancabermeja, Bolívar, Cabrera, Charalá, Chipatá, Cimitarra, Contratación, Coromoro, El Carmen De Chucurí, El Guacamayo, El Peñón, Encino, Floridablanca, Galán, Guavatá, Güepsa, Hato, Jordán, La Paz, Landázuri, Los Santos, Puerto Wilches, Sabana De Torres, San Benito, Santa Bárbara, Santa Helena Del Opón, Simacota, Sucre, Villanueva,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Ambalema, Coyaima, Espinal, Flandes, Guamo, Herveo, Honda, Prado, Purificación, Saldaña, San Sebastián De Mariquita, Venadillo,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3" cy="5457356"/>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4826685" y="3332499"/>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565840869"/>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Abriaquí, Andes,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Carepa, Cañasgordas, </a:t>
                      </a:r>
                      <a:r>
                        <a:rPr lang="pt-BR" sz="1000" b="0" i="0" u="none" strike="noStrike" cap="none" dirty="0" err="1" smtClean="0">
                          <a:solidFill>
                            <a:srgbClr val="000000"/>
                          </a:solidFill>
                          <a:latin typeface="Arial"/>
                          <a:ea typeface="Verdana"/>
                          <a:cs typeface="Verdana"/>
                          <a:sym typeface="Verdana"/>
                        </a:rPr>
                        <a:t>Chigorodó</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a:t>
                      </a:r>
                      <a:r>
                        <a:rPr lang="pt-BR" sz="1000" b="0" i="0" u="none" strike="noStrike" cap="none" dirty="0" err="1" smtClean="0">
                          <a:solidFill>
                            <a:srgbClr val="000000"/>
                          </a:solidFill>
                          <a:latin typeface="Arial"/>
                          <a:ea typeface="Verdana"/>
                          <a:cs typeface="Verdana"/>
                          <a:sym typeface="Verdana"/>
                        </a:rPr>
                        <a:t>Frontino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Giraldo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Hispania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Liborina, </a:t>
                      </a:r>
                      <a:r>
                        <a:rPr lang="pt-BR" sz="1000" b="0" i="0" u="none" strike="noStrike" cap="none" dirty="0" err="1" smtClean="0">
                          <a:solidFill>
                            <a:srgbClr val="000000"/>
                          </a:solidFill>
                          <a:latin typeface="Arial"/>
                          <a:ea typeface="Verdana"/>
                          <a:cs typeface="Verdana"/>
                          <a:sym typeface="Verdana"/>
                        </a:rPr>
                        <a:t>Murindó</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Mutatá</a:t>
                      </a:r>
                      <a:r>
                        <a:rPr lang="pt-BR" sz="1000" b="0" i="0" u="none" strike="noStrike" cap="none" dirty="0" smtClean="0">
                          <a:solidFill>
                            <a:srgbClr val="000000"/>
                          </a:solidFill>
                          <a:latin typeface="Arial"/>
                          <a:ea typeface="Verdana"/>
                          <a:cs typeface="Verdana"/>
                          <a:sym typeface="Verdana"/>
                        </a:rPr>
                        <a:t>, Pueblorrico, Puerto Berrío, Salgar,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Tarso,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Vegachí, </a:t>
                      </a:r>
                      <a:r>
                        <a:rPr lang="pt-BR" sz="1000" b="0" i="0" u="none" strike="noStrike" cap="none" dirty="0" err="1" smtClean="0">
                          <a:solidFill>
                            <a:srgbClr val="000000"/>
                          </a:solidFill>
                          <a:latin typeface="Arial"/>
                          <a:ea typeface="Verdana"/>
                          <a:cs typeface="Verdana"/>
                          <a:sym typeface="Verdana"/>
                        </a:rPr>
                        <a:t>Venecia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Busbanzá, Chivor, Jericó, Maripí,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Otanche, Puerto </a:t>
                      </a:r>
                      <a:r>
                        <a:rPr lang="pt-BR" sz="1000" b="0" i="0" u="none" strike="noStrike" cap="none" dirty="0" err="1" smtClean="0">
                          <a:solidFill>
                            <a:srgbClr val="000000"/>
                          </a:solidFill>
                          <a:latin typeface="Arial"/>
                          <a:ea typeface="Verdana"/>
                          <a:cs typeface="Verdana"/>
                          <a:sym typeface="Verdana"/>
                        </a:rPr>
                        <a:t>Boyacá</a:t>
                      </a:r>
                      <a:r>
                        <a:rPr lang="pt-BR" sz="1000" b="0" i="0" u="none" strike="noStrike" cap="none" dirty="0" smtClean="0">
                          <a:solidFill>
                            <a:srgbClr val="000000"/>
                          </a:solidFill>
                          <a:latin typeface="Arial"/>
                          <a:ea typeface="Verdana"/>
                          <a:cs typeface="Verdana"/>
                          <a:sym typeface="Verdana"/>
                        </a:rPr>
                        <a:t>, Tununguá.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Belalcázar, La </a:t>
                      </a:r>
                      <a:r>
                        <a:rPr lang="pt-BR" sz="1000" b="0" i="0" u="none" strike="noStrike" cap="none" dirty="0" err="1" smtClean="0">
                          <a:solidFill>
                            <a:srgbClr val="000000"/>
                          </a:solidFill>
                          <a:latin typeface="Arial"/>
                          <a:ea typeface="Verdana"/>
                          <a:cs typeface="Verdana"/>
                          <a:sym typeface="Verdana"/>
                        </a:rPr>
                        <a:t>Dorada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Norcasia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Risaralda</a:t>
                      </a:r>
                      <a:r>
                        <a:rPr lang="pt-BR" sz="1000" b="0" i="0" u="none" strike="noStrike" cap="none" dirty="0" smtClean="0">
                          <a:solidFill>
                            <a:srgbClr val="000000"/>
                          </a:solidFill>
                          <a:latin typeface="Arial"/>
                          <a:ea typeface="Verdana"/>
                          <a:cs typeface="Verdana"/>
                          <a:sym typeface="Verdana"/>
                        </a:rPr>
                        <a:t>, San José, Villamaría.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Mosquera</a:t>
                      </a:r>
                      <a:r>
                        <a:rPr lang="pt-BR" sz="1000" b="0" i="0" u="none" strike="noStrike" cap="none" dirty="0" smtClean="0">
                          <a:solidFill>
                            <a:srgbClr val="000000"/>
                          </a:solidFill>
                          <a:latin typeface="Arial"/>
                          <a:ea typeface="Verdana"/>
                          <a:cs typeface="Verdana"/>
                          <a:sym typeface="Verdana"/>
                        </a:rPr>
                        <a:t>, Sasaima.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a:t>
                      </a:r>
                      <a:r>
                        <a:rPr lang="pt-BR" sz="1000" b="0" i="0" u="none" strike="noStrike" cap="none" dirty="0" err="1" smtClean="0">
                          <a:solidFill>
                            <a:srgbClr val="000000"/>
                          </a:solidFill>
                          <a:latin typeface="Arial"/>
                          <a:ea typeface="Verdana"/>
                          <a:cs typeface="Verdana"/>
                          <a:sym typeface="Verdana"/>
                        </a:rPr>
                        <a:t>Circasia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a:t>
                      </a:r>
                      <a:r>
                        <a:rPr lang="pt-BR" sz="1000" b="0" i="0" u="none" strike="noStrike" cap="none" dirty="0" err="1" smtClean="0">
                          <a:solidFill>
                            <a:srgbClr val="000000"/>
                          </a:solidFill>
                          <a:latin typeface="Arial"/>
                          <a:ea typeface="Verdana"/>
                          <a:cs typeface="Verdana"/>
                          <a:sym typeface="Verdana"/>
                        </a:rPr>
                        <a:t>Belén</a:t>
                      </a:r>
                      <a:r>
                        <a:rPr lang="pt-BR" sz="1000" b="0" i="0" u="none" strike="noStrike" cap="none" dirty="0" smtClean="0">
                          <a:solidFill>
                            <a:srgbClr val="000000"/>
                          </a:solidFill>
                          <a:latin typeface="Arial"/>
                          <a:ea typeface="Verdana"/>
                          <a:cs typeface="Verdana"/>
                          <a:sym typeface="Verdana"/>
                        </a:rPr>
                        <a:t> De </a:t>
                      </a:r>
                      <a:r>
                        <a:rPr lang="pt-BR" sz="1000" b="0" i="0" u="none" strike="noStrike" cap="none" dirty="0" err="1" smtClean="0">
                          <a:solidFill>
                            <a:srgbClr val="000000"/>
                          </a:solidFill>
                          <a:latin typeface="Arial"/>
                          <a:ea typeface="Verdana"/>
                          <a:cs typeface="Verdana"/>
                          <a:sym typeface="Verdana"/>
                        </a:rPr>
                        <a:t>Umbría</a:t>
                      </a:r>
                      <a:r>
                        <a:rPr lang="pt-BR" sz="1000" b="0" i="0" u="none" strike="noStrike" cap="none" dirty="0" smtClean="0">
                          <a:solidFill>
                            <a:srgbClr val="000000"/>
                          </a:solidFill>
                          <a:latin typeface="Arial"/>
                          <a:ea typeface="Verdana"/>
                          <a:cs typeface="Verdana"/>
                          <a:sym typeface="Verdana"/>
                        </a:rPr>
                        <a:t>, Mistrató, Pueblo Rico.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Cepitá, </a:t>
                      </a:r>
                      <a:r>
                        <a:rPr lang="pt-BR" sz="1000" b="0" i="0" u="none" strike="noStrike" cap="none" dirty="0" err="1" smtClean="0">
                          <a:solidFill>
                            <a:srgbClr val="000000"/>
                          </a:solidFill>
                          <a:latin typeface="Arial"/>
                          <a:ea typeface="Verdana"/>
                          <a:cs typeface="Verdana"/>
                          <a:sym typeface="Verdana"/>
                        </a:rPr>
                        <a:t>Chima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Florián</a:t>
                      </a:r>
                      <a:r>
                        <a:rPr lang="pt-BR" sz="1000" b="0" i="0" u="none" strike="noStrike" cap="none" dirty="0" smtClean="0">
                          <a:solidFill>
                            <a:srgbClr val="000000"/>
                          </a:solidFill>
                          <a:latin typeface="Arial"/>
                          <a:ea typeface="Verdana"/>
                          <a:cs typeface="Verdana"/>
                          <a:sym typeface="Verdana"/>
                        </a:rPr>
                        <a:t>, Guadalupe, </a:t>
                      </a:r>
                      <a:r>
                        <a:rPr lang="pt-BR" sz="1000" b="0" i="0" u="none" strike="noStrike" cap="none" dirty="0" err="1" smtClean="0">
                          <a:solidFill>
                            <a:srgbClr val="000000"/>
                          </a:solidFill>
                          <a:latin typeface="Arial"/>
                          <a:ea typeface="Verdana"/>
                          <a:cs typeface="Verdana"/>
                          <a:sym typeface="Verdana"/>
                        </a:rPr>
                        <a:t>Jesús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Ocamonte, Pinchote, Páramo, Socorro, Suaita, Valle De San José.</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Planadas.</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4" cy="5457356"/>
          </a:xfrm>
          <a:prstGeom prst="rect">
            <a:avLst/>
          </a:prstGeom>
          <a:noFill/>
          <a:ln>
            <a:noFill/>
          </a:ln>
        </p:spPr>
      </p:pic>
      <p:pic>
        <p:nvPicPr>
          <p:cNvPr id="11" name="Google Shape;137;p24"/>
          <p:cNvPicPr preferRelativeResize="0"/>
          <p:nvPr/>
        </p:nvPicPr>
        <p:blipFill rotWithShape="1">
          <a:blip r:embed="rId4">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5"/>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41439076"/>
              </p:ext>
            </p:extLst>
          </p:nvPr>
        </p:nvGraphicFramePr>
        <p:xfrm>
          <a:off x="4568599" y="1695978"/>
          <a:ext cx="6746479" cy="46839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Balboa, Puracé.</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Lloró,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Ansermanuevo, Argelia, Bolívar, El Cairo, Guadalajara De Buga, La Unión, La Victoria, Obando, Roldanillo, Sevilla, Toro, Trujillo, Tuluá,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Bolívar, Buenos Aires, </a:t>
                      </a:r>
                      <a:r>
                        <a:rPr lang="es-MX" sz="1000" b="0" i="0" u="none" strike="noStrike" cap="none" dirty="0" err="1" smtClean="0">
                          <a:solidFill>
                            <a:srgbClr val="000000"/>
                          </a:solidFill>
                          <a:latin typeface="+mn-lt"/>
                          <a:ea typeface="Verdana"/>
                          <a:cs typeface="Verdana"/>
                          <a:sym typeface="Verdana"/>
                        </a:rPr>
                        <a:t>Cajibío</a:t>
                      </a:r>
                      <a:r>
                        <a:rPr lang="es-MX" sz="1000" b="0" i="0" u="none" strike="noStrike" cap="none" dirty="0" smtClean="0">
                          <a:solidFill>
                            <a:srgbClr val="000000"/>
                          </a:solidFill>
                          <a:latin typeface="+mn-lt"/>
                          <a:ea typeface="Verdana"/>
                          <a:cs typeface="Verdana"/>
                          <a:sym typeface="Verdana"/>
                        </a:rPr>
                        <a:t>, Caldono, Caloto, Corinto, Inzá, Jambaló, La Vega, Mercaderes, Morales, Piendamó - Tunía, Popayán, Páez, Rosas, San Sebastián, Santander De Quilichao, Silvia, Sotará Paispamba, Sucre, Suárez, Toribío, Totoró, Villa Rica.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Carmen Del Darién, Riosucio, Sipí.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Albán, Arboleda, Buesaco, Chachagüí, Cumbitara, El Peñol, El Rosario, El Tablón De Gómez, El Tambo, La Florida, La Llanada, La Unión, Leiva, Linares, Los Andes, Policarpa, San Lorenzo, San Pablo, Taminango.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Cali, Alcalá, Andalucía, Bugalagrande, Caicedonia, Calima, Candelaria, Cartago, El Cerrito, El Dovio, Ginebra, Guacarí, Palmira, San Pedro, Versalles.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Argelia, Florencia, Guapi, La Sierra, Miranda, Patía, Puerto Tejada, </a:t>
                      </a:r>
                      <a:r>
                        <a:rPr lang="es-CO" sz="1000" b="0" i="0" u="none" strike="noStrike" cap="none" dirty="0" err="1" smtClean="0">
                          <a:solidFill>
                            <a:srgbClr val="000000"/>
                          </a:solidFill>
                          <a:latin typeface="+mn-lt"/>
                          <a:ea typeface="Verdana"/>
                          <a:cs typeface="Verdana"/>
                          <a:sym typeface="Verdana"/>
                        </a:rPr>
                        <a:t>Timbío</a:t>
                      </a:r>
                      <a:r>
                        <a:rPr lang="es-CO"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Bagadó, Bahía Solano, El Carmen De Atrato, El Litoral Del San Juan, San José Del Palmar.</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t>
                      </a:r>
                      <a:r>
                        <a:rPr lang="es-CO" sz="1000" b="0" i="0" u="none" strike="noStrike" cap="none" dirty="0" err="1" smtClean="0">
                          <a:solidFill>
                            <a:srgbClr val="000000"/>
                          </a:solidFill>
                          <a:latin typeface="+mn-lt"/>
                          <a:ea typeface="Verdana"/>
                          <a:cs typeface="Verdana"/>
                          <a:sym typeface="Verdana"/>
                        </a:rPr>
                        <a:t>Ancuya</a:t>
                      </a:r>
                      <a:r>
                        <a:rPr lang="es-CO" sz="1000" b="0" i="0" u="none" strike="noStrike" cap="none" dirty="0" smtClean="0">
                          <a:solidFill>
                            <a:srgbClr val="000000"/>
                          </a:solidFill>
                          <a:latin typeface="+mn-lt"/>
                          <a:ea typeface="Verdana"/>
                          <a:cs typeface="Verdana"/>
                          <a:sym typeface="Verdana"/>
                        </a:rPr>
                        <a:t>, Barbacoas, Belén, Colón, Consacá, El Charco, Imués, La Cruz, Nariño, Ospina, Pasto, Providencia, Samaniego, San Bernardo, San Pedro De Cartago, Sandoná, Santacruz, Túquerres.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Florida, Jamundí, La Cumbre, Pradera, Restrepo,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Vijes, Yotoco, Yumbo.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a:extLst>
              <a:ext uri="{28A0092B-C50C-407E-A947-70E740481C1C}">
                <a14:useLocalDpi xmlns:a14="http://schemas.microsoft.com/office/drawing/2010/main" val="0"/>
              </a:ext>
            </a:extLst>
          </a:blip>
          <a:stretch>
            <a:fillRect/>
          </a:stretch>
        </p:blipFill>
        <p:spPr>
          <a:xfrm>
            <a:off x="1215957" y="1237779"/>
            <a:ext cx="2989181" cy="5073800"/>
          </a:xfrm>
          <a:prstGeom prst="rect">
            <a:avLst/>
          </a:prstGeom>
          <a:noFill/>
          <a:ln>
            <a:noFill/>
          </a:ln>
        </p:spPr>
      </p:pic>
      <p:pic>
        <p:nvPicPr>
          <p:cNvPr id="159" name="Google Shape;159;p59"/>
          <p:cNvPicPr preferRelativeResize="0"/>
          <p:nvPr/>
        </p:nvPicPr>
        <p:blipFill rotWithShape="1">
          <a:blip r:embed="rId4">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5">
            <a:alphaModFix/>
          </a:blip>
          <a:srcRect/>
          <a:stretch/>
        </p:blipFill>
        <p:spPr>
          <a:xfrm>
            <a:off x="4738069" y="2443004"/>
            <a:ext cx="432711" cy="446694"/>
          </a:xfrm>
          <a:prstGeom prst="rect">
            <a:avLst/>
          </a:prstGeom>
          <a:noFill/>
          <a:ln>
            <a:noFill/>
          </a:ln>
        </p:spPr>
      </p:pic>
      <p:pic>
        <p:nvPicPr>
          <p:cNvPr id="10" name="Google Shape;185;p61"/>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7"/>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8">
            <a:alphaModFix/>
          </a:blip>
          <a:srcRect/>
          <a:stretch/>
        </p:blipFill>
        <p:spPr>
          <a:xfrm>
            <a:off x="4769288" y="3774679"/>
            <a:ext cx="451143" cy="445047"/>
          </a:xfrm>
          <a:prstGeom prst="rect">
            <a:avLst/>
          </a:prstGeom>
          <a:noFill/>
          <a:ln>
            <a:noFill/>
          </a:ln>
        </p:spPr>
      </p:pic>
      <p:pic>
        <p:nvPicPr>
          <p:cNvPr id="16" name="Google Shape;137;p24"/>
          <p:cNvPicPr preferRelativeResize="0"/>
          <p:nvPr/>
        </p:nvPicPr>
        <p:blipFill rotWithShape="1">
          <a:blip r:embed="rId4">
            <a:alphaModFix/>
          </a:blip>
          <a:srcRect/>
          <a:stretch/>
        </p:blipFill>
        <p:spPr>
          <a:xfrm>
            <a:off x="4763231" y="5281262"/>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2965</TotalTime>
  <Words>3393</Words>
  <Application>Microsoft Office PowerPoint</Application>
  <PresentationFormat>Panorámica</PresentationFormat>
  <Paragraphs>151</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Arial Black</vt:lpstr>
      <vt:lpstr>Calibri</vt:lpstr>
      <vt:lpstr>Verdana</vt:lpstr>
      <vt:lpstr>Helvetica Neue</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295</cp:revision>
  <cp:lastPrinted>2024-01-12T21:20:58Z</cp:lastPrinted>
  <dcterms:created xsi:type="dcterms:W3CDTF">2022-10-19T17:32:46Z</dcterms:created>
  <dcterms:modified xsi:type="dcterms:W3CDTF">2024-01-24T21:56:39Z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