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0" r:id="rId8"/>
    <p:sldId id="269" r:id="rId9"/>
    <p:sldId id="261" r:id="rId10"/>
    <p:sldId id="262" r:id="rId11"/>
    <p:sldId id="263" r:id="rId12"/>
    <p:sldId id="264" r:id="rId13"/>
    <p:sldId id="265" r:id="rId14"/>
  </p:sldIdLst>
  <p:sldSz cx="12192000" cy="6858000"/>
  <p:notesSz cx="12192000" cy="6858000"/>
  <p:embeddedFontLst>
    <p:embeddedFont>
      <p:font typeface="Arial Black" panose="020B0A04020102020204" pitchFamily="34" charset="0"/>
      <p:regular r:id="rId16"/>
      <p:bold r:id="rId17"/>
    </p:embeddedFont>
    <p:embeddedFont>
      <p:font typeface="Calibri" panose="020F0502020204030204" pitchFamily="3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
      <p:font typeface="Arial Narrow" panose="020B0606020202030204" pitchFamily="34" charset="0"/>
      <p:regular r:id="rId26"/>
      <p:bold r:id="rId27"/>
      <p:italic r:id="rId28"/>
      <p:boldItalic r:id="rId29"/>
    </p:embeddedFont>
    <p:embeddedFont>
      <p:font typeface="Helvetica Neue"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59" autoAdjust="0"/>
    <p:restoredTop sz="94660"/>
  </p:normalViewPr>
  <p:slideViewPr>
    <p:cSldViewPr snapToGrid="0">
      <p:cViewPr varScale="1">
        <p:scale>
          <a:sx n="91" d="100"/>
          <a:sy n="91" d="100"/>
        </p:scale>
        <p:origin x="66" y="27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023</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23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24</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446991308"/>
              </p:ext>
            </p:extLst>
          </p:nvPr>
        </p:nvGraphicFramePr>
        <p:xfrm>
          <a:off x="5345167" y="1718598"/>
          <a:ext cx="6746479" cy="445019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Barranca De Upía, Cabuyaro, Castilla La Nueva, Cubarral, Cumaral, El Calvario, El Castillo, El Dorado, Fuente De Oro, Granada, La Macarena, Lejanías, Mapiripán, Mesetas, Puerto Concordia,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Acacías.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9" cy="4860679"/>
          </a:xfrm>
          <a:prstGeom prst="rect">
            <a:avLst/>
          </a:prstGeom>
          <a:noFill/>
          <a:ln>
            <a:noFill/>
          </a:ln>
        </p:spPr>
      </p:pic>
      <p:pic>
        <p:nvPicPr>
          <p:cNvPr id="174" name="Google Shape;174;p60"/>
          <p:cNvPicPr preferRelativeResize="0"/>
          <p:nvPr/>
        </p:nvPicPr>
        <p:blipFill rotWithShape="1">
          <a:blip r:embed="rId4">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5"/>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4">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6">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7">
            <a:alphaModFix/>
          </a:blip>
          <a:srcRect/>
          <a:stretch/>
        </p:blipFill>
        <p:spPr>
          <a:xfrm>
            <a:off x="5494450" y="533584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707444398"/>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Florencia.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Puerto Colombia.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a:extLst>
              <a:ext uri="{28A0092B-C50C-407E-A947-70E740481C1C}">
                <a14:useLocalDpi xmlns:a14="http://schemas.microsoft.com/office/drawing/2010/main" val="0"/>
              </a:ext>
            </a:extLst>
          </a:blip>
          <a:stretch>
            <a:fillRect/>
          </a:stretch>
        </p:blipFill>
        <p:spPr>
          <a:xfrm>
            <a:off x="196113" y="1371599"/>
            <a:ext cx="4665618" cy="4876795"/>
          </a:xfrm>
          <a:prstGeom prst="rect">
            <a:avLst/>
          </a:prstGeom>
          <a:noFill/>
          <a:ln>
            <a:noFill/>
          </a:ln>
        </p:spPr>
      </p:pic>
      <p:pic>
        <p:nvPicPr>
          <p:cNvPr id="183" name="Google Shape;183;p61" descr="Recurso 25.png"/>
          <p:cNvPicPr preferRelativeResize="0"/>
          <p:nvPr/>
        </p:nvPicPr>
        <p:blipFill rotWithShape="1">
          <a:blip r:embed="rId4">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6">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7">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3" y="1468000"/>
            <a:ext cx="716322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r>
              <a:rPr lang="es-MX" sz="1200" dirty="0" smtClean="0">
                <a:solidFill>
                  <a:srgbClr val="7F7F7F"/>
                </a:solidFill>
                <a:latin typeface="Verdana"/>
                <a:ea typeface="Verdana"/>
                <a:cs typeface="Verdana"/>
                <a:sym typeface="Verdana"/>
              </a:rPr>
              <a:t>Sergio Ruiz Castro </a:t>
            </a:r>
            <a:r>
              <a:rPr lang="es-MX" sz="1200" dirty="0" smtClean="0">
                <a:solidFill>
                  <a:srgbClr val="7F7F7F"/>
                </a:solidFill>
                <a:latin typeface="Verdana"/>
                <a:ea typeface="Verdana"/>
                <a:cs typeface="Verdana"/>
                <a:sym typeface="Verdana"/>
              </a:rPr>
              <a:t>- Yira </a:t>
            </a:r>
            <a:r>
              <a:rPr lang="es-MX" sz="1200" dirty="0" smtClean="0">
                <a:solidFill>
                  <a:srgbClr val="7F7F7F"/>
                </a:solidFill>
                <a:latin typeface="Verdana"/>
                <a:ea typeface="Verdana"/>
                <a:cs typeface="Verdana"/>
                <a:sym typeface="Verdana"/>
              </a:rPr>
              <a:t>Fonseca </a:t>
            </a:r>
            <a:r>
              <a:rPr lang="es-MX" sz="1200" dirty="0" err="1" smtClean="0">
                <a:solidFill>
                  <a:srgbClr val="7F7F7F"/>
                </a:solidFill>
                <a:latin typeface="Verdana"/>
                <a:ea typeface="Verdana"/>
                <a:cs typeface="Verdana"/>
                <a:sym typeface="Verdana"/>
              </a:rPr>
              <a:t>Parga</a:t>
            </a:r>
            <a:r>
              <a:rPr lang="es-MX" sz="1200" dirty="0" smtClean="0">
                <a:solidFill>
                  <a:srgbClr val="7F7F7F"/>
                </a:solidFill>
                <a:latin typeface="Verdana"/>
                <a:ea typeface="Verdana"/>
                <a:cs typeface="Verdana"/>
                <a:sym typeface="Verdana"/>
              </a:rPr>
              <a:t>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23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a:extLst>
              <a:ext uri="{28A0092B-C50C-407E-A947-70E740481C1C}">
                <a14:useLocalDpi xmlns:a14="http://schemas.microsoft.com/office/drawing/2010/main" val="0"/>
              </a:ext>
            </a:extLst>
          </a:blip>
          <a:stretch>
            <a:fillRect/>
          </a:stretch>
        </p:blipFill>
        <p:spPr>
          <a:xfrm>
            <a:off x="10449237" y="1316721"/>
            <a:ext cx="1629711" cy="3741053"/>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2" y="1028700"/>
            <a:ext cx="3960232" cy="560035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543" y="2601533"/>
            <a:ext cx="1979618" cy="2154854"/>
          </a:xfrm>
          <a:prstGeom prst="rect">
            <a:avLst/>
          </a:prstGeom>
          <a:ln>
            <a:solidFill>
              <a:schemeClr val="tx1"/>
            </a:solidFill>
          </a:ln>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573" y="1277364"/>
            <a:ext cx="1986125" cy="5237736"/>
          </a:xfrm>
          <a:prstGeom prst="rect">
            <a:avLst/>
          </a:prstGeom>
        </p:spPr>
      </p:pic>
      <p:pic>
        <p:nvPicPr>
          <p:cNvPr id="10"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8404698" y="1313310"/>
            <a:ext cx="2120423" cy="429608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81535107"/>
              </p:ext>
            </p:extLst>
          </p:nvPr>
        </p:nvGraphicFramePr>
        <p:xfrm>
          <a:off x="4757630" y="1146174"/>
          <a:ext cx="7066070" cy="4340226"/>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Palmar De Varela, Ponedera, Sabanalarga, Suan,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Arroyohondo, Barranco De Loba, Calamar, Córdoba, El Carmen De Bolívar, El Guamo, El Peñón, Magangué, Mahates, María La Baja, Montecristo, Morales, Norosí, Río Viejo, San Jacinto, San Jacinto Del Cauca, San Juan Nepomuceno, San Martín De Loba, San Pablo, Santa Rosa Del Sur, Simití,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González,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Buenavista, Cereté, Ciénaga De Oro,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Hatonuevo, La Jagua Del Pilar, Maicao,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Fundación, Guamal, Nueva Granada, Pedraza, Pijiño Del Carmen, Pivijay, Plato, Puebloviejo, Remolino, Sabanas De San Ángel, Salamina, San Sebastián De Buenavista, San Zenón, Santa Ana, Santa Bárbara De Pinto, Santa Marta, Sitionuevo,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Guaranda, La Unión, Los Palmitos, Morroa, Ovejas, Palmito, San José De Toluviejo, San Juan De Betulia, San Luis De Sincé, San Onofre, San Pedro, Sincelejo.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40" cy="4757861"/>
          </a:xfrm>
          <a:prstGeom prst="rect">
            <a:avLst/>
          </a:prstGeom>
          <a:noFill/>
          <a:ln>
            <a:noFill/>
          </a:ln>
        </p:spPr>
      </p:pic>
      <p:pic>
        <p:nvPicPr>
          <p:cNvPr id="138" name="Google Shape;138;p24" descr="Recurso 25.png"/>
          <p:cNvPicPr preferRelativeResize="0"/>
          <p:nvPr/>
        </p:nvPicPr>
        <p:blipFill rotWithShape="1">
          <a:blip r:embed="rId4">
            <a:alphaModFix/>
          </a:blip>
          <a:srcRect/>
          <a:stretch/>
        </p:blipFill>
        <p:spPr>
          <a:xfrm>
            <a:off x="4936665" y="3531322"/>
            <a:ext cx="432711" cy="446694"/>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540922347"/>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Campo De La Cruz, Candelaria, Galapa, Luruaco, Polonuevo, Repelón, Santo Tomás, Usiacurí.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Hatillo De Loba, Margarita, Pinillos, Regidor, San Fernando,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Gamarra, Tamalameque.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Chimá, Chinú, San Pelayo.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El Retén.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El Roble, Galeras, Majagual, Sampués, San Benito Abad,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Juan De Acosta, Manatí, Piojó, Sabanagrande.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BOLÍVAR : Arjona, Cartagena De Indias, Santa Catalina.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Lorica, San Bernardo Del Viento.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SUCRE : San Marcos.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40" cy="4757861"/>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5">
            <a:alphaModFix/>
          </a:blip>
          <a:srcRect/>
          <a:stretch/>
        </p:blipFill>
        <p:spPr>
          <a:xfrm>
            <a:off x="4986441" y="4707264"/>
            <a:ext cx="457200" cy="446694"/>
          </a:xfrm>
          <a:prstGeom prst="rect">
            <a:avLst/>
          </a:prstGeom>
          <a:noFill/>
          <a:ln>
            <a:noFill/>
          </a:ln>
        </p:spPr>
      </p:pic>
      <p:pic>
        <p:nvPicPr>
          <p:cNvPr id="7" name="Google Shape;139;p24"/>
          <p:cNvPicPr preferRelativeResize="0"/>
          <p:nvPr/>
        </p:nvPicPr>
        <p:blipFill rotWithShape="1">
          <a:blip r:embed="rId6">
            <a:alphaModFix/>
          </a:blip>
          <a:srcRect/>
          <a:stretch/>
        </p:blipFill>
        <p:spPr>
          <a:xfrm>
            <a:off x="4992498" y="2626678"/>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43022087"/>
              </p:ext>
            </p:extLst>
          </p:nvPr>
        </p:nvGraphicFramePr>
        <p:xfrm>
          <a:off x="4375228" y="925803"/>
          <a:ext cx="7810560" cy="6001472"/>
        </p:xfrm>
        <a:graphic>
          <a:graphicData uri="http://schemas.openxmlformats.org/drawingml/2006/table">
            <a:tbl>
              <a:tblPr>
                <a:noFill/>
                <a:tableStyleId>{C3B7D27D-7022-48AE-870B-97DEDC28B86A}</a:tableStyleId>
              </a:tblPr>
              <a:tblGrid>
                <a:gridCol w="791706">
                  <a:extLst>
                    <a:ext uri="{9D8B030D-6E8A-4147-A177-3AD203B41FA5}">
                      <a16:colId xmlns:a16="http://schemas.microsoft.com/office/drawing/2014/main" val="20000"/>
                    </a:ext>
                  </a:extLst>
                </a:gridCol>
                <a:gridCol w="7018854">
                  <a:extLst>
                    <a:ext uri="{9D8B030D-6E8A-4147-A177-3AD203B41FA5}">
                      <a16:colId xmlns:a16="http://schemas.microsoft.com/office/drawing/2014/main" val="20001"/>
                    </a:ext>
                  </a:extLst>
                </a:gridCol>
              </a:tblGrid>
              <a:tr h="381095">
                <a:tc>
                  <a:txBody>
                    <a:bodyPr/>
                    <a:lstStyle/>
                    <a:p>
                      <a:pPr marL="0" marR="0" lvl="0" indent="0" algn="ctr" rtl="0">
                        <a:lnSpc>
                          <a:spcPct val="100000"/>
                        </a:lnSpc>
                        <a:spcBef>
                          <a:spcPts val="0"/>
                        </a:spcBef>
                        <a:spcAft>
                          <a:spcPts val="0"/>
                        </a:spcAft>
                        <a:buClr>
                          <a:srgbClr val="000000"/>
                        </a:buClr>
                        <a:buSzPts val="1100"/>
                        <a:buFont typeface="Arial Narrow"/>
                        <a:buNone/>
                      </a:pPr>
                      <a:r>
                        <a:rPr lang="es-MX" sz="900" b="1" u="none" strike="noStrike" cap="none" dirty="0" smtClean="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5334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ANTIOQUIA : Anzá, Apartadó, Arboletes, Bello, Belmira, Betulia, Caicedo, Caucasia, Ebéjico, El Bagre, Entrerríos, Fredonia, </a:t>
                      </a:r>
                      <a:r>
                        <a:rPr lang="es-MX" sz="940" b="0" i="0" u="none" strike="noStrike" cap="none" dirty="0" err="1" smtClean="0">
                          <a:solidFill>
                            <a:srgbClr val="000000"/>
                          </a:solidFill>
                          <a:latin typeface="+mn-lt"/>
                          <a:ea typeface="Verdana"/>
                          <a:cs typeface="Verdana"/>
                          <a:sym typeface="Arial"/>
                        </a:rPr>
                        <a:t>Guatapé</a:t>
                      </a:r>
                      <a:r>
                        <a:rPr lang="es-MX" sz="940" b="0" i="0" u="none" strike="noStrike" cap="none" dirty="0" smtClean="0">
                          <a:solidFill>
                            <a:srgbClr val="000000"/>
                          </a:solidFill>
                          <a:latin typeface="+mn-lt"/>
                          <a:ea typeface="Verdana"/>
                          <a:cs typeface="Verdana"/>
                          <a:sym typeface="Arial"/>
                        </a:rPr>
                        <a:t>, Jericó, Medellín, Nechí, </a:t>
                      </a:r>
                      <a:r>
                        <a:rPr lang="es-MX" sz="940" b="0" i="0" u="none" strike="noStrike" cap="none" dirty="0" err="1" smtClean="0">
                          <a:solidFill>
                            <a:srgbClr val="000000"/>
                          </a:solidFill>
                          <a:latin typeface="+mn-lt"/>
                          <a:ea typeface="Verdana"/>
                          <a:cs typeface="Verdana"/>
                          <a:sym typeface="Arial"/>
                        </a:rPr>
                        <a:t>Necoclí</a:t>
                      </a:r>
                      <a:r>
                        <a:rPr lang="es-MX" sz="940" b="0" i="0" u="none" strike="noStrike" cap="none" dirty="0" smtClean="0">
                          <a:solidFill>
                            <a:srgbClr val="000000"/>
                          </a:solidFill>
                          <a:latin typeface="+mn-lt"/>
                          <a:ea typeface="Verdana"/>
                          <a:cs typeface="Verdana"/>
                          <a:sym typeface="Arial"/>
                        </a:rPr>
                        <a:t>, Olaya, Puerto </a:t>
                      </a:r>
                      <a:r>
                        <a:rPr lang="es-MX" sz="940" b="0" i="0" u="none" strike="noStrike" cap="none" dirty="0" err="1" smtClean="0">
                          <a:solidFill>
                            <a:srgbClr val="000000"/>
                          </a:solidFill>
                          <a:latin typeface="+mn-lt"/>
                          <a:ea typeface="Verdana"/>
                          <a:cs typeface="Verdana"/>
                          <a:sym typeface="Arial"/>
                        </a:rPr>
                        <a:t>Nare</a:t>
                      </a:r>
                      <a:r>
                        <a:rPr lang="es-MX" sz="940" b="0" i="0" u="none" strike="noStrike" cap="none" dirty="0" smtClean="0">
                          <a:solidFill>
                            <a:srgbClr val="000000"/>
                          </a:solidFill>
                          <a:latin typeface="+mn-lt"/>
                          <a:ea typeface="Verdana"/>
                          <a:cs typeface="Verdana"/>
                          <a:sym typeface="Arial"/>
                        </a:rPr>
                        <a:t>, San Carlos, San Francisco, San Jerónimo, San Pedro De Los Milagros, San Pedro De Urabá, San Roque, Santa Fé De Antioquia, Sonsón, Sopetrán, Tarazá, Turbo, Támesis, Urrao.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BOYACÁ : Almeida, Aquitania, Arcabuco, Berbeo, Boavita, Buenavista, Caldas, Campohermoso, Chinavita, Chiquinquirá, Chiscas, Chita, Chitaraque, Chíquiza, Ciénega, Coper, Corrales, Covarachía, Cubará, Cucaita, Cómbita, Duitama, El Cocuy, El Espino, Firavitoba, Floresta, Gachantivá, Garagoa, Guacamayas, Guateque, Guayatá, Gámeza, Güicán De La Sierra, Iza, La Capilla, La Uvita, Labranzagrande, Miraflores, Mongua, Monguí, Moniquirá, Motavita, Muzo, Nobsa, Pachavita, Paipa, Pajarito, Panqueba, Paya, Paz De Río, Pesca, Pisba, Páez, Quípama, Rondón, Ráquira, Saboyá, Samacá, San Eduardo, San José De Pare, San Luis De Gaceno, San Mateo, San Miguel De Sema, Santa María, Santa Rosa De Viterbo, Santa Sofía, Sativanorte, Sativasur, Soatá, Socotá, Sogamoso, Somondoco, Sora, Sotaquirá, Susacón, Sutamarchán, Sutatenza, Sáchica, Tasco, Tenza, Tibasosa, Tinjacá, Tipacoque, Toca, Togüí, Tota, Turmequé, Tuta, Tópaga, Ventaquemada, Villa De Leyva, Viracachá, Zetaquira, Úmbita.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CALDAS : Aguadas, Filadelfia, Manizales, Palestina, Pácora, Samaná.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CUNDINAMARCA : Agua De Dios, Albán, Apulo, Beltrán, Bituima, Cabrera, Cajicá, Caparrapí, Carmen De Carupa, Chaguaní, Choachí, Chocontá, Chía, Cogua, Cota, Cucunubá, Cáqueza, El Colegio, El Peñón, El Rosal, Fosca, Funza, Fusagasugá, Fómeque, Fúquene, Gachalá, Gachetá, Gama, Girardot, Granada, Guachetá, Guaduas, Guasca, Guataquí, Guatavita, Guayabetal, Gutiérrez, Jerusalén, Junín, La Calera, La Palma, La Peña, La Vega, Lenguazaque, Machetá, Madrid, Manta, Medina, Nariño, Nemocón, Nilo, Nimaima, Pacho, Paime, Pandi, Paratebueno, Pasca, Pulí, Quebradanegra, Quetame, Quipile, Ricaurte, San Bernardo, San Cayetano, San Francisco, San Juan De Rioseco, Sesquilé, Sibaté, Silvania, Simijaca, Sopó, Subachoque, Suesca, Supatá, Susa, Sutatausa, Tabio, Tausa, Tenjo, Tibacuy, Tibirita, Tocaima, Topaipí, Ubalá, Ubaque, Une, Vergara, Vianí, Villa De San Diego De Ubaté, Villagómez, Villapinzón, Villeta, Viotá, Yacopí, Zipaquirá.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HUILA : Agrado, Aipe, Algeciras, Altamira, Baraya, Campoalegre, Colombia, Garzón, Gigante, Hobo, Neiva, Paicol, Palermo, Pital, Rivera, Saladoblanco, Tarqui, Tello, Teruel, Villavieja, Yaguará.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QUINDÍO : Armenia, Calarcá, Córdoba, Génova, La Tebaida, Montenegro, Pijao, Quimbaya, Salento.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RISARALDA : Marsella, Santa Rosa De Cabal.</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SANTANDER : Albania, Barbosa, Betulia, Bucaramanga, California, Capitanejo, Carcasí, Cerrito, Charta, Concepción, Curití, El Playón, Enciso, Girón, Guaca, Guapotá, Gámbita, Lebrija, Macaravita, Matanza, Mogotes, Molagavita, Málaga, Onzaga, Puente Nacional, Rionegro, San Andrés, San Gil, San Joaquín, San José De Miranda, San Miguel, San Vicente De Chucurí, Santa Bárbara, Suratá, Tona, Vetas, Floridablanca.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TOLIMA </a:t>
                      </a:r>
                      <a:r>
                        <a:rPr lang="es-MX" sz="940" b="0" i="0" u="none" strike="noStrike" cap="none" dirty="0" smtClean="0">
                          <a:solidFill>
                            <a:srgbClr val="000000"/>
                          </a:solidFill>
                          <a:latin typeface="+mn-lt"/>
                          <a:ea typeface="Verdana"/>
                          <a:cs typeface="Verdana"/>
                          <a:sym typeface="Arial"/>
                        </a:rPr>
                        <a:t>: Alpujarra, Alvarado, Anzoátegui, Armero, Ataco, Cajamarca, Carmen De Apicalá, Casabianca, Chaparral, Coello, Cunday, Dolores, Falan, Fresno, Ibagué, Icononzo, Lérida, Líbano, Melgar, Murillo, Natagaima, Ortega, Palocabildo, Piedras, Rioblanco, Roncesvalles, Rovira, San Antonio, San Luis, Santa Isabel, Suárez, Valle De San Juan, Villahermosa.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67468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5" cy="5457357"/>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506392" y="3799282"/>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967118985"/>
              </p:ext>
            </p:extLst>
          </p:nvPr>
        </p:nvGraphicFramePr>
        <p:xfrm>
          <a:off x="4534881" y="1251606"/>
          <a:ext cx="7110769" cy="39014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Abejorral, Amagá, Amalfi, Angelópolis, Angostura, Anorí, Armenia, Barbosa, Caldas, Campamento, Caramanta, Carolina, Copacabana, Cáceres, Donmatías, El Santuario, Envigado, Girardota, Granada, Guadalupe, Guarne, Gómez Plata, Heliconia, Itagüí, Ituango, La Ceja, La Estrella, La Pintada, La Unión, Marinilla, Montebello, Nariño, Remedios, Retiro, Rionegro, Sabaneta, San Luis, San Vicente Ferrer, Santa Bárbara, Santa Rosa De Osos, Segovia, Titiribí, Valdivia, Valparaíso, Yarumal, Yolombó, Yondó, Zaragoza.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Belén, Betéitiva, Busbanzá, Cerinza, Chivatá, Chivor, Cuítiva, Jericó, Macanal, Maripí, Otanche, Pauna, Ramiriquí, Santana, Siachoque, Tibaná, Tunja, Tutazá.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Aranzazu, La Merced, Manzanares, Marmato,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Marulanda, Neira, Salamina, Victoria.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Anapoima, Anolaima, Arbeláez, Bojacá, Cachipay, Chipaque, Facatativá, Guayabal De Síquima, La Mesa, Mosquera, Nocaima, Puerto Salgar, San Antonio Del Tequendama, Sasaima, Soacha, Tena, Tocancipá, Venecia, Zipacón,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Elías, Guadalupe, La Argentina, La Plata, Nátaga, Pitalito, Suaza, Tesalia, Timaná,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Aratoca, Barichara, Barrancabermeja, Bolívar, Cabrera, Cepitá, Charalá, Chipatá, Cimitarra, Coromoro, El Carmen De Chucurí, El Peñón, Encino, Galán, Guavatá, Güepsa, Hato, Jordán, La Paz, Landázuri, Los Santos, Piedecuesta, Puerto Wilches, Sabana De Torres, San Benito, Santa Helena Del Opón, Simacota, Suaita, Sucre, Villanueva,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Ambalema, Coyaima, Espinal, Flandes, Guamo, Herveo, Honda, Planadas, Prado, Purificación, Saldaña, San Sebastián De Mariquita, Venadillo, Villarrica.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4" cy="5457357"/>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4756222" y="2827382"/>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589480490"/>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Abriaquí, Andes, </a:t>
                      </a:r>
                      <a:r>
                        <a:rPr lang="pt-BR" sz="1000" b="0" i="0" u="none" strike="noStrike" cap="none" dirty="0" err="1" smtClean="0">
                          <a:solidFill>
                            <a:srgbClr val="000000"/>
                          </a:solidFill>
                          <a:latin typeface="Arial"/>
                          <a:ea typeface="Verdana"/>
                          <a:cs typeface="Verdana"/>
                          <a:sym typeface="Verdana"/>
                        </a:rPr>
                        <a:t>Argelia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Buriticá, </a:t>
                      </a:r>
                      <a:r>
                        <a:rPr lang="pt-BR" sz="1000" b="0" i="0" u="none" strike="noStrike" cap="none" dirty="0" err="1" smtClean="0">
                          <a:solidFill>
                            <a:srgbClr val="000000"/>
                          </a:solidFill>
                          <a:latin typeface="Arial"/>
                          <a:ea typeface="Verdana"/>
                          <a:cs typeface="Verdana"/>
                          <a:sym typeface="Verdana"/>
                        </a:rPr>
                        <a:t>Caracolí</a:t>
                      </a:r>
                      <a:r>
                        <a:rPr lang="pt-BR" sz="1000" b="0" i="0" u="none" strike="noStrike" cap="none" dirty="0" smtClean="0">
                          <a:solidFill>
                            <a:srgbClr val="000000"/>
                          </a:solidFill>
                          <a:latin typeface="Arial"/>
                          <a:ea typeface="Verdana"/>
                          <a:cs typeface="Verdana"/>
                          <a:sym typeface="Verdana"/>
                        </a:rPr>
                        <a:t>, Carepa, Cañasgordas, </a:t>
                      </a:r>
                      <a:r>
                        <a:rPr lang="pt-BR" sz="1000" b="0" i="0" u="none" strike="noStrike" cap="none" dirty="0" err="1" smtClean="0">
                          <a:solidFill>
                            <a:srgbClr val="000000"/>
                          </a:solidFill>
                          <a:latin typeface="Arial"/>
                          <a:ea typeface="Verdana"/>
                          <a:cs typeface="Verdana"/>
                          <a:sym typeface="Verdana"/>
                        </a:rPr>
                        <a:t>Chigorodó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Cocorná, Concepción, Concordia, </a:t>
                      </a:r>
                      <a:r>
                        <a:rPr lang="pt-BR" sz="1000" b="0" i="0" u="none" strike="noStrike" cap="none" dirty="0" err="1" smtClean="0">
                          <a:solidFill>
                            <a:srgbClr val="000000"/>
                          </a:solidFill>
                          <a:latin typeface="Arial"/>
                          <a:ea typeface="Verdana"/>
                          <a:cs typeface="Verdana"/>
                          <a:sym typeface="Verdana"/>
                        </a:rPr>
                        <a:t>Dabeiba</a:t>
                      </a:r>
                      <a:r>
                        <a:rPr lang="pt-BR" sz="1000" b="0" i="0" u="none" strike="noStrike" cap="none" dirty="0" smtClean="0">
                          <a:solidFill>
                            <a:srgbClr val="000000"/>
                          </a:solidFill>
                          <a:latin typeface="Arial"/>
                          <a:ea typeface="Verdana"/>
                          <a:cs typeface="Verdana"/>
                          <a:sym typeface="Verdana"/>
                        </a:rPr>
                        <a:t>, El Carmen De Viboral,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Giraldo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Liborina, </a:t>
                      </a:r>
                      <a:r>
                        <a:rPr lang="pt-BR" sz="1000" b="0" i="0" u="none" strike="noStrike" cap="none" dirty="0" err="1" smtClean="0">
                          <a:solidFill>
                            <a:srgbClr val="000000"/>
                          </a:solidFill>
                          <a:latin typeface="Arial"/>
                          <a:ea typeface="Verdana"/>
                          <a:cs typeface="Verdana"/>
                          <a:sym typeface="Verdana"/>
                        </a:rPr>
                        <a:t>Murindó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Mutatá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Pueblorrico, Puerto Berrío, Salgar, Santo Domingo, Tarso,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Vegachí,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La Victoria,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Puerto </a:t>
                      </a:r>
                      <a:r>
                        <a:rPr lang="pt-BR" sz="1000" b="0" i="0" u="none" strike="noStrike" cap="none" dirty="0" err="1" smtClean="0">
                          <a:solidFill>
                            <a:srgbClr val="000000"/>
                          </a:solidFill>
                          <a:latin typeface="Arial"/>
                          <a:ea typeface="Verdana"/>
                          <a:cs typeface="Verdana"/>
                          <a:sym typeface="Verdana"/>
                        </a:rPr>
                        <a:t>Boyacá</a:t>
                      </a:r>
                      <a:r>
                        <a:rPr lang="pt-BR" sz="1000" b="0" i="0" u="none" strike="noStrike" cap="none" dirty="0" smtClean="0">
                          <a:solidFill>
                            <a:srgbClr val="000000"/>
                          </a:solidFill>
                          <a:latin typeface="Arial"/>
                          <a:ea typeface="Verdana"/>
                          <a:cs typeface="Verdana"/>
                          <a:sym typeface="Verdana"/>
                        </a:rPr>
                        <a:t>, San Pablo De Borbur, Tununguá.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Anserma, La </a:t>
                      </a:r>
                      <a:r>
                        <a:rPr lang="pt-BR" sz="1000" b="0" i="0" u="none" strike="noStrike" cap="none" dirty="0" err="1" smtClean="0">
                          <a:solidFill>
                            <a:srgbClr val="000000"/>
                          </a:solidFill>
                          <a:latin typeface="Arial"/>
                          <a:ea typeface="Verdana"/>
                          <a:cs typeface="Verdana"/>
                          <a:sym typeface="Verdana"/>
                        </a:rPr>
                        <a:t>Dorada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Norcasia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Pensilvania</a:t>
                      </a:r>
                      <a:r>
                        <a:rPr lang="pt-BR" sz="1000" b="0" i="0" u="none" strike="noStrike" cap="none" dirty="0" smtClean="0">
                          <a:solidFill>
                            <a:srgbClr val="000000"/>
                          </a:solidFill>
                          <a:latin typeface="Arial"/>
                          <a:ea typeface="Verdana"/>
                          <a:cs typeface="Verdana"/>
                          <a:sym typeface="Verdana"/>
                        </a:rPr>
                        <a:t>, Riosucio, Supía, Villamaría.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Isnos,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Circasia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Guática, Mistrató, Pereira, Quinchía.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Aguada, </a:t>
                      </a:r>
                      <a:r>
                        <a:rPr lang="pt-BR" sz="1000" b="0" i="0" u="none" strike="noStrike" cap="none" dirty="0" err="1" smtClean="0">
                          <a:solidFill>
                            <a:srgbClr val="000000"/>
                          </a:solidFill>
                          <a:latin typeface="Arial"/>
                          <a:ea typeface="Verdana"/>
                          <a:cs typeface="Verdana"/>
                          <a:sym typeface="Verdana"/>
                        </a:rPr>
                        <a:t>Chima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Contratación</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Guadalupe, </a:t>
                      </a:r>
                      <a:r>
                        <a:rPr lang="pt-BR" sz="1000" b="0" i="0" u="none" strike="noStrike" cap="none" dirty="0" err="1" smtClean="0">
                          <a:solidFill>
                            <a:srgbClr val="000000"/>
                          </a:solidFill>
                          <a:latin typeface="Arial"/>
                          <a:ea typeface="Verdana"/>
                          <a:cs typeface="Verdana"/>
                          <a:sym typeface="Verdana"/>
                        </a:rPr>
                        <a:t>Jesús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Ocamonte, Oiba, Pinchote, Puerto Parra, Páramo, Socorro, Valle De San José, Vélez.</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5" cy="5457357"/>
          </a:xfrm>
          <a:prstGeom prst="rect">
            <a:avLst/>
          </a:prstGeom>
          <a:noFill/>
          <a:ln>
            <a:noFill/>
          </a:ln>
        </p:spPr>
      </p:pic>
      <p:pic>
        <p:nvPicPr>
          <p:cNvPr id="11" name="Google Shape;137;p24"/>
          <p:cNvPicPr preferRelativeResize="0"/>
          <p:nvPr/>
        </p:nvPicPr>
        <p:blipFill rotWithShape="1">
          <a:blip r:embed="rId4">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5"/>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931547210"/>
              </p:ext>
            </p:extLst>
          </p:nvPr>
        </p:nvGraphicFramePr>
        <p:xfrm>
          <a:off x="4568599" y="1695978"/>
          <a:ext cx="6746479" cy="43791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Balboa,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Caloto, Puracé, Villa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Argelia, Bolívar, Candelaria, El Cairo, El Dovio, Guadalajara De Buga, La Unión, La Victoria, Obando, Roldanillo, Sevilla, Toro, Trujillo, Tuluá,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Argelia, Bolívar, Buenos Aires, Caldono, Corinto, Inzá, Jambaló, La Vega, Mercaderes, Miranda, Morales, Patía, Piendamó - Tunía, Popayán, Páez, Rosas, San Sebastián, Santander De Quilichao, Silvia, Sotará Paispamba, Sucre, Suárez, Toribío, Totoró.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Bagadó, Carmen Del Darién, Lloró, Riosucio.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Arboleda, Buesaco, Chachagüí, Cumbitara, El Peñol, El Rosario, El Tablón De Gómez, El Tambo, La Florida, La Unión, Leiva, Linares, Los Andes, Policarpa, San Lorenzo, San Pablo, San Pedro De Cartago, Taminango.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Cali, Alcalá, Andalucía, Bugalagrande, Caicedonia, Calima, Cartago, El Cerrito, Ginebra, Guacarí, Palmira, San Pedro, Versalles.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La Sierra, Puerto Tejada, </a:t>
                      </a:r>
                      <a:r>
                        <a:rPr lang="es-CO" sz="1000" b="0" i="0" u="none" strike="noStrike" cap="none" dirty="0" err="1" smtClean="0">
                          <a:solidFill>
                            <a:srgbClr val="000000"/>
                          </a:solidFill>
                          <a:latin typeface="+mn-lt"/>
                          <a:ea typeface="Verdana"/>
                          <a:cs typeface="Verdana"/>
                          <a:sym typeface="Verdana"/>
                        </a:rPr>
                        <a:t>Timbío</a:t>
                      </a:r>
                      <a:r>
                        <a:rPr lang="es-CO"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Bahía Solano, El Carmen De Atrato, Quibdó.</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t>
                      </a:r>
                      <a:r>
                        <a:rPr lang="es-CO" sz="1000" b="0" i="0" u="none" strike="noStrike" cap="none" dirty="0" err="1" smtClean="0">
                          <a:solidFill>
                            <a:srgbClr val="000000"/>
                          </a:solidFill>
                          <a:latin typeface="+mn-lt"/>
                          <a:ea typeface="Verdana"/>
                          <a:cs typeface="Verdana"/>
                          <a:sym typeface="Verdana"/>
                        </a:rPr>
                        <a:t>Ancuya</a:t>
                      </a:r>
                      <a:r>
                        <a:rPr lang="es-CO" sz="1000" b="0" i="0" u="none" strike="noStrike" cap="none" dirty="0" smtClean="0">
                          <a:solidFill>
                            <a:srgbClr val="000000"/>
                          </a:solidFill>
                          <a:latin typeface="+mn-lt"/>
                          <a:ea typeface="Verdana"/>
                          <a:cs typeface="Verdana"/>
                          <a:sym typeface="Verdana"/>
                        </a:rPr>
                        <a:t>, Belén, Colón, Consacá, El Charco, Guaitarilla, La Cruz, La Llanada, </a:t>
                      </a:r>
                      <a:r>
                        <a:rPr lang="es-CO" sz="1000" b="0" i="0" u="none" strike="noStrike" cap="none" dirty="0" err="1" smtClean="0">
                          <a:solidFill>
                            <a:srgbClr val="000000"/>
                          </a:solidFill>
                          <a:latin typeface="+mn-lt"/>
                          <a:ea typeface="Verdana"/>
                          <a:cs typeface="Verdana"/>
                          <a:sym typeface="Verdana"/>
                        </a:rPr>
                        <a:t>Mallama</a:t>
                      </a:r>
                      <a:r>
                        <a:rPr lang="es-CO" sz="1000" b="0" i="0" u="none" strike="noStrike" cap="none" dirty="0" smtClean="0">
                          <a:solidFill>
                            <a:srgbClr val="000000"/>
                          </a:solidFill>
                          <a:latin typeface="+mn-lt"/>
                          <a:ea typeface="Verdana"/>
                          <a:cs typeface="Verdana"/>
                          <a:sym typeface="Verdana"/>
                        </a:rPr>
                        <a:t>, Nariño, Pasto, Providencia, Samaniego, San Bernardo, Sandoná, Túquerres, Yacuanquer.</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El Águila, Florida, Jamundí, La Cumbre, Pradera, Restrepo,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Vijes, Yotoco, Yumbo.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a:extLst>
              <a:ext uri="{28A0092B-C50C-407E-A947-70E740481C1C}">
                <a14:useLocalDpi xmlns:a14="http://schemas.microsoft.com/office/drawing/2010/main" val="0"/>
              </a:ext>
            </a:extLst>
          </a:blip>
          <a:stretch>
            <a:fillRect/>
          </a:stretch>
        </p:blipFill>
        <p:spPr>
          <a:xfrm>
            <a:off x="1106271" y="1237779"/>
            <a:ext cx="2989182" cy="5073800"/>
          </a:xfrm>
          <a:prstGeom prst="rect">
            <a:avLst/>
          </a:prstGeom>
          <a:noFill/>
          <a:ln>
            <a:noFill/>
          </a:ln>
        </p:spPr>
      </p:pic>
      <p:pic>
        <p:nvPicPr>
          <p:cNvPr id="159" name="Google Shape;15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5">
            <a:alphaModFix/>
          </a:blip>
          <a:srcRect/>
          <a:stretch/>
        </p:blipFill>
        <p:spPr>
          <a:xfrm>
            <a:off x="4738069" y="2443004"/>
            <a:ext cx="432711" cy="446694"/>
          </a:xfrm>
          <a:prstGeom prst="rect">
            <a:avLst/>
          </a:prstGeom>
          <a:noFill/>
          <a:ln>
            <a:noFill/>
          </a:ln>
        </p:spPr>
      </p:pic>
      <p:pic>
        <p:nvPicPr>
          <p:cNvPr id="10" name="Google Shape;185;p61"/>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7"/>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8">
            <a:alphaModFix/>
          </a:blip>
          <a:srcRect/>
          <a:stretch/>
        </p:blipFill>
        <p:spPr>
          <a:xfrm>
            <a:off x="4769288" y="3774679"/>
            <a:ext cx="451143" cy="445047"/>
          </a:xfrm>
          <a:prstGeom prst="rect">
            <a:avLst/>
          </a:prstGeom>
          <a:noFill/>
          <a:ln>
            <a:noFill/>
          </a:ln>
        </p:spPr>
      </p:pic>
      <p:pic>
        <p:nvPicPr>
          <p:cNvPr id="16" name="Google Shape;137;p24"/>
          <p:cNvPicPr preferRelativeResize="0"/>
          <p:nvPr/>
        </p:nvPicPr>
        <p:blipFill rotWithShape="1">
          <a:blip r:embed="rId4">
            <a:alphaModFix/>
          </a:blip>
          <a:srcRect/>
          <a:stretch/>
        </p:blipFill>
        <p:spPr>
          <a:xfrm>
            <a:off x="4763231" y="528126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2898</TotalTime>
  <Words>3393</Words>
  <Application>Microsoft Office PowerPoint</Application>
  <PresentationFormat>Panorámica</PresentationFormat>
  <Paragraphs>151</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Arial Black</vt:lpstr>
      <vt:lpstr>Calibri</vt:lpstr>
      <vt:lpstr>Verdana</vt:lpstr>
      <vt:lpstr>Arial Narrow</vt:lpstr>
      <vt:lpstr>Helvetica Neue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287</cp:revision>
  <cp:lastPrinted>2024-01-12T21:20:58Z</cp:lastPrinted>
  <dcterms:created xsi:type="dcterms:W3CDTF">2022-10-19T17:32:46Z</dcterms:created>
  <dcterms:modified xsi:type="dcterms:W3CDTF">2024-01-23T19:51:20Z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