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71" r:id="rId6"/>
    <p:sldId id="260" r:id="rId7"/>
    <p:sldId id="270" r:id="rId8"/>
    <p:sldId id="269" r:id="rId9"/>
    <p:sldId id="261" r:id="rId10"/>
    <p:sldId id="262" r:id="rId11"/>
    <p:sldId id="263" r:id="rId12"/>
    <p:sldId id="264" r:id="rId13"/>
    <p:sldId id="265" r:id="rId14"/>
  </p:sldIdLst>
  <p:sldSz cx="12192000" cy="6858000"/>
  <p:notesSz cx="12192000" cy="6858000"/>
  <p:embeddedFontLst>
    <p:embeddedFont>
      <p:font typeface="Calibri" panose="020F0502020204030204" pitchFamily="34" charset="0"/>
      <p:regular r:id="rId16"/>
      <p:bold r:id="rId17"/>
      <p:italic r:id="rId18"/>
      <p:boldItalic r:id="rId19"/>
    </p:embeddedFont>
    <p:embeddedFont>
      <p:font typeface="Verdana" panose="020B0604030504040204" pitchFamily="34" charset="0"/>
      <p:regular r:id="rId20"/>
      <p:bold r:id="rId21"/>
      <p:italic r:id="rId22"/>
      <p:boldItalic r:id="rId23"/>
    </p:embeddedFont>
    <p:embeddedFont>
      <p:font typeface="Arial Narrow" panose="020B0606020202030204" pitchFamily="34" charset="0"/>
      <p:regular r:id="rId24"/>
      <p:bold r:id="rId25"/>
      <p:italic r:id="rId26"/>
      <p:boldItalic r:id="rId27"/>
    </p:embeddedFont>
    <p:embeddedFont>
      <p:font typeface="Helvetica Neue" panose="020B0604020202020204" charset="0"/>
      <p:regular r:id="rId28"/>
      <p:bold r:id="rId29"/>
      <p:italic r:id="rId30"/>
      <p:boldItalic r:id="rId31"/>
    </p:embeddedFont>
    <p:embeddedFont>
      <p:font typeface="Arial Black" panose="020B0A04020102020204" pitchFamily="3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59" autoAdjust="0"/>
    <p:restoredTop sz="94660"/>
  </p:normalViewPr>
  <p:slideViewPr>
    <p:cSldViewPr snapToGrid="0">
      <p:cViewPr>
        <p:scale>
          <a:sx n="98" d="100"/>
          <a:sy n="98" d="100"/>
        </p:scale>
        <p:origin x="-450" y="90"/>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75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jp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022</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22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22</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18:00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3791701121"/>
              </p:ext>
            </p:extLst>
          </p:nvPr>
        </p:nvGraphicFramePr>
        <p:xfrm>
          <a:off x="5345167" y="1718598"/>
          <a:ext cx="6746479" cy="4450196"/>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4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Pore, Recetor, Sabanalarga, San Luis De Palenque, Tauramena, Trinidad, Támara, Villanueva,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Barranca De Upía, Cabuyaro, Castilla La Nueva, Cubarral, Cumaral, El Calvario, El Castillo, El Dorado, Fuente De Oro, Granada, Guamal, La Macarena, Lejanías, Mapiripán, Mesetas, Puerto Concordia, Puerto Gaitán, Puerto Lleras, Puerto López, Restrepo, San Carlos De Guaroa, San Juan De Arama, San Juanito, San Martín, Uribe,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Acacías, Puerto Rico, Villavicencio.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CASANARE : Sácama.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a:extLst>
              <a:ext uri="{28A0092B-C50C-407E-A947-70E740481C1C}">
                <a14:useLocalDpi xmlns:a14="http://schemas.microsoft.com/office/drawing/2010/main" val="0"/>
              </a:ext>
            </a:extLst>
          </a:blip>
          <a:stretch>
            <a:fillRect/>
          </a:stretch>
        </p:blipFill>
        <p:spPr>
          <a:xfrm>
            <a:off x="471389" y="1445709"/>
            <a:ext cx="4650200" cy="4860679"/>
          </a:xfrm>
          <a:prstGeom prst="rect">
            <a:avLst/>
          </a:prstGeom>
          <a:noFill/>
          <a:ln>
            <a:noFill/>
          </a:ln>
        </p:spPr>
      </p:pic>
      <p:pic>
        <p:nvPicPr>
          <p:cNvPr id="174" name="Google Shape;174;p60"/>
          <p:cNvPicPr preferRelativeResize="0"/>
          <p:nvPr/>
        </p:nvPicPr>
        <p:blipFill rotWithShape="1">
          <a:blip r:embed="rId4">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5"/>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4">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6">
            <a:alphaModFix/>
          </a:blip>
          <a:srcRect/>
          <a:stretch/>
        </p:blipFill>
        <p:spPr>
          <a:xfrm>
            <a:off x="5494450" y="3928371"/>
            <a:ext cx="451143" cy="445047"/>
          </a:xfrm>
          <a:prstGeom prst="rect">
            <a:avLst/>
          </a:prstGeom>
          <a:noFill/>
          <a:ln>
            <a:noFill/>
          </a:ln>
        </p:spPr>
      </p:pic>
      <p:pic>
        <p:nvPicPr>
          <p:cNvPr id="10" name="Google Shape;137;p24"/>
          <p:cNvPicPr preferRelativeResize="0"/>
          <p:nvPr/>
        </p:nvPicPr>
        <p:blipFill rotWithShape="1">
          <a:blip r:embed="rId7">
            <a:alphaModFix/>
          </a:blip>
          <a:srcRect/>
          <a:stretch/>
        </p:blipFill>
        <p:spPr>
          <a:xfrm>
            <a:off x="5494450" y="5335842"/>
            <a:ext cx="457200" cy="44669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776141959"/>
              </p:ext>
            </p:extLst>
          </p:nvPr>
        </p:nvGraphicFramePr>
        <p:xfrm>
          <a:off x="5419661" y="1480456"/>
          <a:ext cx="6300943" cy="382226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San Vicente Del Caguán.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Cacahual, Puerto Colombia.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El Retorno.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Miraflores.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a:extLst>
              <a:ext uri="{28A0092B-C50C-407E-A947-70E740481C1C}">
                <a14:useLocalDpi xmlns:a14="http://schemas.microsoft.com/office/drawing/2010/main" val="0"/>
              </a:ext>
            </a:extLst>
          </a:blip>
          <a:stretch>
            <a:fillRect/>
          </a:stretch>
        </p:blipFill>
        <p:spPr>
          <a:xfrm>
            <a:off x="196113" y="1371599"/>
            <a:ext cx="4665618" cy="4876796"/>
          </a:xfrm>
          <a:prstGeom prst="rect">
            <a:avLst/>
          </a:prstGeom>
          <a:noFill/>
          <a:ln>
            <a:noFill/>
          </a:ln>
        </p:spPr>
      </p:pic>
      <p:pic>
        <p:nvPicPr>
          <p:cNvPr id="183" name="Google Shape;183;p61" descr="Recurso 25.png"/>
          <p:cNvPicPr preferRelativeResize="0"/>
          <p:nvPr/>
        </p:nvPicPr>
        <p:blipFill rotWithShape="1">
          <a:blip r:embed="rId4">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5">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6">
            <a:alphaModFix/>
          </a:blip>
          <a:srcRect/>
          <a:stretch/>
        </p:blipFill>
        <p:spPr>
          <a:xfrm>
            <a:off x="5644857" y="4531036"/>
            <a:ext cx="457200" cy="446694"/>
          </a:xfrm>
          <a:prstGeom prst="rect">
            <a:avLst/>
          </a:prstGeom>
          <a:noFill/>
          <a:ln>
            <a:noFill/>
          </a:ln>
        </p:spPr>
      </p:pic>
      <p:pic>
        <p:nvPicPr>
          <p:cNvPr id="11" name="Google Shape;184;p61"/>
          <p:cNvPicPr preferRelativeResize="0"/>
          <p:nvPr/>
        </p:nvPicPr>
        <p:blipFill rotWithShape="1">
          <a:blip r:embed="rId7">
            <a:alphaModFix/>
          </a:blip>
          <a:srcRect/>
          <a:stretch/>
        </p:blipFill>
        <p:spPr>
          <a:xfrm>
            <a:off x="5644857" y="3587474"/>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r>
              <a:rPr lang="es-MX" sz="1200" dirty="0" smtClean="0">
                <a:solidFill>
                  <a:srgbClr val="7F7F7F"/>
                </a:solidFill>
                <a:latin typeface="Verdana"/>
                <a:ea typeface="Verdana"/>
                <a:cs typeface="Verdana"/>
                <a:sym typeface="Verdana"/>
              </a:rPr>
              <a:t>Adriana Marcela Tamayo Quintana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22 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a:blip r:embed="rId3">
            <a:extLst>
              <a:ext uri="{28A0092B-C50C-407E-A947-70E740481C1C}">
                <a14:useLocalDpi xmlns:a14="http://schemas.microsoft.com/office/drawing/2010/main" val="0"/>
              </a:ext>
            </a:extLst>
          </a:blip>
          <a:stretch>
            <a:fillRect/>
          </a:stretch>
        </p:blipFill>
        <p:spPr>
          <a:xfrm>
            <a:off x="10525124" y="1028701"/>
            <a:ext cx="1629711" cy="5600352"/>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02" y="1028700"/>
            <a:ext cx="3960233" cy="5600353"/>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0543" y="2601533"/>
            <a:ext cx="1979619" cy="2154854"/>
          </a:xfrm>
          <a:prstGeom prst="rect">
            <a:avLst/>
          </a:prstGeom>
          <a:ln>
            <a:solidFill>
              <a:schemeClr val="tx1"/>
            </a:solidFill>
          </a:ln>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8573" y="1028699"/>
            <a:ext cx="1986125" cy="5580012"/>
          </a:xfrm>
          <a:prstGeom prst="rect">
            <a:avLst/>
          </a:prstGeom>
        </p:spPr>
      </p:pic>
      <p:pic>
        <p:nvPicPr>
          <p:cNvPr id="10" name="Google Shape;129;p17"/>
          <p:cNvPicPr preferRelativeResize="0"/>
          <p:nvPr/>
        </p:nvPicPr>
        <p:blipFill>
          <a:blip r:embed="rId7">
            <a:extLst>
              <a:ext uri="{28A0092B-C50C-407E-A947-70E740481C1C}">
                <a14:useLocalDpi xmlns:a14="http://schemas.microsoft.com/office/drawing/2010/main" val="0"/>
              </a:ext>
            </a:extLst>
          </a:blip>
          <a:stretch>
            <a:fillRect/>
          </a:stretch>
        </p:blipFill>
        <p:spPr>
          <a:xfrm>
            <a:off x="8404700" y="1028700"/>
            <a:ext cx="2120423" cy="5580011"/>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356983285"/>
              </p:ext>
            </p:extLst>
          </p:nvPr>
        </p:nvGraphicFramePr>
        <p:xfrm>
          <a:off x="4757630" y="1146174"/>
          <a:ext cx="7066070" cy="4569509"/>
        </p:xfrm>
        <a:graphic>
          <a:graphicData uri="http://schemas.openxmlformats.org/drawingml/2006/table">
            <a:tbl>
              <a:tblPr>
                <a:noFill/>
                <a:tableStyleId>{C3B7D27D-7022-48AE-870B-97DEDC28B86A}</a:tableStyleId>
              </a:tblPr>
              <a:tblGrid>
                <a:gridCol w="1086741">
                  <a:extLst>
                    <a:ext uri="{9D8B030D-6E8A-4147-A177-3AD203B41FA5}">
                      <a16:colId xmlns:a16="http://schemas.microsoft.com/office/drawing/2014/main" val="20000"/>
                    </a:ext>
                  </a:extLst>
                </a:gridCol>
                <a:gridCol w="5979329">
                  <a:extLst>
                    <a:ext uri="{9D8B030D-6E8A-4147-A177-3AD203B41FA5}">
                      <a16:colId xmlns:a16="http://schemas.microsoft.com/office/drawing/2014/main" val="20001"/>
                    </a:ext>
                  </a:extLst>
                </a:gridCol>
              </a:tblGrid>
              <a:tr h="63760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7026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 Campo De La Cruz, Galapa, Palmar De Varela, Ponedera, Sabanalarga, Suan, Tubará.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Altos Del Rosario, Arenal, Arroyohondo, Barranco De Loba, Calamar, Cantagallo,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 Córdoba, El Carmen De Bolívar, El Guamo, El Peñón, Hatillo De Loba, Magangué, Mahates, Margarita, María La Baja, Montecristo, Morales, Norosí, Pinillos, Regidor, Río Viejo, San Fernando, San Jacinto, San Jacinto Del Cauca, San Juan Nepomuceno, San Martín De Loba, San Pablo, Santa Cruz De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 Santa Rosa Del Sur, Simití, </a:t>
                      </a:r>
                      <a:r>
                        <a:rPr lang="es-MX" sz="1000" b="0" i="0" u="none" strike="noStrike" cap="none" dirty="0" err="1" smtClean="0">
                          <a:solidFill>
                            <a:srgbClr val="000000"/>
                          </a:solidFill>
                          <a:latin typeface="+mn-lt"/>
                          <a:ea typeface="Verdana"/>
                          <a:cs typeface="Verdana"/>
                          <a:sym typeface="Verdana"/>
                        </a:rPr>
                        <a:t>Talaigua</a:t>
                      </a:r>
                      <a:r>
                        <a:rPr lang="es-MX" sz="1000" b="0" i="0" u="none" strike="noStrike" cap="none" dirty="0" smtClean="0">
                          <a:solidFill>
                            <a:srgbClr val="000000"/>
                          </a:solidFill>
                          <a:latin typeface="+mn-lt"/>
                          <a:ea typeface="Verdana"/>
                          <a:cs typeface="Verdana"/>
                          <a:sym typeface="Verdana"/>
                        </a:rPr>
                        <a:t> Nuevo,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Astrea, Becerril, Bosconia, Chimichagua, Chiriguaná, Curumaní, El Copey, El Paso, Gamarra, González, La Gloria, La Jagua De Ibirico, La Paz, Manaure Balcón Del Cesar, Pailitas, Pelaya, Pueblo Bello, Río De Oro, San Alberto, San Diego, San Martín, Tamalameque,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Buenavista, Cereté, Chinú, Ciénaga De Oro, </a:t>
                      </a:r>
                      <a:r>
                        <a:rPr lang="es-MX" sz="1000" b="0" i="0" u="none" strike="noStrike" cap="none" dirty="0" err="1" smtClean="0">
                          <a:solidFill>
                            <a:srgbClr val="000000"/>
                          </a:solidFill>
                          <a:latin typeface="+mn-lt"/>
                          <a:ea typeface="Verdana"/>
                          <a:cs typeface="Verdana"/>
                          <a:sym typeface="Verdana"/>
                        </a:rPr>
                        <a:t>Momil</a:t>
                      </a:r>
                      <a:r>
                        <a:rPr lang="es-MX" sz="1000" b="0" i="0" u="none" strike="noStrike" cap="none" dirty="0" smtClean="0">
                          <a:solidFill>
                            <a:srgbClr val="000000"/>
                          </a:solidFill>
                          <a:latin typeface="+mn-lt"/>
                          <a:ea typeface="Verdana"/>
                          <a:cs typeface="Verdana"/>
                          <a:sym typeface="Verdana"/>
                        </a:rPr>
                        <a:t>, Montelíbano, Montería, Planeta Rica, Pueblo Nuevo, Puerto Libertador, Sahagún, San Andrés De Sotavento, San Carlos,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San Pelayo, Tierralta, </a:t>
                      </a:r>
                      <a:r>
                        <a:rPr lang="es-MX" sz="1000" b="0" i="0" u="none" strike="noStrike" cap="none" dirty="0" err="1" smtClean="0">
                          <a:solidFill>
                            <a:srgbClr val="000000"/>
                          </a:solidFill>
                          <a:latin typeface="+mn-lt"/>
                          <a:ea typeface="Verdana"/>
                          <a:cs typeface="Verdana"/>
                          <a:sym typeface="Verdana"/>
                        </a:rPr>
                        <a:t>Tuchín</a:t>
                      </a:r>
                      <a:r>
                        <a:rPr lang="es-MX" sz="1000" b="0" i="0" u="none" strike="noStrike" cap="none" dirty="0" smtClean="0">
                          <a:solidFill>
                            <a:srgbClr val="000000"/>
                          </a:solidFill>
                          <a:latin typeface="+mn-lt"/>
                          <a:ea typeface="Verdana"/>
                          <a:cs typeface="Verdana"/>
                          <a:sym typeface="Verdana"/>
                        </a:rPr>
                        <a:t>, Valencia.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Barrancas, Dibulla, Distracción, El Molino, Fonseca, Hatonuevo, La Jagua Del Pilar, Maicao, Riohacha, San Juan Del Cesar, Uribia,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Aracataca, Ariguaní, Cerro De San Antonio, Chivolo, Ciénaga, Concordia, El Banco, El Piñón, El Retén, Fundación, Guamal, Nueva Granada, Pedraza, Pijiño Del Carmen, Pivijay, Plato, Puebloviejo, Remolino, Sabanas De San Ángel, Salamina, San Sebastián De Buenavista, San Zenón, Santa Ana, Santa Bárbara De Pinto, Santa Marta, Tenerife, Zapayán,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Buenavista, Caimito, Chalán, Colosó, Corozal, El Roble, Galeras, Guaranda, La Unión, Los Palmitos, Majagual, Morroa, Ovejas, San Benito Abad, San José De Toluviejo, San Juan De Betulia, San Luis De Sincé, San Onofre, San Pedro, Sucre.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6"/>
            <a:ext cx="4161241" cy="4757861"/>
          </a:xfrm>
          <a:prstGeom prst="rect">
            <a:avLst/>
          </a:prstGeom>
          <a:noFill/>
          <a:ln>
            <a:noFill/>
          </a:ln>
        </p:spPr>
      </p:pic>
      <p:pic>
        <p:nvPicPr>
          <p:cNvPr id="138" name="Google Shape;138;p24" descr="Recurso 25.png"/>
          <p:cNvPicPr preferRelativeResize="0"/>
          <p:nvPr/>
        </p:nvPicPr>
        <p:blipFill rotWithShape="1">
          <a:blip r:embed="rId4">
            <a:alphaModFix/>
          </a:blip>
          <a:srcRect/>
          <a:stretch/>
        </p:blipFill>
        <p:spPr>
          <a:xfrm>
            <a:off x="4936665" y="3531322"/>
            <a:ext cx="432711" cy="446694"/>
          </a:xfrm>
          <a:prstGeom prst="rect">
            <a:avLst/>
          </a:prstGeom>
          <a:noFill/>
          <a:ln>
            <a:noFill/>
          </a:ln>
        </p:spPr>
      </p:pic>
      <p:pic>
        <p:nvPicPr>
          <p:cNvPr id="140" name="Google Shape;140;p24"/>
          <p:cNvPicPr preferRelativeResize="0"/>
          <p:nvPr/>
        </p:nvPicPr>
        <p:blipFill rotWithShape="1">
          <a:blip r:embed="rId5">
            <a:alphaModFix/>
          </a:blip>
          <a:srcRect/>
          <a:stretch/>
        </p:blipFill>
        <p:spPr>
          <a:xfrm>
            <a:off x="12340872" y="1961346"/>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294338132"/>
              </p:ext>
            </p:extLst>
          </p:nvPr>
        </p:nvGraphicFramePr>
        <p:xfrm>
          <a:off x="4851400" y="1146174"/>
          <a:ext cx="6858000" cy="4780243"/>
        </p:xfrm>
        <a:graphic>
          <a:graphicData uri="http://schemas.openxmlformats.org/drawingml/2006/table">
            <a:tbl>
              <a:tblPr>
                <a:noFill/>
                <a:tableStyleId>{C3B7D27D-7022-48AE-870B-97DEDC28B86A}</a:tableStyleId>
              </a:tblPr>
              <a:tblGrid>
                <a:gridCol w="907857">
                  <a:extLst>
                    <a:ext uri="{9D8B030D-6E8A-4147-A177-3AD203B41FA5}">
                      <a16:colId xmlns:a16="http://schemas.microsoft.com/office/drawing/2014/main" val="20000"/>
                    </a:ext>
                  </a:extLst>
                </a:gridCol>
                <a:gridCol w="5950143">
                  <a:extLst>
                    <a:ext uri="{9D8B030D-6E8A-4147-A177-3AD203B41FA5}">
                      <a16:colId xmlns:a16="http://schemas.microsoft.com/office/drawing/2014/main" val="20001"/>
                    </a:ext>
                  </a:extLst>
                </a:gridCol>
              </a:tblGrid>
              <a:tr h="6744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Candelaria, Juan De Acosta, Luruaco, Piojó, Polonuevo, Repelón, Santo Tomás, Usiacurí.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Chimá.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Sitionuevo.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Palmito, Sampués, San Marcos, Sincelejo.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ATLÁNTICO : Manatí, Sabanagrande.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BOLÍVAR : Arjona, Santa Catalina.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CÓRDOBA : Ayapel, Lorica.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LA GUAJIRA : Manaure.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a:extLst>
              <a:ext uri="{28A0092B-C50C-407E-A947-70E740481C1C}">
                <a14:useLocalDpi xmlns:a14="http://schemas.microsoft.com/office/drawing/2010/main" val="0"/>
              </a:ext>
            </a:extLst>
          </a:blip>
          <a:stretch>
            <a:fillRect/>
          </a:stretch>
        </p:blipFill>
        <p:spPr>
          <a:xfrm>
            <a:off x="485081" y="1462996"/>
            <a:ext cx="4161241" cy="4757861"/>
          </a:xfrm>
          <a:prstGeom prst="rect">
            <a:avLst/>
          </a:prstGeom>
          <a:noFill/>
          <a:ln>
            <a:noFill/>
          </a:ln>
        </p:spPr>
      </p:pic>
      <p:pic>
        <p:nvPicPr>
          <p:cNvPr id="140" name="Google Shape;140;p24"/>
          <p:cNvPicPr preferRelativeResize="0"/>
          <p:nvPr/>
        </p:nvPicPr>
        <p:blipFill rotWithShape="1">
          <a:blip r:embed="rId4">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5">
            <a:alphaModFix/>
          </a:blip>
          <a:srcRect/>
          <a:stretch/>
        </p:blipFill>
        <p:spPr>
          <a:xfrm>
            <a:off x="4986441" y="4707264"/>
            <a:ext cx="457200" cy="446694"/>
          </a:xfrm>
          <a:prstGeom prst="rect">
            <a:avLst/>
          </a:prstGeom>
          <a:noFill/>
          <a:ln>
            <a:noFill/>
          </a:ln>
        </p:spPr>
      </p:pic>
      <p:pic>
        <p:nvPicPr>
          <p:cNvPr id="7" name="Google Shape;139;p24"/>
          <p:cNvPicPr preferRelativeResize="0"/>
          <p:nvPr/>
        </p:nvPicPr>
        <p:blipFill rotWithShape="1">
          <a:blip r:embed="rId6">
            <a:alphaModFix/>
          </a:blip>
          <a:srcRect/>
          <a:stretch/>
        </p:blipFill>
        <p:spPr>
          <a:xfrm>
            <a:off x="4992498" y="2626678"/>
            <a:ext cx="451143" cy="445047"/>
          </a:xfrm>
          <a:prstGeom prst="rect">
            <a:avLst/>
          </a:prstGeom>
          <a:noFill/>
          <a:ln>
            <a:noFill/>
          </a:ln>
        </p:spPr>
      </p:pic>
    </p:spTree>
    <p:extLst>
      <p:ext uri="{BB962C8B-B14F-4D97-AF65-F5344CB8AC3E}">
        <p14:creationId xmlns:p14="http://schemas.microsoft.com/office/powerpoint/2010/main" val="737622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91184977"/>
              </p:ext>
            </p:extLst>
          </p:nvPr>
        </p:nvGraphicFramePr>
        <p:xfrm>
          <a:off x="4375228" y="1040103"/>
          <a:ext cx="7810560" cy="5980043"/>
        </p:xfrm>
        <a:graphic>
          <a:graphicData uri="http://schemas.openxmlformats.org/drawingml/2006/table">
            <a:tbl>
              <a:tblPr>
                <a:noFill/>
                <a:tableStyleId>{C3B7D27D-7022-48AE-870B-97DEDC28B86A}</a:tableStyleId>
              </a:tblPr>
              <a:tblGrid>
                <a:gridCol w="791706">
                  <a:extLst>
                    <a:ext uri="{9D8B030D-6E8A-4147-A177-3AD203B41FA5}">
                      <a16:colId xmlns:a16="http://schemas.microsoft.com/office/drawing/2014/main" val="20000"/>
                    </a:ext>
                  </a:extLst>
                </a:gridCol>
                <a:gridCol w="7018854">
                  <a:extLst>
                    <a:ext uri="{9D8B030D-6E8A-4147-A177-3AD203B41FA5}">
                      <a16:colId xmlns:a16="http://schemas.microsoft.com/office/drawing/2014/main" val="20001"/>
                    </a:ext>
                  </a:extLst>
                </a:gridCol>
              </a:tblGrid>
              <a:tr h="381095">
                <a:tc>
                  <a:txBody>
                    <a:bodyPr/>
                    <a:lstStyle/>
                    <a:p>
                      <a:pPr marL="0" marR="0" lvl="0" indent="0" algn="ctr" rtl="0">
                        <a:lnSpc>
                          <a:spcPct val="100000"/>
                        </a:lnSpc>
                        <a:spcBef>
                          <a:spcPts val="0"/>
                        </a:spcBef>
                        <a:spcAft>
                          <a:spcPts val="0"/>
                        </a:spcAft>
                        <a:buClr>
                          <a:srgbClr val="000000"/>
                        </a:buClr>
                        <a:buSzPts val="1100"/>
                        <a:buFont typeface="Arial Narrow"/>
                        <a:buNone/>
                      </a:pPr>
                      <a:r>
                        <a:rPr lang="es-MX" sz="900" b="1" u="none" strike="noStrike" cap="none" dirty="0" smtClean="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55334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ANTIOQUIA : Arboletes, Caucasia, El Bagre, Nechí, </a:t>
                      </a:r>
                      <a:r>
                        <a:rPr lang="es-MX" sz="940" b="0" i="0" u="none" strike="noStrike" cap="none" dirty="0" err="1" smtClean="0">
                          <a:solidFill>
                            <a:srgbClr val="000000"/>
                          </a:solidFill>
                          <a:latin typeface="+mn-lt"/>
                          <a:ea typeface="Verdana"/>
                          <a:cs typeface="Verdana"/>
                          <a:sym typeface="Arial"/>
                        </a:rPr>
                        <a:t>Necoclí</a:t>
                      </a:r>
                      <a:r>
                        <a:rPr lang="es-MX" sz="940" b="0" i="0" u="none" strike="noStrike" cap="none" dirty="0" smtClean="0">
                          <a:solidFill>
                            <a:srgbClr val="000000"/>
                          </a:solidFill>
                          <a:latin typeface="+mn-lt"/>
                          <a:ea typeface="Verdana"/>
                          <a:cs typeface="Verdana"/>
                          <a:sym typeface="Arial"/>
                        </a:rPr>
                        <a:t>, Remedios, Segovia, Sonsón, Yondó.</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BOYACÁ : Almeida, Aquitania, Arcabuco, Berbeo, Boavita, Buenavista, Busbanzá, Caldas, Campohermoso, Chinavita, Chiquinquirá, Chiscas, Chita, Chitaraque, Chivatá, Chivor, Chíquiza, Ciénega, Coper, Covarachía, Cucaita, Cuítiva, Cómbita, Duitama, El Cocuy, El Espino, Firavitoba, Floresta, Gachantivá, Garagoa, Guacamayas, Guateque, Guayatá, Gámeza, Güicán De La Sierra, Iza, La Capilla, La Uvita, Labranzagrande, Macanal, Maripí, Miraflores, Mongua, Monguí, Moniquirá, Motavita, Muzo, Nobsa, Otanche, Pachavita, Paipa, Pajarito, Panqueba, Paya, Pesca, Pisba, Páez, Rondón, Ráquira, Saboyá, Samacá, San Eduardo, San Luis De Gaceno, San Mateo, San Miguel De Sema, Santa María, Santa Rosa De Viterbo, Santa Sofía, Siachoque, Soatá, Socotá, Sogamoso, Somondoco, Sora, Sotaquirá, Sutamarchán, Sutatenza, Sáchica, Tenza, Tibaná, Tibasosa, Tinjacá, Tipacoque, Toca, Togüí, Tota, Tunja, Turmequé, Tuta, Tópaga, Ventaquemada, Villa De Leyva, Viracachá, Zetaquira, Úmbita.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CALDAS : Aguadas, Filadelfia, Pácora.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CUNDINAMARCA : Agua De Dios, Albán, Anapoima, Anolaima, Apulo, Arbeláez, Bituima, Cabrera, Cachipay, Cajicá, Caparrapí, Carmen De Carupa, Chaguaní, Choachí, Chocontá, Chía, Cogua, Cota, Cucunubá, Cáqueza, El Colegio, El Peñón, El Rosal, Facatativá, Fosca, Funza, Fusagasugá, Fómeque, Fúquene, Gachalá, Gachetá, Gama, Girardot, Granada, Guachetá, Guaduas, Guasca, Guataquí, Guatavita, Guayabal De Síquima, Guayabetal, Gutiérrez, Jerusalén, Junín, La Calera, La Mesa, La Palma, La Peña, La Vega, Lenguazaque, Machetá, Madrid, Manta, Medina, Mosquera, Nariño, Nemocón, Nilo, Nimaima, Nocaima, Pacho, Paime, Pandi, Paratebueno, Pasca, Quebradanegra, Quetame, Quipile, Ricaurte, San Bernardo, San Cayetano, San Francisco, San Juan De Rioseco, Sasaima, Sesquilé, Sibaté, Silvania, Simijaca, Sopó, Subachoque, Suesca, Supatá, Susa, Sutatausa, Tabio, Tausa, Tena, Tenjo, Tibacuy, Tibirita, Tocaima, Tocancipá, Topaipí, Ubalá, Ubaque, Une, Venecia, Vergara, Vianí, Villa De San Diego De Ubaté, Villagómez, Villapinzón, Villeta, Viotá, Zipacón, Zipaquirá, Útica.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HUILA : Agrado, Aipe, Algeciras, Baraya, Campoalegre, Colombia, Gigante, Hobo, Neiva, Paicol, Palermo, Pital, Rivera, Tello, Teruel, Villavieja, Yaguará.</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Cácota, Durania, El Carmen, El Tarra, El Zulia, Gramalote, Hacarí, Herrán, La Esperanza, La Playa, Labateca, Los Patios, Lourdes, Mutiscua, Ocaña, Pamplona, Pamplonita, Ragonvalia, Salazar, San Calixto, San Cayetano, San José De Cúcuta, Santiago, Sardinata, Silos, Teorama, Tibú, Villa Caro, Villa Del Rosario, Ábrego, Toledo.</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QUINDÍO : Calarcá, Córdoba, Génova, Pijao, Salento.</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SANTANDER : Aratoca, Barrancabermeja, Betulia, Bucaramanga, California, Capitanejo, Carcasí, Cepitá, Cerrito, Charalá, Charta, Concepción, Curití, El Playón, Enciso, Girón, Gámbita, Lebrija, Macaravita, Matanza, Mogotes, Molagavita, Málaga, Onzaga, Piedecuesta, Puente Nacional, Puerto Wilches, Rionegro, Sabana De Torres, San Joaquín, San José De Miranda, San Miguel, San Vicente De Chucurí, Santa Bárbara, Suratá, Tona, Vetas, Floridablanca.</a:t>
                      </a:r>
                    </a:p>
                    <a:p>
                      <a:pPr marL="0" marR="0" lvl="0" indent="0" algn="just" rtl="0">
                        <a:lnSpc>
                          <a:spcPct val="100000"/>
                        </a:lnSpc>
                        <a:spcBef>
                          <a:spcPts val="0"/>
                        </a:spcBef>
                        <a:spcAft>
                          <a:spcPts val="0"/>
                        </a:spcAft>
                        <a:buClr>
                          <a:srgbClr val="000000"/>
                        </a:buClr>
                        <a:buFont typeface="Arial"/>
                        <a:buNone/>
                      </a:pPr>
                      <a:r>
                        <a:rPr lang="es-MX" sz="940" b="0" i="0" u="none" strike="noStrike" cap="none" dirty="0" smtClean="0">
                          <a:solidFill>
                            <a:srgbClr val="000000"/>
                          </a:solidFill>
                          <a:latin typeface="+mn-lt"/>
                          <a:ea typeface="Verdana"/>
                          <a:cs typeface="Verdana"/>
                          <a:sym typeface="Arial"/>
                        </a:rPr>
                        <a:t>TOLIMA : Alpujarra, Alvarado, Anzoátegui, Ataco, Cajamarca, Carmen De Apicalá, Chaparral, Coello, Coyaima, Cunday, Dolores, Espinal, Flandes, Fresno, Guamo, Ibagué, Icononzo, Líbano, Melgar, Murillo, Natagaima, Ortega, Piedras, Planadas, Prado, Purificación, Rioblanco, Roncesvalles, Rovira, Saldaña, San Antonio, San Luis, Santa Isabel, Suárez, Valle De San Juan, Venadillo, Villahermosa, Villarrica.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176524"/>
            <a:ext cx="3859115" cy="5457358"/>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4506392" y="3799282"/>
            <a:ext cx="432854" cy="44504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370931082"/>
              </p:ext>
            </p:extLst>
          </p:nvPr>
        </p:nvGraphicFramePr>
        <p:xfrm>
          <a:off x="4534881" y="1251606"/>
          <a:ext cx="7110769" cy="3444200"/>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Abejorral, Anzá, Apartadó, Bello, Belmira, Betulia, Caicedo, Caramanta, Concordia, Cáceres, Ebéjico, Entrerríos, Fredonia, </a:t>
                      </a:r>
                      <a:r>
                        <a:rPr lang="es-MX" sz="1000" b="0" i="0" u="none" strike="noStrike" cap="none" dirty="0" err="1" smtClean="0">
                          <a:solidFill>
                            <a:srgbClr val="000000"/>
                          </a:solidFill>
                          <a:latin typeface="Arial"/>
                          <a:ea typeface="Verdana"/>
                          <a:cs typeface="Verdana"/>
                          <a:sym typeface="Arial"/>
                        </a:rPr>
                        <a:t>Guatapé</a:t>
                      </a:r>
                      <a:r>
                        <a:rPr lang="es-MX" sz="1000" b="0" i="0" u="none" strike="noStrike" cap="none" dirty="0" smtClean="0">
                          <a:solidFill>
                            <a:srgbClr val="000000"/>
                          </a:solidFill>
                          <a:latin typeface="Arial"/>
                          <a:ea typeface="Verdana"/>
                          <a:cs typeface="Verdana"/>
                          <a:sym typeface="Arial"/>
                        </a:rPr>
                        <a:t>, Jericó, La Pintada, Marinilla, Medellín, </a:t>
                      </a:r>
                      <a:r>
                        <a:rPr lang="es-MX" sz="1000" b="0" i="0" u="none" strike="noStrike" cap="none" dirty="0" err="1" smtClean="0">
                          <a:solidFill>
                            <a:srgbClr val="000000"/>
                          </a:solidFill>
                          <a:latin typeface="Arial"/>
                          <a:ea typeface="Verdana"/>
                          <a:cs typeface="Verdana"/>
                          <a:sym typeface="Arial"/>
                        </a:rPr>
                        <a:t>Mutatá</a:t>
                      </a:r>
                      <a:r>
                        <a:rPr lang="es-MX" sz="1000" b="0" i="0" u="none" strike="noStrike" cap="none" dirty="0" smtClean="0">
                          <a:solidFill>
                            <a:srgbClr val="000000"/>
                          </a:solidFill>
                          <a:latin typeface="Arial"/>
                          <a:ea typeface="Verdana"/>
                          <a:cs typeface="Verdana"/>
                          <a:sym typeface="Arial"/>
                        </a:rPr>
                        <a:t>, Nariño, Olaya, Peñol, Puerto </a:t>
                      </a:r>
                      <a:r>
                        <a:rPr lang="es-MX" sz="1000" b="0" i="0" u="none" strike="noStrike" cap="none" dirty="0" err="1" smtClean="0">
                          <a:solidFill>
                            <a:srgbClr val="000000"/>
                          </a:solidFill>
                          <a:latin typeface="Arial"/>
                          <a:ea typeface="Verdana"/>
                          <a:cs typeface="Verdana"/>
                          <a:sym typeface="Arial"/>
                        </a:rPr>
                        <a:t>Nare</a:t>
                      </a:r>
                      <a:r>
                        <a:rPr lang="es-MX" sz="1000" b="0" i="0" u="none" strike="noStrike" cap="none" dirty="0" smtClean="0">
                          <a:solidFill>
                            <a:srgbClr val="000000"/>
                          </a:solidFill>
                          <a:latin typeface="Arial"/>
                          <a:ea typeface="Verdana"/>
                          <a:cs typeface="Verdana"/>
                          <a:sym typeface="Arial"/>
                        </a:rPr>
                        <a:t>, San Francisco, San Jerónimo, San Pedro De Los Milagros, San Pedro De Urabá, San Roque, Santa Fé De Antioquia, Sopetrán, Tarazá, Turbo, Támesis, Urrao, Valparaíso, Vegachí, Zaragoza.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Belén, Betéitiva, Cerinza, Corrales, Cubará, Jericó, Nuevo Colón, Pauna, Paz De Río, Puerto Boyacá, San José De Pare, Santana, Sativanorte, Sativasur, Susacón, Tasco, Tununguá.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Aranzazu, La Merced, Manizales, Marmato, </a:t>
                      </a:r>
                      <a:r>
                        <a:rPr lang="es-MX" sz="1000" b="0" i="0" u="none" strike="noStrike" cap="none" dirty="0" err="1" smtClean="0">
                          <a:solidFill>
                            <a:srgbClr val="000000"/>
                          </a:solidFill>
                          <a:latin typeface="Arial"/>
                          <a:ea typeface="Verdana"/>
                          <a:cs typeface="Verdana"/>
                          <a:sym typeface="Arial"/>
                        </a:rPr>
                        <a:t>Marquetalia</a:t>
                      </a:r>
                      <a:r>
                        <a:rPr lang="es-MX" sz="1000" b="0" i="0" u="none" strike="noStrike" cap="none" dirty="0" smtClean="0">
                          <a:solidFill>
                            <a:srgbClr val="000000"/>
                          </a:solidFill>
                          <a:latin typeface="Arial"/>
                          <a:ea typeface="Verdana"/>
                          <a:cs typeface="Verdana"/>
                          <a:sym typeface="Arial"/>
                        </a:rPr>
                        <a:t>, Marulanda, Neira, Pensilvania, Salamina, Samaná, Supía, Victoria.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Beltrán, Bojacá, Chipaque, Puerto Salgar, San Antonio Del Tequendama, Soacha, Yacopí.</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Tarqui, Garzón, La Plata, Nátaga, Santa María, Íquira.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QUINDÍO : Armenia, Buenavista, La Tebaida, Montenegro.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Pereira.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Albania, Barbosa, Bolívar, Cimitarra, El Carmen De Chucurí, El Peñón, Encino, Guaca, Guapotá, Guavatá, Güepsa, Jesús María, Jordán, Landázuri, Los Santos, Puerto Parra, San Andrés, San Gil, Simacota,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Ambalema, Armero, Falan, Herveo, Lérida, Palocabildo, San Sebastián De Mariquita.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176524"/>
            <a:ext cx="3859115" cy="5457358"/>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4756222" y="2827382"/>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232260841"/>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Abriaquí, Amagá, </a:t>
                      </a:r>
                      <a:r>
                        <a:rPr lang="pt-BR" sz="1000" b="0" i="0" u="none" strike="noStrike" cap="none" dirty="0" err="1" smtClean="0">
                          <a:solidFill>
                            <a:srgbClr val="000000"/>
                          </a:solidFill>
                          <a:latin typeface="Arial"/>
                          <a:ea typeface="Verdana"/>
                          <a:cs typeface="Verdana"/>
                          <a:sym typeface="Verdana"/>
                        </a:rPr>
                        <a:t>Amalfi</a:t>
                      </a:r>
                      <a:r>
                        <a:rPr lang="pt-BR" sz="1000" b="0" i="0" u="none" strike="noStrike" cap="none" dirty="0" smtClean="0">
                          <a:solidFill>
                            <a:srgbClr val="000000"/>
                          </a:solidFill>
                          <a:latin typeface="Arial"/>
                          <a:ea typeface="Verdana"/>
                          <a:cs typeface="Verdana"/>
                          <a:sym typeface="Verdana"/>
                        </a:rPr>
                        <a:t>, Angelópolis, </a:t>
                      </a:r>
                      <a:r>
                        <a:rPr lang="pt-BR" sz="1000" b="0" i="0" u="none" strike="noStrike" cap="none" dirty="0" err="1" smtClean="0">
                          <a:solidFill>
                            <a:srgbClr val="000000"/>
                          </a:solidFill>
                          <a:latin typeface="Arial"/>
                          <a:ea typeface="Verdana"/>
                          <a:cs typeface="Verdana"/>
                          <a:sym typeface="Verdana"/>
                        </a:rPr>
                        <a:t>Angostura</a:t>
                      </a:r>
                      <a:r>
                        <a:rPr lang="pt-BR" sz="1000" b="0" i="0" u="none" strike="noStrike" cap="none" dirty="0" smtClean="0">
                          <a:solidFill>
                            <a:srgbClr val="000000"/>
                          </a:solidFill>
                          <a:latin typeface="Arial"/>
                          <a:ea typeface="Verdana"/>
                          <a:cs typeface="Verdana"/>
                          <a:sym typeface="Verdana"/>
                        </a:rPr>
                        <a:t>, Anorí, </a:t>
                      </a:r>
                      <a:r>
                        <a:rPr lang="pt-BR" sz="1000" b="0" i="0" u="none" strike="noStrike" cap="none" dirty="0" err="1" smtClean="0">
                          <a:solidFill>
                            <a:srgbClr val="000000"/>
                          </a:solidFill>
                          <a:latin typeface="Arial"/>
                          <a:ea typeface="Verdana"/>
                          <a:cs typeface="Verdana"/>
                          <a:sym typeface="Verdana"/>
                        </a:rPr>
                        <a:t>Armenia</a:t>
                      </a:r>
                      <a:r>
                        <a:rPr lang="pt-BR" sz="1000" b="0" i="0" u="none" strike="noStrike" cap="none" dirty="0" smtClean="0">
                          <a:solidFill>
                            <a:srgbClr val="000000"/>
                          </a:solidFill>
                          <a:latin typeface="Arial"/>
                          <a:ea typeface="Verdana"/>
                          <a:cs typeface="Verdana"/>
                          <a:sym typeface="Verdana"/>
                        </a:rPr>
                        <a:t>, Barbosa, Buriticá, Caldas, </a:t>
                      </a:r>
                      <a:r>
                        <a:rPr lang="pt-BR" sz="1000" b="0" i="0" u="none" strike="noStrike" cap="none" dirty="0" err="1" smtClean="0">
                          <a:solidFill>
                            <a:srgbClr val="000000"/>
                          </a:solidFill>
                          <a:latin typeface="Arial"/>
                          <a:ea typeface="Verdana"/>
                          <a:cs typeface="Verdana"/>
                          <a:sym typeface="Verdana"/>
                        </a:rPr>
                        <a:t>Campamento</a:t>
                      </a:r>
                      <a:r>
                        <a:rPr lang="pt-BR" sz="1000" b="0" i="0" u="none" strike="noStrike" cap="none" dirty="0" smtClean="0">
                          <a:solidFill>
                            <a:srgbClr val="000000"/>
                          </a:solidFill>
                          <a:latin typeface="Arial"/>
                          <a:ea typeface="Verdana"/>
                          <a:cs typeface="Verdana"/>
                          <a:sym typeface="Verdana"/>
                        </a:rPr>
                        <a:t>, Carepa, Carolina, Cañasgordas, </a:t>
                      </a:r>
                      <a:r>
                        <a:rPr lang="pt-BR" sz="1000" b="0" i="0" u="none" strike="noStrike" cap="none" dirty="0" err="1" smtClean="0">
                          <a:solidFill>
                            <a:srgbClr val="000000"/>
                          </a:solidFill>
                          <a:latin typeface="Arial"/>
                          <a:ea typeface="Verdana"/>
                          <a:cs typeface="Verdana"/>
                          <a:sym typeface="Verdana"/>
                        </a:rPr>
                        <a:t>Chigorodó</a:t>
                      </a:r>
                      <a:r>
                        <a:rPr lang="pt-BR" sz="1000" b="0" i="0" u="none" strike="noStrike" cap="none" dirty="0" smtClean="0">
                          <a:solidFill>
                            <a:srgbClr val="000000"/>
                          </a:solidFill>
                          <a:latin typeface="Arial"/>
                          <a:ea typeface="Verdana"/>
                          <a:cs typeface="Verdana"/>
                          <a:sym typeface="Verdana"/>
                        </a:rPr>
                        <a:t>, Cocorná, Copacabana, </a:t>
                      </a:r>
                      <a:r>
                        <a:rPr lang="pt-BR" sz="1000" b="0" i="0" u="none" strike="noStrike" cap="none" dirty="0" err="1" smtClean="0">
                          <a:solidFill>
                            <a:srgbClr val="000000"/>
                          </a:solidFill>
                          <a:latin typeface="Arial"/>
                          <a:ea typeface="Verdana"/>
                          <a:cs typeface="Verdana"/>
                          <a:sym typeface="Verdana"/>
                        </a:rPr>
                        <a:t>Dabeiba</a:t>
                      </a:r>
                      <a:r>
                        <a:rPr lang="pt-BR" sz="1000" b="0" i="0" u="none" strike="noStrike" cap="none" dirty="0" smtClean="0">
                          <a:solidFill>
                            <a:srgbClr val="000000"/>
                          </a:solidFill>
                          <a:latin typeface="Arial"/>
                          <a:ea typeface="Verdana"/>
                          <a:cs typeface="Verdana"/>
                          <a:sym typeface="Verdana"/>
                        </a:rPr>
                        <a:t>, Donmatías, El </a:t>
                      </a:r>
                      <a:r>
                        <a:rPr lang="pt-BR" sz="1000" b="0" i="0" u="none" strike="noStrike" cap="none" dirty="0" err="1" smtClean="0">
                          <a:solidFill>
                            <a:srgbClr val="000000"/>
                          </a:solidFill>
                          <a:latin typeface="Arial"/>
                          <a:ea typeface="Verdana"/>
                          <a:cs typeface="Verdana"/>
                          <a:sym typeface="Verdana"/>
                        </a:rPr>
                        <a:t>Santuario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Envigado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Girardota</a:t>
                      </a:r>
                      <a:r>
                        <a:rPr lang="pt-BR" sz="1000" b="0" i="0" u="none" strike="noStrike" cap="none" dirty="0" smtClean="0">
                          <a:solidFill>
                            <a:srgbClr val="000000"/>
                          </a:solidFill>
                          <a:latin typeface="Arial"/>
                          <a:ea typeface="Verdana"/>
                          <a:cs typeface="Verdana"/>
                          <a:sym typeface="Verdana"/>
                        </a:rPr>
                        <a:t>, Guadalupe, </a:t>
                      </a:r>
                      <a:r>
                        <a:rPr lang="pt-BR" sz="1000" b="0" i="0" u="none" strike="noStrike" cap="none" dirty="0" err="1" smtClean="0">
                          <a:solidFill>
                            <a:srgbClr val="000000"/>
                          </a:solidFill>
                          <a:latin typeface="Arial"/>
                          <a:ea typeface="Verdana"/>
                          <a:cs typeface="Verdana"/>
                          <a:sym typeface="Verdana"/>
                        </a:rPr>
                        <a:t>Guarne</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Heliconia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Itagüí</a:t>
                      </a:r>
                      <a:r>
                        <a:rPr lang="pt-BR" sz="1000" b="0" i="0" u="none" strike="noStrike" cap="none" dirty="0" smtClean="0">
                          <a:solidFill>
                            <a:srgbClr val="000000"/>
                          </a:solidFill>
                          <a:latin typeface="Arial"/>
                          <a:ea typeface="Verdana"/>
                          <a:cs typeface="Verdana"/>
                          <a:sym typeface="Verdana"/>
                        </a:rPr>
                        <a:t>, Ituango, La </a:t>
                      </a:r>
                      <a:r>
                        <a:rPr lang="pt-BR" sz="1000" b="0" i="0" u="none" strike="noStrike" cap="none" dirty="0" err="1" smtClean="0">
                          <a:solidFill>
                            <a:srgbClr val="000000"/>
                          </a:solidFill>
                          <a:latin typeface="Arial"/>
                          <a:ea typeface="Verdana"/>
                          <a:cs typeface="Verdana"/>
                          <a:sym typeface="Verdana"/>
                        </a:rPr>
                        <a:t>Ceja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Estrella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Unión</a:t>
                      </a:r>
                      <a:r>
                        <a:rPr lang="pt-BR" sz="1000" b="0" i="0" u="none" strike="noStrike" cap="none" dirty="0" smtClean="0">
                          <a:solidFill>
                            <a:srgbClr val="000000"/>
                          </a:solidFill>
                          <a:latin typeface="Arial"/>
                          <a:ea typeface="Verdana"/>
                          <a:cs typeface="Verdana"/>
                          <a:sym typeface="Verdana"/>
                        </a:rPr>
                        <a:t>, Liborina, </a:t>
                      </a:r>
                      <a:r>
                        <a:rPr lang="pt-BR" sz="1000" b="0" i="0" u="none" strike="noStrike" cap="none" dirty="0" err="1" smtClean="0">
                          <a:solidFill>
                            <a:srgbClr val="000000"/>
                          </a:solidFill>
                          <a:latin typeface="Arial"/>
                          <a:ea typeface="Verdana"/>
                          <a:cs typeface="Verdana"/>
                          <a:sym typeface="Verdana"/>
                        </a:rPr>
                        <a:t>Maceo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Montebello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Murindó</a:t>
                      </a:r>
                      <a:r>
                        <a:rPr lang="pt-BR" sz="1000" b="0" i="0" u="none" strike="noStrike" cap="none" dirty="0" smtClean="0">
                          <a:solidFill>
                            <a:srgbClr val="000000"/>
                          </a:solidFill>
                          <a:latin typeface="Arial"/>
                          <a:ea typeface="Verdana"/>
                          <a:cs typeface="Verdana"/>
                          <a:sym typeface="Verdana"/>
                        </a:rPr>
                        <a:t>, Puerto Berrío, Retiro, Rionegro, </a:t>
                      </a:r>
                      <a:r>
                        <a:rPr lang="pt-BR" sz="1000" b="0" i="0" u="none" strike="noStrike" cap="none" dirty="0" err="1" smtClean="0">
                          <a:solidFill>
                            <a:srgbClr val="000000"/>
                          </a:solidFill>
                          <a:latin typeface="Arial"/>
                          <a:ea typeface="Verdana"/>
                          <a:cs typeface="Verdana"/>
                          <a:sym typeface="Verdana"/>
                        </a:rPr>
                        <a:t>Sabaneta</a:t>
                      </a:r>
                      <a:r>
                        <a:rPr lang="pt-BR" sz="1000" b="0" i="0" u="none" strike="noStrike" cap="none" dirty="0" smtClean="0">
                          <a:solidFill>
                            <a:srgbClr val="000000"/>
                          </a:solidFill>
                          <a:latin typeface="Arial"/>
                          <a:ea typeface="Verdana"/>
                          <a:cs typeface="Verdana"/>
                          <a:sym typeface="Verdana"/>
                        </a:rPr>
                        <a:t>, San Carlos, San Vicente Ferrer, Santa Bárbara, Santa Rosa De </a:t>
                      </a:r>
                      <a:r>
                        <a:rPr lang="pt-BR" sz="1000" b="0" i="0" u="none" strike="noStrike" cap="none" dirty="0" err="1" smtClean="0">
                          <a:solidFill>
                            <a:srgbClr val="000000"/>
                          </a:solidFill>
                          <a:latin typeface="Arial"/>
                          <a:ea typeface="Verdana"/>
                          <a:cs typeface="Verdana"/>
                          <a:sym typeface="Verdana"/>
                        </a:rPr>
                        <a:t>Osos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Titiribí</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Valdivia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Venecia</a:t>
                      </a:r>
                      <a:r>
                        <a:rPr lang="pt-BR" sz="1000" b="0" i="0" u="none" strike="noStrike" cap="none" dirty="0" smtClean="0">
                          <a:solidFill>
                            <a:srgbClr val="000000"/>
                          </a:solidFill>
                          <a:latin typeface="Arial"/>
                          <a:ea typeface="Verdana"/>
                          <a:cs typeface="Verdana"/>
                          <a:sym typeface="Verdana"/>
                        </a:rPr>
                        <a:t>, Yalí, Yarumal, Yolombó.</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t>
                      </a:r>
                      <a:r>
                        <a:rPr lang="pt-BR" sz="1000" b="0" i="0" u="none" strike="noStrike" cap="none" dirty="0" err="1" smtClean="0">
                          <a:solidFill>
                            <a:srgbClr val="000000"/>
                          </a:solidFill>
                          <a:latin typeface="Arial"/>
                          <a:ea typeface="Verdana"/>
                          <a:cs typeface="Verdana"/>
                          <a:sym typeface="Verdana"/>
                        </a:rPr>
                        <a:t>Briceño</a:t>
                      </a:r>
                      <a:r>
                        <a:rPr lang="pt-BR" sz="1000" b="0" i="0" u="none" strike="noStrike" cap="none" dirty="0" smtClean="0">
                          <a:solidFill>
                            <a:srgbClr val="000000"/>
                          </a:solidFill>
                          <a:latin typeface="Arial"/>
                          <a:ea typeface="Verdana"/>
                          <a:cs typeface="Verdana"/>
                          <a:sym typeface="Verdana"/>
                        </a:rPr>
                        <a:t>, La Victoria, Quípama, Socha, Tutazá.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a:t>
                      </a:r>
                      <a:r>
                        <a:rPr lang="pt-BR" sz="1000" b="0" i="0" u="none" strike="noStrike" cap="none" dirty="0" err="1" smtClean="0">
                          <a:solidFill>
                            <a:srgbClr val="000000"/>
                          </a:solidFill>
                          <a:latin typeface="Arial"/>
                          <a:ea typeface="Verdana"/>
                          <a:cs typeface="Verdana"/>
                          <a:sym typeface="Verdana"/>
                        </a:rPr>
                        <a:t>Manzanares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Norcasia</a:t>
                      </a:r>
                      <a:r>
                        <a:rPr lang="pt-BR" sz="1000" b="0" i="0" u="none" strike="noStrike" cap="none" dirty="0" smtClean="0">
                          <a:solidFill>
                            <a:srgbClr val="000000"/>
                          </a:solidFill>
                          <a:latin typeface="Arial"/>
                          <a:ea typeface="Verdana"/>
                          <a:cs typeface="Verdana"/>
                          <a:sym typeface="Verdana"/>
                        </a:rPr>
                        <a:t>, Riosucio, Villamaría.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Gachancipá, </a:t>
                      </a:r>
                      <a:r>
                        <a:rPr lang="pt-BR" sz="1000" b="0" i="0" u="none" strike="noStrike" cap="none" dirty="0" err="1" smtClean="0">
                          <a:solidFill>
                            <a:srgbClr val="000000"/>
                          </a:solidFill>
                          <a:latin typeface="Arial"/>
                          <a:ea typeface="Verdana"/>
                          <a:cs typeface="Verdana"/>
                          <a:sym typeface="Verdana"/>
                        </a:rPr>
                        <a:t>Pulí</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Altamira, Isnos, Oporapa, Saladoblanco, </a:t>
                      </a:r>
                      <a:r>
                        <a:rPr lang="pt-BR" sz="1000" b="0" i="0" u="none" strike="noStrike" cap="none" dirty="0" err="1" smtClean="0">
                          <a:solidFill>
                            <a:srgbClr val="000000"/>
                          </a:solidFill>
                          <a:latin typeface="Arial"/>
                          <a:ea typeface="Verdana"/>
                          <a:cs typeface="Verdana"/>
                          <a:sym typeface="Verdana"/>
                        </a:rPr>
                        <a:t>Tesalia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a:t>
                      </a:r>
                      <a:r>
                        <a:rPr lang="pt-BR" sz="1000" b="0" i="0" u="none" strike="noStrike" cap="none" dirty="0" err="1" smtClean="0">
                          <a:solidFill>
                            <a:srgbClr val="000000"/>
                          </a:solidFill>
                          <a:latin typeface="Arial"/>
                          <a:ea typeface="Verdana"/>
                          <a:cs typeface="Verdana"/>
                          <a:sym typeface="Verdana"/>
                        </a:rPr>
                        <a:t>Circasia</a:t>
                      </a:r>
                      <a:r>
                        <a:rPr lang="pt-BR" sz="1000" b="0" i="0" u="none" strike="noStrike" cap="none" dirty="0" smtClean="0">
                          <a:solidFill>
                            <a:srgbClr val="000000"/>
                          </a:solidFill>
                          <a:latin typeface="Arial"/>
                          <a:ea typeface="Verdana"/>
                          <a:cs typeface="Verdana"/>
                          <a:sym typeface="Verdana"/>
                        </a:rPr>
                        <a:t>, Filandia, </a:t>
                      </a:r>
                      <a:r>
                        <a:rPr lang="pt-BR" sz="1000" b="0" i="0" u="none" strike="noStrike" cap="none" dirty="0" err="1" smtClean="0">
                          <a:solidFill>
                            <a:srgbClr val="000000"/>
                          </a:solidFill>
                          <a:latin typeface="Arial"/>
                          <a:ea typeface="Verdana"/>
                          <a:cs typeface="Verdana"/>
                          <a:sym typeface="Verdana"/>
                        </a:rPr>
                        <a:t>Quimbaya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Guática.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Barichara, Cabrera, </a:t>
                      </a:r>
                      <a:r>
                        <a:rPr lang="pt-BR" sz="1000" b="0" i="0" u="none" strike="noStrike" cap="none" dirty="0" err="1" smtClean="0">
                          <a:solidFill>
                            <a:srgbClr val="000000"/>
                          </a:solidFill>
                          <a:latin typeface="Arial"/>
                          <a:ea typeface="Verdana"/>
                          <a:cs typeface="Verdana"/>
                          <a:sym typeface="Verdana"/>
                        </a:rPr>
                        <a:t>Chima</a:t>
                      </a:r>
                      <a:r>
                        <a:rPr lang="pt-BR" sz="1000" b="0" i="0" u="none" strike="noStrike" cap="none" dirty="0" smtClean="0">
                          <a:solidFill>
                            <a:srgbClr val="000000"/>
                          </a:solidFill>
                          <a:latin typeface="Arial"/>
                          <a:ea typeface="Verdana"/>
                          <a:cs typeface="Verdana"/>
                          <a:sym typeface="Verdana"/>
                        </a:rPr>
                        <a:t>, Chipatá, Coromoro, </a:t>
                      </a:r>
                      <a:r>
                        <a:rPr lang="pt-BR" sz="1000" b="0" i="0" u="none" strike="noStrike" cap="none" dirty="0" err="1" smtClean="0">
                          <a:solidFill>
                            <a:srgbClr val="000000"/>
                          </a:solidFill>
                          <a:latin typeface="Arial"/>
                          <a:ea typeface="Verdana"/>
                          <a:cs typeface="Verdana"/>
                          <a:sym typeface="Verdana"/>
                        </a:rPr>
                        <a:t>Florián</a:t>
                      </a:r>
                      <a:r>
                        <a:rPr lang="pt-BR" sz="1000" b="0" i="0" u="none" strike="noStrike" cap="none" dirty="0" smtClean="0">
                          <a:solidFill>
                            <a:srgbClr val="000000"/>
                          </a:solidFill>
                          <a:latin typeface="Arial"/>
                          <a:ea typeface="Verdana"/>
                          <a:cs typeface="Verdana"/>
                          <a:sym typeface="Verdana"/>
                        </a:rPr>
                        <a:t>, Galán, Guadalupe, Hato, La </a:t>
                      </a:r>
                      <a:r>
                        <a:rPr lang="pt-BR" sz="1000" b="0" i="0" u="none" strike="noStrike" cap="none" dirty="0" err="1" smtClean="0">
                          <a:solidFill>
                            <a:srgbClr val="000000"/>
                          </a:solidFill>
                          <a:latin typeface="Arial"/>
                          <a:ea typeface="Verdana"/>
                          <a:cs typeface="Verdana"/>
                          <a:sym typeface="Verdana"/>
                        </a:rPr>
                        <a:t>Belleza</a:t>
                      </a:r>
                      <a:r>
                        <a:rPr lang="pt-BR" sz="1000" b="0" i="0" u="none" strike="noStrike" cap="none" dirty="0" smtClean="0">
                          <a:solidFill>
                            <a:srgbClr val="000000"/>
                          </a:solidFill>
                          <a:latin typeface="Arial"/>
                          <a:ea typeface="Verdana"/>
                          <a:cs typeface="Verdana"/>
                          <a:sym typeface="Verdana"/>
                        </a:rPr>
                        <a:t>, La Paz, Ocamonte, Oiba, Palmar, Pinchote, Páramo, San Benito, Santa Helena Del </a:t>
                      </a:r>
                      <a:r>
                        <a:rPr lang="pt-BR" sz="1000" b="0" i="0" u="none" strike="noStrike" cap="none" dirty="0" err="1" smtClean="0">
                          <a:solidFill>
                            <a:srgbClr val="000000"/>
                          </a:solidFill>
                          <a:latin typeface="Arial"/>
                          <a:ea typeface="Verdana"/>
                          <a:cs typeface="Verdana"/>
                          <a:sym typeface="Verdana"/>
                        </a:rPr>
                        <a:t>Opón</a:t>
                      </a:r>
                      <a:r>
                        <a:rPr lang="pt-BR" sz="1000" b="0" i="0" u="none" strike="noStrike" cap="none" dirty="0" smtClean="0">
                          <a:solidFill>
                            <a:srgbClr val="000000"/>
                          </a:solidFill>
                          <a:latin typeface="Arial"/>
                          <a:ea typeface="Verdana"/>
                          <a:cs typeface="Verdana"/>
                          <a:sym typeface="Verdana"/>
                        </a:rPr>
                        <a:t>, Socorro, Suaita, Sucre, Valle De San José, Villanueva.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Casabianca, Honda.</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176524"/>
            <a:ext cx="3859115" cy="5457358"/>
          </a:xfrm>
          <a:prstGeom prst="rect">
            <a:avLst/>
          </a:prstGeom>
          <a:noFill/>
          <a:ln>
            <a:noFill/>
          </a:ln>
        </p:spPr>
      </p:pic>
      <p:pic>
        <p:nvPicPr>
          <p:cNvPr id="11" name="Google Shape;137;p24"/>
          <p:cNvPicPr preferRelativeResize="0"/>
          <p:nvPr/>
        </p:nvPicPr>
        <p:blipFill rotWithShape="1">
          <a:blip r:embed="rId4">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5"/>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1969810690"/>
              </p:ext>
            </p:extLst>
          </p:nvPr>
        </p:nvGraphicFramePr>
        <p:xfrm>
          <a:off x="4568599" y="1695978"/>
          <a:ext cx="6746479" cy="40034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Miranda.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Bagadó, Carmen Del Darién, </a:t>
                      </a:r>
                      <a:r>
                        <a:rPr lang="es-MX" sz="1000" b="0" i="0" u="none" strike="noStrike" cap="none" dirty="0" err="1" smtClean="0">
                          <a:solidFill>
                            <a:srgbClr val="000000"/>
                          </a:solidFill>
                          <a:latin typeface="+mn-lt"/>
                          <a:ea typeface="Verdana"/>
                          <a:cs typeface="Verdana"/>
                          <a:sym typeface="Verdana"/>
                        </a:rPr>
                        <a:t>Juradó</a:t>
                      </a:r>
                      <a:r>
                        <a:rPr lang="es-MX" sz="1000" b="0" i="0" u="none" strike="noStrike" cap="none" dirty="0" smtClean="0">
                          <a:solidFill>
                            <a:srgbClr val="000000"/>
                          </a:solidFill>
                          <a:latin typeface="+mn-lt"/>
                          <a:ea typeface="Verdana"/>
                          <a:cs typeface="Verdana"/>
                          <a:sym typeface="Verdana"/>
                        </a:rPr>
                        <a:t>, Riosucio,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Albán, Arboleda, Buesaco, Chachagüí, El Tablón De Gómez, El Tambo, San Lorenzo.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Argelia, Bugalagrande, Caicedonia, Guadalajara De Buga, La Victoria, Sevilla, Tuluá,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Almaguer, Bolívar, Caldono, Mercaderes, Páez, San Sebastián.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a:t>
                      </a:r>
                      <a:r>
                        <a:rPr lang="es-MX" sz="1000" b="0" i="0" u="none" strike="noStrike" cap="none" dirty="0" err="1" smtClean="0">
                          <a:solidFill>
                            <a:srgbClr val="000000"/>
                          </a:solidFill>
                          <a:latin typeface="+mn-lt"/>
                          <a:ea typeface="Verdana"/>
                          <a:cs typeface="Verdana"/>
                          <a:sym typeface="Verdana"/>
                        </a:rPr>
                        <a:t>Ancuya</a:t>
                      </a:r>
                      <a:r>
                        <a:rPr lang="es-MX" sz="1000" b="0" i="0" u="none" strike="noStrike" cap="none" dirty="0" smtClean="0">
                          <a:solidFill>
                            <a:srgbClr val="000000"/>
                          </a:solidFill>
                          <a:latin typeface="+mn-lt"/>
                          <a:ea typeface="Verdana"/>
                          <a:cs typeface="Verdana"/>
                          <a:sym typeface="Verdana"/>
                        </a:rPr>
                        <a:t>, La Florida, La Unión, Pasto, San Pablo.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Alcalá, Andalucía, Ansermanuevo, Bolívar, El Águila, La Unión, Obando, Roldanillo, Trujillo, Versalles.</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Caloto, Corinto, Florencia, Jambaló, La Sierra, La Vega, Puracé, Rosas, Santander De Quilichao, Silvia, Sotará Paispamba, Sucre, Toribío.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Bahía Solano, </a:t>
                      </a:r>
                      <a:r>
                        <a:rPr lang="es-CO" sz="1000" b="0" i="0" u="none" strike="noStrike" cap="none" dirty="0" err="1" smtClean="0">
                          <a:solidFill>
                            <a:srgbClr val="000000"/>
                          </a:solidFill>
                          <a:latin typeface="+mn-lt"/>
                          <a:ea typeface="Verdana"/>
                          <a:cs typeface="Verdana"/>
                          <a:sym typeface="Verdana"/>
                        </a:rPr>
                        <a:t>Bojayá</a:t>
                      </a:r>
                      <a:r>
                        <a:rPr lang="es-CO"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Belén, Colón, Consacá, El Rosario, Guaitarilla, La Cruz, Leiva, Linares, Nariño, Policarpa, Providencia, San Bernardo, Sandoná, Taminango, Túquerres, Yacuanquer.</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Cartago, El Cerrito, El Dovio, Ginebra, Guacarí, Palmira, Pradera, </a:t>
                      </a:r>
                      <a:r>
                        <a:rPr lang="es-CO" sz="1000" b="0" i="0" u="none" strike="noStrike" cap="none" dirty="0" err="1" smtClean="0">
                          <a:solidFill>
                            <a:srgbClr val="000000"/>
                          </a:solidFill>
                          <a:latin typeface="+mn-lt"/>
                          <a:ea typeface="Verdana"/>
                          <a:cs typeface="Verdana"/>
                          <a:sym typeface="Verdana"/>
                        </a:rPr>
                        <a:t>Riofrío</a:t>
                      </a:r>
                      <a:r>
                        <a:rPr lang="es-CO" sz="1000" b="0" i="0" u="none" strike="noStrike" cap="none" dirty="0" smtClean="0">
                          <a:solidFill>
                            <a:srgbClr val="000000"/>
                          </a:solidFill>
                          <a:latin typeface="+mn-lt"/>
                          <a:ea typeface="Verdana"/>
                          <a:cs typeface="Verdana"/>
                          <a:sym typeface="Verdana"/>
                        </a:rPr>
                        <a:t>, San Pedro, Toro, Vijes, Yotoco.</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14007097"/>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a:extLst>
              <a:ext uri="{28A0092B-C50C-407E-A947-70E740481C1C}">
                <a14:useLocalDpi xmlns:a14="http://schemas.microsoft.com/office/drawing/2010/main" val="0"/>
              </a:ext>
            </a:extLst>
          </a:blip>
          <a:stretch>
            <a:fillRect/>
          </a:stretch>
        </p:blipFill>
        <p:spPr>
          <a:xfrm>
            <a:off x="1106271" y="1237779"/>
            <a:ext cx="2989183" cy="5073801"/>
          </a:xfrm>
          <a:prstGeom prst="rect">
            <a:avLst/>
          </a:prstGeom>
          <a:noFill/>
          <a:ln>
            <a:noFill/>
          </a:ln>
        </p:spPr>
      </p:pic>
      <p:pic>
        <p:nvPicPr>
          <p:cNvPr id="159" name="Google Shape;159;p59"/>
          <p:cNvPicPr preferRelativeResize="0"/>
          <p:nvPr/>
        </p:nvPicPr>
        <p:blipFill rotWithShape="1">
          <a:blip r:embed="rId4">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5">
            <a:alphaModFix/>
          </a:blip>
          <a:srcRect/>
          <a:stretch/>
        </p:blipFill>
        <p:spPr>
          <a:xfrm>
            <a:off x="4738069" y="2443004"/>
            <a:ext cx="432711" cy="446694"/>
          </a:xfrm>
          <a:prstGeom prst="rect">
            <a:avLst/>
          </a:prstGeom>
          <a:noFill/>
          <a:ln>
            <a:noFill/>
          </a:ln>
        </p:spPr>
      </p:pic>
      <p:pic>
        <p:nvPicPr>
          <p:cNvPr id="10" name="Google Shape;185;p61"/>
          <p:cNvPicPr preferRelativeResize="0"/>
          <p:nvPr/>
        </p:nvPicPr>
        <p:blipFill rotWithShape="1">
          <a:blip r:embed="rId6">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7"/>
          <a:stretch>
            <a:fillRect/>
          </a:stretch>
        </p:blipFill>
        <p:spPr>
          <a:xfrm>
            <a:off x="13465731" y="3470099"/>
            <a:ext cx="432854" cy="445047"/>
          </a:xfrm>
          <a:prstGeom prst="rect">
            <a:avLst/>
          </a:prstGeom>
        </p:spPr>
      </p:pic>
      <p:pic>
        <p:nvPicPr>
          <p:cNvPr id="15" name="Google Shape;150;p58"/>
          <p:cNvPicPr preferRelativeResize="0"/>
          <p:nvPr/>
        </p:nvPicPr>
        <p:blipFill rotWithShape="1">
          <a:blip r:embed="rId8">
            <a:alphaModFix/>
          </a:blip>
          <a:srcRect/>
          <a:stretch/>
        </p:blipFill>
        <p:spPr>
          <a:xfrm>
            <a:off x="4763231" y="3636724"/>
            <a:ext cx="451143" cy="445047"/>
          </a:xfrm>
          <a:prstGeom prst="rect">
            <a:avLst/>
          </a:prstGeom>
          <a:noFill/>
          <a:ln>
            <a:noFill/>
          </a:ln>
        </p:spPr>
      </p:pic>
      <p:pic>
        <p:nvPicPr>
          <p:cNvPr id="16" name="Google Shape;137;p24"/>
          <p:cNvPicPr preferRelativeResize="0"/>
          <p:nvPr/>
        </p:nvPicPr>
        <p:blipFill rotWithShape="1">
          <a:blip r:embed="rId4">
            <a:alphaModFix/>
          </a:blip>
          <a:srcRect/>
          <a:stretch/>
        </p:blipFill>
        <p:spPr>
          <a:xfrm>
            <a:off x="4760203" y="4633562"/>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2726</TotalTime>
  <Words>3207</Words>
  <Application>Microsoft Office PowerPoint</Application>
  <PresentationFormat>Panorámica</PresentationFormat>
  <Paragraphs>150</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Calibri</vt:lpstr>
      <vt:lpstr>Verdana</vt:lpstr>
      <vt:lpstr>Arial Narrow</vt:lpstr>
      <vt:lpstr>Helvetica Neue</vt:lpstr>
      <vt:lpstr>Arial</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281</cp:revision>
  <cp:lastPrinted>2024-01-12T21:20:58Z</cp:lastPrinted>
  <dcterms:created xsi:type="dcterms:W3CDTF">2022-10-19T17:32:46Z</dcterms:created>
  <dcterms:modified xsi:type="dcterms:W3CDTF">2024-01-22T20:36:52Z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