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0" r:id="rId8"/>
    <p:sldId id="269" r:id="rId9"/>
    <p:sldId id="261" r:id="rId10"/>
    <p:sldId id="262" r:id="rId11"/>
    <p:sldId id="263" r:id="rId12"/>
    <p:sldId id="264" r:id="rId13"/>
    <p:sldId id="265" r:id="rId14"/>
  </p:sldIdLst>
  <p:sldSz cx="12192000" cy="6858000"/>
  <p:notesSz cx="12192000" cy="6858000"/>
  <p:embeddedFontLst>
    <p:embeddedFont>
      <p:font typeface="Calibri" panose="020F0502020204030204" pitchFamily="34" charset="0"/>
      <p:regular r:id="rId16"/>
      <p:bold r:id="rId17"/>
      <p:italic r:id="rId18"/>
      <p:boldItalic r:id="rId19"/>
    </p:embeddedFont>
    <p:embeddedFont>
      <p:font typeface="Verdana" panose="020B0604030504040204" pitchFamily="34" charset="0"/>
      <p:regular r:id="rId20"/>
      <p:bold r:id="rId21"/>
      <p:italic r:id="rId22"/>
      <p:boldItalic r:id="rId23"/>
    </p:embeddedFont>
    <p:embeddedFont>
      <p:font typeface="Arial Narrow" panose="020B0606020202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Arial Black" panose="020B0A0402010202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p:scale>
          <a:sx n="100" d="100"/>
          <a:sy n="100" d="100"/>
        </p:scale>
        <p:origin x="1080" y="28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021</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21 </a:t>
            </a:r>
            <a:r>
              <a:rPr lang="es-MX" sz="1100" b="1" i="0" u="none" strike="noStrike" cap="none" dirty="0" smtClean="0">
                <a:solidFill>
                  <a:srgbClr val="800000"/>
                </a:solidFill>
                <a:latin typeface="Calibri"/>
                <a:ea typeface="Calibri"/>
                <a:cs typeface="Calibri"/>
                <a:sym typeface="Calibri"/>
              </a:rPr>
              <a:t>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22</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548475235"/>
              </p:ext>
            </p:extLst>
          </p:nvPr>
        </p:nvGraphicFramePr>
        <p:xfrm>
          <a:off x="5345167" y="1718598"/>
          <a:ext cx="6746479" cy="4450196"/>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Támara,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Castilla La Nueva, Cubarral, Cumaral, El Calvario, El Castillo, El Dorado, Fuente De Oro, Granada, Guamal, La Macarena, Lejanías, Mapiripán, Mesetas, Puerto Concordia, Puerto Gaitán, Puerto Lleras, Puerto López, Restrepo, San Carlos De Guaroa, San Juan De Arama, San Juanito, San Martín, Uribe, Villavicencio.</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Puerto Rico, Vistahermosa.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Sácama.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94450" y="533584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057497426"/>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Puerto Colombia.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96113" y="1371599"/>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21 </a:t>
            </a:r>
            <a:r>
              <a:rPr lang="es-MX" sz="1200" dirty="0" smtClean="0"/>
              <a:t>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525124" y="1146173"/>
            <a:ext cx="1629711"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18574"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161558" y="1170471"/>
            <a:ext cx="236356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112939844"/>
              </p:ext>
            </p:extLst>
          </p:nvPr>
        </p:nvGraphicFramePr>
        <p:xfrm>
          <a:off x="4757630" y="1146174"/>
          <a:ext cx="7066070" cy="4340226"/>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Campo De La Cruz, Galapa, Luruaco, Palmar De Varela, Ponedera, Repelón, Sabanalarga,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Arroyohondo, Barranco De Loba, Calamar, Córdoba, El Carmen De Bolívar, El Guamo, El Peñón, Magangué, Mahates, María La Baja, Montecristo, Morales, Norosí, Río Viejo, San Jacinto, San Jacinto Del Cauca, San Juan Nepomuceno, San Martín De Loba,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González,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Buenavista, Cereté, Ciénaga De Oro, </a:t>
                      </a:r>
                      <a:r>
                        <a:rPr lang="es-MX" sz="1000" b="0" i="0" u="none" strike="noStrike" cap="none" dirty="0" err="1" smtClean="0">
                          <a:solidFill>
                            <a:srgbClr val="000000"/>
                          </a:solidFill>
                          <a:latin typeface="+mn-lt"/>
                          <a:ea typeface="Verdana"/>
                          <a:cs typeface="Verdana"/>
                          <a:sym typeface="Verdana"/>
                        </a:rPr>
                        <a:t>Momil</a:t>
                      </a:r>
                      <a:r>
                        <a:rPr lang="es-MX" sz="1000" b="0" i="0" u="none" strike="noStrike" cap="none" dirty="0" smtClean="0">
                          <a:solidFill>
                            <a:srgbClr val="000000"/>
                          </a:solidFill>
                          <a:latin typeface="+mn-lt"/>
                          <a:ea typeface="Verdana"/>
                          <a:cs typeface="Verdana"/>
                          <a:sym typeface="Verdana"/>
                        </a:rPr>
                        <a:t>, Montelíbano, Montería, Planeta Rica, Pueblo Nuevo, Puerto Libertador, Sahagún, San Andrés De Sotavento, San Carlos, San Pelayo, Tierralta,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Hatonuevo, La Jagua Del Pilar, Maicao,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El Retén, Fundación, Guamal, Nueva Granada, Pedraza, Pijiño Del Carmen, Pivijay, Plato, Puebloviejo, Remolino, Sabanas De San Ángel, Salamina, San Sebastián De Buenavista, San Zenón, Santa Ana, Santa Bárbara De Pinto,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Guaranda, La Unión, Los Palmitos, Majagual, Morroa, Ovejas, Palmito, San José De Toluviejo, San Juan De Betulia, San Luis De Sincé, San Marcos, San Pedro, Sincelejo.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4936665" y="3531322"/>
            <a:ext cx="432711" cy="446694"/>
          </a:xfrm>
          <a:prstGeom prst="rect">
            <a:avLst/>
          </a:prstGeom>
          <a:noFill/>
          <a:ln>
            <a:noFill/>
          </a:ln>
        </p:spPr>
      </p:pic>
      <p:pic>
        <p:nvPicPr>
          <p:cNvPr id="140" name="Google Shape;140;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581669796"/>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Candelaria, Juan De Acosta, Piojó, Suan.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Hatillo De Loba, Margarita, Pinillos, Regidor, San Fernando,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Gamarra, Tamalameque.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Chinú,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Sitionuevo.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El Roble, Galeras, San Benito Abad, San Onofre,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Manatí, Polonuevo, Santo Tomás, Usiacurí.</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BOLÍVAR : Santa Catalina.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Ayapel, Chimá, Lorica, San Bernardo Del Viento, </a:t>
                      </a:r>
                      <a:r>
                        <a:rPr lang="es-CO" sz="1000" b="0" i="0" u="none" strike="noStrike" cap="none" dirty="0" err="1" smtClean="0">
                          <a:solidFill>
                            <a:srgbClr val="000000"/>
                          </a:solidFill>
                          <a:latin typeface="+mn-lt"/>
                          <a:ea typeface="Verdana"/>
                          <a:cs typeface="Verdana"/>
                          <a:sym typeface="Verdana"/>
                        </a:rPr>
                        <a:t>Tuchín</a:t>
                      </a:r>
                      <a:r>
                        <a:rPr lang="es-CO"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Manaure, Uribia.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SUCRE :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6">
            <a:alphaModFix/>
          </a:blip>
          <a:srcRect/>
          <a:stretch/>
        </p:blipFill>
        <p:spPr>
          <a:xfrm>
            <a:off x="4986441" y="4707264"/>
            <a:ext cx="457200" cy="446694"/>
          </a:xfrm>
          <a:prstGeom prst="rect">
            <a:avLst/>
          </a:prstGeom>
          <a:noFill/>
          <a:ln>
            <a:noFill/>
          </a:ln>
        </p:spPr>
      </p:pic>
      <p:pic>
        <p:nvPicPr>
          <p:cNvPr id="7" name="Google Shape;139;p24"/>
          <p:cNvPicPr preferRelativeResize="0"/>
          <p:nvPr/>
        </p:nvPicPr>
        <p:blipFill rotWithShape="1">
          <a:blip r:embed="rId7">
            <a:alphaModFix/>
          </a:blip>
          <a:srcRect/>
          <a:stretch/>
        </p:blipFill>
        <p:spPr>
          <a:xfrm>
            <a:off x="4992498" y="2626678"/>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240135577"/>
              </p:ext>
            </p:extLst>
          </p:nvPr>
        </p:nvGraphicFramePr>
        <p:xfrm>
          <a:off x="4375228" y="1040103"/>
          <a:ext cx="7810560" cy="5980043"/>
        </p:xfrm>
        <a:graphic>
          <a:graphicData uri="http://schemas.openxmlformats.org/drawingml/2006/table">
            <a:tbl>
              <a:tblPr>
                <a:noFill/>
                <a:tableStyleId>{C3B7D27D-7022-48AE-870B-97DEDC28B86A}</a:tableStyleId>
              </a:tblPr>
              <a:tblGrid>
                <a:gridCol w="791706">
                  <a:extLst>
                    <a:ext uri="{9D8B030D-6E8A-4147-A177-3AD203B41FA5}">
                      <a16:colId xmlns:a16="http://schemas.microsoft.com/office/drawing/2014/main" val="20000"/>
                    </a:ext>
                  </a:extLst>
                </a:gridCol>
                <a:gridCol w="7018854">
                  <a:extLst>
                    <a:ext uri="{9D8B030D-6E8A-4147-A177-3AD203B41FA5}">
                      <a16:colId xmlns:a16="http://schemas.microsoft.com/office/drawing/2014/main" val="20001"/>
                    </a:ext>
                  </a:extLst>
                </a:gridCol>
              </a:tblGrid>
              <a:tr h="381095">
                <a:tc>
                  <a:txBody>
                    <a:bodyPr/>
                    <a:lstStyle/>
                    <a:p>
                      <a:pPr marL="0" marR="0" lvl="0" indent="0" algn="ctr" rtl="0">
                        <a:lnSpc>
                          <a:spcPct val="100000"/>
                        </a:lnSpc>
                        <a:spcBef>
                          <a:spcPts val="0"/>
                        </a:spcBef>
                        <a:spcAft>
                          <a:spcPts val="0"/>
                        </a:spcAft>
                        <a:buClr>
                          <a:srgbClr val="000000"/>
                        </a:buClr>
                        <a:buSzPts val="1100"/>
                        <a:buFont typeface="Arial Narrow"/>
                        <a:buNone/>
                      </a:pPr>
                      <a:r>
                        <a:rPr lang="es-MX" sz="900" b="1" u="none" strike="noStrike" cap="none" dirty="0" smtClean="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5334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ANTIOQUIA : Apartadó, Betulia, Caucasia, El Bagre, </a:t>
                      </a:r>
                      <a:r>
                        <a:rPr lang="es-MX" sz="940" b="0" i="0" u="none" strike="noStrike" cap="none" dirty="0" err="1" smtClean="0">
                          <a:solidFill>
                            <a:srgbClr val="000000"/>
                          </a:solidFill>
                          <a:latin typeface="+mn-lt"/>
                          <a:ea typeface="Verdana"/>
                          <a:cs typeface="Verdana"/>
                          <a:sym typeface="Arial"/>
                        </a:rPr>
                        <a:t>Guatapé</a:t>
                      </a:r>
                      <a:r>
                        <a:rPr lang="es-MX" sz="940" b="0" i="0" u="none" strike="noStrike" cap="none" dirty="0" smtClean="0">
                          <a:solidFill>
                            <a:srgbClr val="000000"/>
                          </a:solidFill>
                          <a:latin typeface="+mn-lt"/>
                          <a:ea typeface="Verdana"/>
                          <a:cs typeface="Verdana"/>
                          <a:sym typeface="Arial"/>
                        </a:rPr>
                        <a:t>, </a:t>
                      </a:r>
                      <a:r>
                        <a:rPr lang="es-MX" sz="940" b="0" i="0" u="none" strike="noStrike" cap="none" dirty="0" err="1" smtClean="0">
                          <a:solidFill>
                            <a:srgbClr val="000000"/>
                          </a:solidFill>
                          <a:latin typeface="+mn-lt"/>
                          <a:ea typeface="Verdana"/>
                          <a:cs typeface="Verdana"/>
                          <a:sym typeface="Arial"/>
                        </a:rPr>
                        <a:t>Mutatá</a:t>
                      </a:r>
                      <a:r>
                        <a:rPr lang="es-MX" sz="940" b="0" i="0" u="none" strike="noStrike" cap="none" dirty="0" smtClean="0">
                          <a:solidFill>
                            <a:srgbClr val="000000"/>
                          </a:solidFill>
                          <a:latin typeface="+mn-lt"/>
                          <a:ea typeface="Verdana"/>
                          <a:cs typeface="Verdana"/>
                          <a:sym typeface="Arial"/>
                        </a:rPr>
                        <a:t>, Nechí, </a:t>
                      </a:r>
                      <a:r>
                        <a:rPr lang="es-MX" sz="940" b="0" i="0" u="none" strike="noStrike" cap="none" dirty="0" err="1" smtClean="0">
                          <a:solidFill>
                            <a:srgbClr val="000000"/>
                          </a:solidFill>
                          <a:latin typeface="+mn-lt"/>
                          <a:ea typeface="Verdana"/>
                          <a:cs typeface="Verdana"/>
                          <a:sym typeface="Arial"/>
                        </a:rPr>
                        <a:t>Necoclí</a:t>
                      </a:r>
                      <a:r>
                        <a:rPr lang="es-MX" sz="940" b="0" i="0" u="none" strike="noStrike" cap="none" dirty="0" smtClean="0">
                          <a:solidFill>
                            <a:srgbClr val="000000"/>
                          </a:solidFill>
                          <a:latin typeface="+mn-lt"/>
                          <a:ea typeface="Verdana"/>
                          <a:cs typeface="Verdana"/>
                          <a:sym typeface="Arial"/>
                        </a:rPr>
                        <a:t>, Puerto </a:t>
                      </a:r>
                      <a:r>
                        <a:rPr lang="es-MX" sz="940" b="0" i="0" u="none" strike="noStrike" cap="none" dirty="0" err="1" smtClean="0">
                          <a:solidFill>
                            <a:srgbClr val="000000"/>
                          </a:solidFill>
                          <a:latin typeface="+mn-lt"/>
                          <a:ea typeface="Verdana"/>
                          <a:cs typeface="Verdana"/>
                          <a:sym typeface="Arial"/>
                        </a:rPr>
                        <a:t>Nare</a:t>
                      </a:r>
                      <a:r>
                        <a:rPr lang="es-MX" sz="940" b="0" i="0" u="none" strike="noStrike" cap="none" dirty="0" smtClean="0">
                          <a:solidFill>
                            <a:srgbClr val="000000"/>
                          </a:solidFill>
                          <a:latin typeface="+mn-lt"/>
                          <a:ea typeface="Verdana"/>
                          <a:cs typeface="Verdana"/>
                          <a:sym typeface="Arial"/>
                        </a:rPr>
                        <a:t>, San Pedro De Urabá, San Roque, Sonsón.</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BOYACÁ : Almeida, Aquitania, Arcabuco, Belén, Berbeo, Betéitiva, Boavita, Buenavista, Busbanzá, Caldas, Campohermoso, Cerinza, Chinavita, Chiquinquirá, Chiscas, Chita, Chitaraque, Chivatá, Chivor, Chíquiza, Coper, Covarachía, Cubará, Cucaita, Cuítiva, Cómbita, Duitama, El Cocuy, El Espino, Firavitoba, Floresta, Gachantivá, Garagoa, Guacamayas, Guateque, Guayatá, Gámeza, Güicán De La Sierra, Iza, La Capilla, La Uvita, Labranzagrande, Macanal, Miraflores, Mongua, Monguí, Moniquirá, Motavita, Muzo, Nobsa, Nuevo Colón, Otanche, Pachavita, Paipa, Pajarito, Panqueba, Paya, Pesca, Pisba, Puerto Boyacá, Páez, Rondón, Ráquira, Saboyá, Samacá, San Eduardo, San Luis De Gaceno, San Mateo, San Miguel De Sema, Santa María, Santa Rosa De Viterbo, Santa Sofía, Siachoque, Soatá, Socotá, Sogamoso, Somondoco, Sora, Sotaquirá, Susacón, Sutamarchán, Sutatenza, Sáchica, Tenza, Tibaná, Tibasosa, Tinjacá, Tipacoque, Toca, Togüí, Tota, Tunja, Tununguá, Turmequé, Tuta, Tópaga, Ventaquemada, Villa De Leyva, Viracachá, Zetaquira, Úmbita.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CALDAS : Aguadas, Filadelfia, Pácora, Samaná.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CUNDINAMARCA : Agua De Dios, Albán, Apulo, Bituima, Cabrera, Cajicá, Caparrapí, Carmen De Carupa, Chaguaní, Choachí, Chocontá, Chía, Cogua, Cota, Cucunubá, Cáqueza, El Colegio, El Peñón, El Rosal, Fosca, Funza, Fusagasugá, Fómeque, Fúquene, Gachalá, Gachetá, Gama, Girardot, Granada, Guachetá, Guaduas, Guasca, Guataquí, Guatavita, Guayabetal, Gutiérrez, Jerusalén, Junín, La Calera, La Palma, La Peña, La Vega, Lenguazaque, Machetá, Madrid, Manta, Medina, Mosquera, Nariño, Nemocón, Nilo, Nimaima, Pacho, Paime, Pandi, Paratebueno, Pasca, Puerto Salgar, Quebradanegra, Quetame, Quipile, Ricaurte, San Bernardo, San Cayetano, San Francisco, San Juan De Rioseco, Sesquilé, Sibaté, Silvania, Simijaca, Sopó, Subachoque, Suesca, Supatá, Susa, Sutatausa, Tabio, Tausa, Tenjo, Tibacuy, Tibirita, Tocaima, Ubalá, Ubaque, Une, Vergara, Villa De San Diego De Ubaté, Villagómez, Villapinzón, Villeta, Viotá, Yacopí, Zipaquirá.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HUILA : Agrado, Aipe, Algeciras, Baraya, Campoalegre, Colombia, Gigante, Neiva, Paicol, Palermo, Pital, Rivera, Tello, Villavieja, Yaguará.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QUINDÍO : Armenia, Calarcá, Córdoba, Génova, La Tebaida, Montenegro, Pijao, Salento.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SANTANDER : Aratoca, Betulia, Bucaramanga, California, Capitanejo, Carcasí, Cepitá, Cerrito, Charalá, Charta, Concepción, Curití, El Playón, Encino, Enciso, Girón, Guaca, Gámbita, Güepsa, Jesús María, Lebrija, Macaravita, Matanza, Mogotes, Molagavita, Málaga, Onzaga, Piedecuesta, Puente Nacional, Rionegro, San Andrés, San Joaquín, San José De Miranda, San Miguel, San Vicente De Chucurí, Santa Bárbara, Suratá, Tona, Vetas, Floridablanca.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TOLIMA : Alpujarra, Alvarado, Anzoátegui, Ataco, Cajamarca, Carmen De Apicalá, Chaparral, Coello, Cunday, Dolores, Guamo, Ibagué, Icononzo, Líbano, Melgar, Murillo, Natagaima, Ortega, Piedras, Rioblanco, Roncesvalles, Rovira, San Antonio, San Luis, Santa Isabel, Suárez, Valle De San Juan, Villahermosa.</a:t>
                      </a:r>
                      <a:endParaRPr lang="es-MX" sz="94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506392" y="3799282"/>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659966815"/>
              </p:ext>
            </p:extLst>
          </p:nvPr>
        </p:nvGraphicFramePr>
        <p:xfrm>
          <a:off x="4534881" y="1251606"/>
          <a:ext cx="7110769" cy="35966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Abejorral, Anzá, Bello, Belmira, Caicedo, Caramanta, </a:t>
                      </a:r>
                      <a:r>
                        <a:rPr lang="es-MX" sz="1000" b="0" i="0" u="none" strike="noStrike" cap="none" dirty="0" err="1" smtClean="0">
                          <a:solidFill>
                            <a:srgbClr val="000000"/>
                          </a:solidFill>
                          <a:latin typeface="Arial"/>
                          <a:ea typeface="Verdana"/>
                          <a:cs typeface="Verdana"/>
                          <a:sym typeface="Arial"/>
                        </a:rPr>
                        <a:t>Carepa</a:t>
                      </a:r>
                      <a:r>
                        <a:rPr lang="es-MX" sz="1000" b="0" i="0" u="none" strike="noStrike" cap="none" dirty="0" smtClean="0">
                          <a:solidFill>
                            <a:srgbClr val="000000"/>
                          </a:solidFill>
                          <a:latin typeface="Arial"/>
                          <a:ea typeface="Verdana"/>
                          <a:cs typeface="Verdana"/>
                          <a:sym typeface="Arial"/>
                        </a:rPr>
                        <a:t>, Carolina, </a:t>
                      </a:r>
                      <a:r>
                        <a:rPr lang="es-MX" sz="1000" b="0" i="0" u="none" strike="noStrike" cap="none" dirty="0" err="1" smtClean="0">
                          <a:solidFill>
                            <a:srgbClr val="000000"/>
                          </a:solidFill>
                          <a:latin typeface="Arial"/>
                          <a:ea typeface="Verdana"/>
                          <a:cs typeface="Verdana"/>
                          <a:sym typeface="Arial"/>
                        </a:rPr>
                        <a:t>Chigorodó</a:t>
                      </a:r>
                      <a:r>
                        <a:rPr lang="es-MX" sz="1000" b="0" i="0" u="none" strike="noStrike" cap="none" dirty="0" smtClean="0">
                          <a:solidFill>
                            <a:srgbClr val="000000"/>
                          </a:solidFill>
                          <a:latin typeface="Arial"/>
                          <a:ea typeface="Verdana"/>
                          <a:cs typeface="Verdana"/>
                          <a:sym typeface="Arial"/>
                        </a:rPr>
                        <a:t>, Cocorná, Cáceres, Donmatías, Ebéjico, Entrerríos, Fredonia, Jericó, La Pintada, Medellín, Nariño, Olaya, Remedios, San Carlos, San Jerónimo, San Pedro De Los Milagros, Santa Fé De Antioquia, Segovia, Sopetrán, Tarazá, Támesis, Urrao, Valparaíso, Venecia, Yalí, Yondó.</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Briceño, Ciénega, Corrales, Jericó, Maripí, Pauna, Paz De Río, Quípama, San José De Pare, Santana, Sativanorte, Sativasur, Socha, Tasco, Tutazá.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Aranzazu, La Merced, Manizales, Manzanares, Marmato, </a:t>
                      </a:r>
                      <a:r>
                        <a:rPr lang="es-MX" sz="1000" b="0" i="0" u="none" strike="noStrike" cap="none" dirty="0" err="1" smtClean="0">
                          <a:solidFill>
                            <a:srgbClr val="000000"/>
                          </a:solidFill>
                          <a:latin typeface="Arial"/>
                          <a:ea typeface="Verdana"/>
                          <a:cs typeface="Verdana"/>
                          <a:sym typeface="Arial"/>
                        </a:rPr>
                        <a:t>Marquetalia</a:t>
                      </a:r>
                      <a:r>
                        <a:rPr lang="es-MX" sz="1000" b="0" i="0" u="none" strike="noStrike" cap="none" dirty="0" smtClean="0">
                          <a:solidFill>
                            <a:srgbClr val="000000"/>
                          </a:solidFill>
                          <a:latin typeface="Arial"/>
                          <a:ea typeface="Verdana"/>
                          <a:cs typeface="Verdana"/>
                          <a:sym typeface="Arial"/>
                        </a:rPr>
                        <a:t>, Marulanda, Neira, Pensilvania,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Anapoima, Anolaima, Arbeláez, Beltrán, Bojacá, Cachipay, Chipaque, Gachancipá, Guayabal De Síquima, La Mesa, Nocaima, San Antonio Del Tequendama, Soacha, Tena, Topaipí, Venecia, Vianí, Zipacón,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Garzón, Hobo, La Plata, Nátaga, Santa María, Teruel, Tesalia, Íquira, Oporapa.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Buenavista.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Guática.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Albania, Barrancabermeja, Bolívar, Cimitarra, Coromoro, El Carmen De Chucurí, El Peñón, Guadalupe, Guavatá, Jordán, Landázuri, Los Santos, Ocamonte, Palmar, Puerto Wilches, Sabana De Torres, San Benito, San Gil, Suaita, Sucre, Valle De San José,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Armero, Casabianca, Coyaima, Espinal, Falan, Flandes, Fresno, Herveo, Lérida, Palocabildo, Purificación, Saldaña, San Sebastián De Mariquita, Venadillo, Villarrica.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56222" y="2827382"/>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785210163"/>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Abriaquí, Amagá, </a:t>
                      </a:r>
                      <a:r>
                        <a:rPr lang="pt-BR" sz="1000" b="0" i="0" u="none" strike="noStrike" cap="none" dirty="0" err="1" smtClean="0">
                          <a:solidFill>
                            <a:srgbClr val="000000"/>
                          </a:solidFill>
                          <a:latin typeface="Arial"/>
                          <a:ea typeface="Verdana"/>
                          <a:cs typeface="Verdana"/>
                          <a:sym typeface="Verdana"/>
                        </a:rPr>
                        <a:t>Amalfi</a:t>
                      </a:r>
                      <a:r>
                        <a:rPr lang="pt-BR" sz="1000" b="0" i="0" u="none" strike="noStrike" cap="none" dirty="0" smtClean="0">
                          <a:solidFill>
                            <a:srgbClr val="000000"/>
                          </a:solidFill>
                          <a:latin typeface="Arial"/>
                          <a:ea typeface="Verdana"/>
                          <a:cs typeface="Verdana"/>
                          <a:sym typeface="Verdana"/>
                        </a:rPr>
                        <a:t>, Andes, Angelópolis,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Anorí, </a:t>
                      </a:r>
                      <a:r>
                        <a:rPr lang="pt-BR" sz="1000" b="0" i="0" u="none" strike="noStrike" cap="none" dirty="0" err="1" smtClean="0">
                          <a:solidFill>
                            <a:srgbClr val="000000"/>
                          </a:solidFill>
                          <a:latin typeface="Arial"/>
                          <a:ea typeface="Verdana"/>
                          <a:cs typeface="Verdana"/>
                          <a:sym typeface="Verdana"/>
                        </a:rPr>
                        <a:t>Armenia</a:t>
                      </a:r>
                      <a:r>
                        <a:rPr lang="pt-BR" sz="1000" b="0" i="0" u="none" strike="noStrike" cap="none" dirty="0" smtClean="0">
                          <a:solidFill>
                            <a:srgbClr val="000000"/>
                          </a:solidFill>
                          <a:latin typeface="Arial"/>
                          <a:ea typeface="Verdana"/>
                          <a:cs typeface="Verdana"/>
                          <a:sym typeface="Verdana"/>
                        </a:rPr>
                        <a:t>, Barbosa,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Buriticá, Caldas, </a:t>
                      </a:r>
                      <a:r>
                        <a:rPr lang="pt-BR" sz="1000" b="0" i="0" u="none" strike="noStrike" cap="none" dirty="0" err="1" smtClean="0">
                          <a:solidFill>
                            <a:srgbClr val="000000"/>
                          </a:solidFill>
                          <a:latin typeface="Arial"/>
                          <a:ea typeface="Verdana"/>
                          <a:cs typeface="Verdana"/>
                          <a:sym typeface="Verdana"/>
                        </a:rPr>
                        <a:t>Campamento</a:t>
                      </a:r>
                      <a:r>
                        <a:rPr lang="pt-BR" sz="1000" b="0" i="0" u="none" strike="noStrike" cap="none" dirty="0" smtClean="0">
                          <a:solidFill>
                            <a:srgbClr val="000000"/>
                          </a:solidFill>
                          <a:latin typeface="Arial"/>
                          <a:ea typeface="Verdana"/>
                          <a:cs typeface="Verdana"/>
                          <a:sym typeface="Verdana"/>
                        </a:rPr>
                        <a:t>, Cañasgordas,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Concepción, Concordia, Copacabana, El Carmen De Viboral, El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Frontino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Giraldo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Girardota</a:t>
                      </a:r>
                      <a:r>
                        <a:rPr lang="pt-BR" sz="1000" b="0" i="0" u="none" strike="noStrike" cap="none" dirty="0" smtClean="0">
                          <a:solidFill>
                            <a:srgbClr val="000000"/>
                          </a:solidFill>
                          <a:latin typeface="Arial"/>
                          <a:ea typeface="Verdana"/>
                          <a:cs typeface="Verdana"/>
                          <a:sym typeface="Verdana"/>
                        </a:rPr>
                        <a:t>, Granada, Guadalupe, </a:t>
                      </a:r>
                      <a:r>
                        <a:rPr lang="pt-BR" sz="1000" b="0" i="0" u="none" strike="noStrike" cap="none" dirty="0" err="1" smtClean="0">
                          <a:solidFill>
                            <a:srgbClr val="000000"/>
                          </a:solidFill>
                          <a:latin typeface="Arial"/>
                          <a:ea typeface="Verdana"/>
                          <a:cs typeface="Verdana"/>
                          <a:sym typeface="Verdana"/>
                        </a:rPr>
                        <a:t>Guarne</a:t>
                      </a:r>
                      <a:r>
                        <a:rPr lang="pt-BR" sz="1000" b="0" i="0" u="none" strike="noStrike" cap="none" dirty="0" smtClean="0">
                          <a:solidFill>
                            <a:srgbClr val="000000"/>
                          </a:solidFill>
                          <a:latin typeface="Arial"/>
                          <a:ea typeface="Verdana"/>
                          <a:cs typeface="Verdana"/>
                          <a:sym typeface="Verdana"/>
                        </a:rPr>
                        <a:t>, Gómez Plata, </a:t>
                      </a:r>
                      <a:r>
                        <a:rPr lang="pt-BR" sz="1000" b="0" i="0" u="none" strike="noStrike" cap="none" dirty="0" err="1" smtClean="0">
                          <a:solidFill>
                            <a:srgbClr val="000000"/>
                          </a:solidFill>
                          <a:latin typeface="Arial"/>
                          <a:ea typeface="Verdana"/>
                          <a:cs typeface="Verdana"/>
                          <a:sym typeface="Verdana"/>
                        </a:rPr>
                        <a:t>Heliconia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Hispania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Itagüí</a:t>
                      </a:r>
                      <a:r>
                        <a:rPr lang="pt-BR" sz="1000" b="0" i="0" u="none" strike="noStrike" cap="none" dirty="0" smtClean="0">
                          <a:solidFill>
                            <a:srgbClr val="000000"/>
                          </a:solidFill>
                          <a:latin typeface="Arial"/>
                          <a:ea typeface="Verdana"/>
                          <a:cs typeface="Verdana"/>
                          <a:sym typeface="Verdana"/>
                        </a:rPr>
                        <a:t>, Ituango,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Estrella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Unión</a:t>
                      </a:r>
                      <a:r>
                        <a:rPr lang="pt-BR" sz="1000" b="0" i="0" u="none" strike="noStrike" cap="none" dirty="0" smtClean="0">
                          <a:solidFill>
                            <a:srgbClr val="000000"/>
                          </a:solidFill>
                          <a:latin typeface="Arial"/>
                          <a:ea typeface="Verdana"/>
                          <a:cs typeface="Verdana"/>
                          <a:sym typeface="Verdana"/>
                        </a:rPr>
                        <a:t>, Liborina, </a:t>
                      </a:r>
                      <a:r>
                        <a:rPr lang="pt-BR" sz="1000" b="0" i="0" u="none" strike="noStrike" cap="none" dirty="0" err="1" smtClean="0">
                          <a:solidFill>
                            <a:srgbClr val="000000"/>
                          </a:solidFill>
                          <a:latin typeface="Arial"/>
                          <a:ea typeface="Verdana"/>
                          <a:cs typeface="Verdana"/>
                          <a:sym typeface="Verdana"/>
                        </a:rPr>
                        <a:t>Maceo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Marinilla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Murindó</a:t>
                      </a:r>
                      <a:r>
                        <a:rPr lang="pt-BR" sz="1000" b="0" i="0" u="none" strike="noStrike" cap="none" dirty="0" smtClean="0">
                          <a:solidFill>
                            <a:srgbClr val="000000"/>
                          </a:solidFill>
                          <a:latin typeface="Arial"/>
                          <a:ea typeface="Verdana"/>
                          <a:cs typeface="Verdana"/>
                          <a:sym typeface="Verdana"/>
                        </a:rPr>
                        <a:t>, Peque,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Pueblorrico, Puerto Berrío, Retiro, Rionegro, </a:t>
                      </a:r>
                      <a:r>
                        <a:rPr lang="pt-BR" sz="1000" b="0" i="0" u="none" strike="noStrike" cap="none" dirty="0" err="1" smtClean="0">
                          <a:solidFill>
                            <a:srgbClr val="000000"/>
                          </a:solidFill>
                          <a:latin typeface="Arial"/>
                          <a:ea typeface="Verdana"/>
                          <a:cs typeface="Verdana"/>
                          <a:sym typeface="Verdana"/>
                        </a:rPr>
                        <a:t>Sabanalarga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Sabaneta</a:t>
                      </a:r>
                      <a:r>
                        <a:rPr lang="pt-BR" sz="1000" b="0" i="0" u="none" strike="noStrike" cap="none" dirty="0" smtClean="0">
                          <a:solidFill>
                            <a:srgbClr val="000000"/>
                          </a:solidFill>
                          <a:latin typeface="Arial"/>
                          <a:ea typeface="Verdana"/>
                          <a:cs typeface="Verdana"/>
                          <a:sym typeface="Verdana"/>
                        </a:rPr>
                        <a:t>, Salgar, San Andrés De Cuerquía, San José De La </a:t>
                      </a:r>
                      <a:r>
                        <a:rPr lang="pt-BR" sz="1000" b="0" i="0" u="none" strike="noStrike" cap="none" dirty="0" err="1" smtClean="0">
                          <a:solidFill>
                            <a:srgbClr val="000000"/>
                          </a:solidFill>
                          <a:latin typeface="Arial"/>
                          <a:ea typeface="Verdana"/>
                          <a:cs typeface="Verdana"/>
                          <a:sym typeface="Verdana"/>
                        </a:rPr>
                        <a:t>Montaña</a:t>
                      </a:r>
                      <a:r>
                        <a:rPr lang="pt-BR" sz="1000" b="0" i="0" u="none" strike="noStrike" cap="none" dirty="0" smtClean="0">
                          <a:solidFill>
                            <a:srgbClr val="000000"/>
                          </a:solidFill>
                          <a:latin typeface="Arial"/>
                          <a:ea typeface="Verdana"/>
                          <a:cs typeface="Verdana"/>
                          <a:sym typeface="Verdana"/>
                        </a:rPr>
                        <a:t>, San Rafael, San Vicente Ferrer, Santa Bárbara,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Santo Domingo, Tarso, </a:t>
                      </a:r>
                      <a:r>
                        <a:rPr lang="pt-BR" sz="1000" b="0" i="0" u="none" strike="noStrike" cap="none" dirty="0" err="1" smtClean="0">
                          <a:solidFill>
                            <a:srgbClr val="000000"/>
                          </a:solidFill>
                          <a:latin typeface="Arial"/>
                          <a:ea typeface="Verdana"/>
                          <a:cs typeface="Verdana"/>
                          <a:sym typeface="Verdana"/>
                        </a:rPr>
                        <a:t>Titiribí</a:t>
                      </a:r>
                      <a:r>
                        <a:rPr lang="pt-BR" sz="1000" b="0" i="0" u="none" strike="noStrike" cap="none" dirty="0" smtClean="0">
                          <a:solidFill>
                            <a:srgbClr val="000000"/>
                          </a:solidFill>
                          <a:latin typeface="Arial"/>
                          <a:ea typeface="Verdana"/>
                          <a:cs typeface="Verdana"/>
                          <a:sym typeface="Verdana"/>
                        </a:rPr>
                        <a:t>, Toledo, Turbo,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Valdivia</a:t>
                      </a:r>
                      <a:r>
                        <a:rPr lang="pt-BR" sz="1000" b="0" i="0" u="none" strike="noStrike" cap="none" dirty="0" smtClean="0">
                          <a:solidFill>
                            <a:srgbClr val="000000"/>
                          </a:solidFill>
                          <a:latin typeface="Arial"/>
                          <a:ea typeface="Verdana"/>
                          <a:cs typeface="Verdana"/>
                          <a:sym typeface="Verdana"/>
                        </a:rPr>
                        <a:t>, Vegachí, Yarumal, Yolombó, Zaragoza.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La Victoria, Ramiriquí, San Pablo De Borbur.</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La </a:t>
                      </a:r>
                      <a:r>
                        <a:rPr lang="pt-BR" sz="1000" b="0" i="0" u="none" strike="noStrike" cap="none" dirty="0" err="1" smtClean="0">
                          <a:solidFill>
                            <a:srgbClr val="000000"/>
                          </a:solidFill>
                          <a:latin typeface="Arial"/>
                          <a:ea typeface="Verdana"/>
                          <a:cs typeface="Verdana"/>
                          <a:sym typeface="Verdana"/>
                        </a:rPr>
                        <a:t>Dorada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Norcasia</a:t>
                      </a:r>
                      <a:r>
                        <a:rPr lang="pt-BR" sz="1000" b="0" i="0" u="none" strike="noStrike" cap="none" dirty="0" smtClean="0">
                          <a:solidFill>
                            <a:srgbClr val="000000"/>
                          </a:solidFill>
                          <a:latin typeface="Arial"/>
                          <a:ea typeface="Verdana"/>
                          <a:cs typeface="Verdana"/>
                          <a:sym typeface="Verdana"/>
                        </a:rPr>
                        <a:t>, Riosucio, Supía, Victoria.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Facatativá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Pulí</a:t>
                      </a:r>
                      <a:r>
                        <a:rPr lang="pt-BR" sz="1000" b="0" i="0" u="none" strike="noStrike" cap="none" dirty="0" smtClean="0">
                          <a:solidFill>
                            <a:srgbClr val="000000"/>
                          </a:solidFill>
                          <a:latin typeface="Arial"/>
                          <a:ea typeface="Verdana"/>
                          <a:cs typeface="Verdana"/>
                          <a:sym typeface="Verdana"/>
                        </a:rPr>
                        <a:t>, Sasaima, Tocancipá.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Altamira, Isnos, La Argentina, Palestina, Pitalito, Saladoblanco, Tarqui.</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a:t>
                      </a:r>
                      <a:r>
                        <a:rPr lang="pt-BR" sz="1000" b="0" i="0" u="none" strike="noStrike" cap="none" dirty="0" err="1" smtClean="0">
                          <a:solidFill>
                            <a:srgbClr val="000000"/>
                          </a:solidFill>
                          <a:latin typeface="Arial"/>
                          <a:ea typeface="Verdana"/>
                          <a:cs typeface="Verdana"/>
                          <a:sym typeface="Verdana"/>
                        </a:rPr>
                        <a:t>Circasia</a:t>
                      </a:r>
                      <a:r>
                        <a:rPr lang="pt-BR" sz="1000" b="0" i="0" u="none" strike="noStrike" cap="none" dirty="0" smtClean="0">
                          <a:solidFill>
                            <a:srgbClr val="000000"/>
                          </a:solidFill>
                          <a:latin typeface="Arial"/>
                          <a:ea typeface="Verdana"/>
                          <a:cs typeface="Verdana"/>
                          <a:sym typeface="Verdana"/>
                        </a:rPr>
                        <a:t>, Filandia, </a:t>
                      </a:r>
                      <a:r>
                        <a:rPr lang="pt-BR" sz="1000" b="0" i="0" u="none" strike="noStrike" cap="none" dirty="0" err="1" smtClean="0">
                          <a:solidFill>
                            <a:srgbClr val="000000"/>
                          </a:solidFill>
                          <a:latin typeface="Arial"/>
                          <a:ea typeface="Verdana"/>
                          <a:cs typeface="Verdana"/>
                          <a:sym typeface="Verdana"/>
                        </a:rPr>
                        <a:t>Quimbaya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t>
                      </a:r>
                      <a:r>
                        <a:rPr lang="pt-BR" sz="1000" b="0" i="0" u="none" strike="noStrike" cap="none" dirty="0" err="1" smtClean="0">
                          <a:solidFill>
                            <a:srgbClr val="000000"/>
                          </a:solidFill>
                          <a:latin typeface="Arial"/>
                          <a:ea typeface="Verdana"/>
                          <a:cs typeface="Verdana"/>
                          <a:sym typeface="Verdana"/>
                        </a:rPr>
                        <a:t>Belén</a:t>
                      </a:r>
                      <a:r>
                        <a:rPr lang="pt-BR" sz="1000" b="0" i="0" u="none" strike="noStrike" cap="none" dirty="0" smtClean="0">
                          <a:solidFill>
                            <a:srgbClr val="000000"/>
                          </a:solidFill>
                          <a:latin typeface="Arial"/>
                          <a:ea typeface="Verdana"/>
                          <a:cs typeface="Verdana"/>
                          <a:sym typeface="Verdana"/>
                        </a:rPr>
                        <a:t> De </a:t>
                      </a:r>
                      <a:r>
                        <a:rPr lang="pt-BR" sz="1000" b="0" i="0" u="none" strike="noStrike" cap="none" dirty="0" err="1" smtClean="0">
                          <a:solidFill>
                            <a:srgbClr val="000000"/>
                          </a:solidFill>
                          <a:latin typeface="Arial"/>
                          <a:ea typeface="Verdana"/>
                          <a:cs typeface="Verdana"/>
                          <a:sym typeface="Verdana"/>
                        </a:rPr>
                        <a:t>Umbría</a:t>
                      </a:r>
                      <a:r>
                        <a:rPr lang="pt-BR" sz="1000" b="0" i="0" u="none" strike="noStrike" cap="none" dirty="0" smtClean="0">
                          <a:solidFill>
                            <a:srgbClr val="000000"/>
                          </a:solidFill>
                          <a:latin typeface="Arial"/>
                          <a:ea typeface="Verdana"/>
                          <a:cs typeface="Verdana"/>
                          <a:sym typeface="Verdana"/>
                        </a:rPr>
                        <a:t>, Pereira.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Barichara, Cabrera, </a:t>
                      </a:r>
                      <a:r>
                        <a:rPr lang="pt-BR" sz="1000" b="0" i="0" u="none" strike="noStrike" cap="none" dirty="0" err="1" smtClean="0">
                          <a:solidFill>
                            <a:srgbClr val="000000"/>
                          </a:solidFill>
                          <a:latin typeface="Arial"/>
                          <a:ea typeface="Verdana"/>
                          <a:cs typeface="Verdana"/>
                          <a:sym typeface="Verdana"/>
                        </a:rPr>
                        <a:t>Chima</a:t>
                      </a:r>
                      <a:r>
                        <a:rPr lang="pt-BR" sz="1000" b="0" i="0" u="none" strike="noStrike" cap="none" dirty="0" smtClean="0">
                          <a:solidFill>
                            <a:srgbClr val="000000"/>
                          </a:solidFill>
                          <a:latin typeface="Arial"/>
                          <a:ea typeface="Verdana"/>
                          <a:cs typeface="Verdana"/>
                          <a:sym typeface="Verdana"/>
                        </a:rPr>
                        <a:t>, Chipatá, </a:t>
                      </a:r>
                      <a:r>
                        <a:rPr lang="pt-BR" sz="1000" b="0" i="0" u="none" strike="noStrike" cap="none" dirty="0" err="1" smtClean="0">
                          <a:solidFill>
                            <a:srgbClr val="000000"/>
                          </a:solidFill>
                          <a:latin typeface="Arial"/>
                          <a:ea typeface="Verdana"/>
                          <a:cs typeface="Verdana"/>
                          <a:sym typeface="Verdana"/>
                        </a:rPr>
                        <a:t>Florián</a:t>
                      </a:r>
                      <a:r>
                        <a:rPr lang="pt-BR" sz="1000" b="0" i="0" u="none" strike="noStrike" cap="none" dirty="0" smtClean="0">
                          <a:solidFill>
                            <a:srgbClr val="000000"/>
                          </a:solidFill>
                          <a:latin typeface="Arial"/>
                          <a:ea typeface="Verdana"/>
                          <a:cs typeface="Verdana"/>
                          <a:sym typeface="Verdana"/>
                        </a:rPr>
                        <a:t>, Galán, Hato,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La Paz, Oiba, Pinchote, Puerto Parra, Páramo, Santa Helena Del </a:t>
                      </a:r>
                      <a:r>
                        <a:rPr lang="pt-BR" sz="1000" b="0" i="0" u="none" strike="noStrike" cap="none" dirty="0" err="1" smtClean="0">
                          <a:solidFill>
                            <a:srgbClr val="000000"/>
                          </a:solidFill>
                          <a:latin typeface="Arial"/>
                          <a:ea typeface="Verdana"/>
                          <a:cs typeface="Verdana"/>
                          <a:sym typeface="Verdana"/>
                        </a:rPr>
                        <a:t>Opón</a:t>
                      </a:r>
                      <a:r>
                        <a:rPr lang="pt-BR" sz="1000" b="0" i="0" u="none" strike="noStrike" cap="none" dirty="0" smtClean="0">
                          <a:solidFill>
                            <a:srgbClr val="000000"/>
                          </a:solidFill>
                          <a:latin typeface="Arial"/>
                          <a:ea typeface="Verdana"/>
                          <a:cs typeface="Verdana"/>
                          <a:sym typeface="Verdana"/>
                        </a:rPr>
                        <a:t>, Simacota, Socorro, Villanueva.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Ambalema, Honda, Planadas, Prado.</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1501124478"/>
              </p:ext>
            </p:extLst>
          </p:nvPr>
        </p:nvGraphicFramePr>
        <p:xfrm>
          <a:off x="4568599" y="1695978"/>
          <a:ext cx="6746479" cy="38510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Caldono, Páez.</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Bagadó,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Alcalá, Ansermanuevo, Argelia, El Águila, Guadalajara De Buga, La Unión, La Victoria, Sevilla, Tuluá, Versalles,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Carmen Del Darién,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Riosucio.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Albán, Arboleda, Buesaco, Chachagüí, El Tablón De Gómez, El Tambo, San Lorenzo.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Andalucía, Bolívar, Bugalagrande, Caicedonia, Obando, Pradera, Roldanillo, Trujillo.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Almaguer, Balboa, Bolívar, Corinto, Jambaló, Mercaderes, Miranda, Puracé, Rosas, San Sebastián, Silvia, Sotará Paispamba, Toribío.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Bahía Solano.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t>
                      </a:r>
                      <a:r>
                        <a:rPr lang="es-CO" sz="1000" b="0" i="0" u="none" strike="noStrike" cap="none" dirty="0" err="1" smtClean="0">
                          <a:solidFill>
                            <a:srgbClr val="000000"/>
                          </a:solidFill>
                          <a:latin typeface="+mn-lt"/>
                          <a:ea typeface="Verdana"/>
                          <a:cs typeface="Verdana"/>
                          <a:sym typeface="Verdana"/>
                        </a:rPr>
                        <a:t>Ancuya</a:t>
                      </a:r>
                      <a:r>
                        <a:rPr lang="es-CO" sz="1000" b="0" i="0" u="none" strike="noStrike" cap="none" dirty="0" smtClean="0">
                          <a:solidFill>
                            <a:srgbClr val="000000"/>
                          </a:solidFill>
                          <a:latin typeface="+mn-lt"/>
                          <a:ea typeface="Verdana"/>
                          <a:cs typeface="Verdana"/>
                          <a:sym typeface="Verdana"/>
                        </a:rPr>
                        <a:t>, El Rosario, Leiva, Policarpa, San Pablo.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Cartago, El Cerrito, Florida, Ginebra, Guacarí, Palmira, San Pedro, Toro, Vijes, Yotoco, Yumbo.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4738069" y="2443004"/>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9">
            <a:alphaModFix/>
          </a:blip>
          <a:srcRect/>
          <a:stretch/>
        </p:blipFill>
        <p:spPr>
          <a:xfrm>
            <a:off x="4763231" y="3636724"/>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60203" y="4633562"/>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2682</TotalTime>
  <Words>3216</Words>
  <Application>Microsoft Office PowerPoint</Application>
  <PresentationFormat>Panorámica</PresentationFormat>
  <Paragraphs>149</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Calibri</vt:lpstr>
      <vt:lpstr>Verdana</vt:lpstr>
      <vt:lpstr>Arial Narrow</vt:lpstr>
      <vt:lpstr>Arial</vt:lpstr>
      <vt:lpstr>Helvetica Neue</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276</cp:revision>
  <cp:lastPrinted>2024-01-12T21:20:58Z</cp:lastPrinted>
  <dcterms:created xsi:type="dcterms:W3CDTF">2022-10-19T17:32:46Z</dcterms:created>
  <dcterms:modified xsi:type="dcterms:W3CDTF">2024-01-21T16:36:56Z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