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70" r:id="rId7"/>
    <p:sldId id="269" r:id="rId8"/>
    <p:sldId id="261" r:id="rId9"/>
    <p:sldId id="262" r:id="rId10"/>
    <p:sldId id="263" r:id="rId11"/>
    <p:sldId id="264" r:id="rId12"/>
    <p:sldId id="265" r:id="rId13"/>
  </p:sldIdLst>
  <p:sldSz cx="12192000" cy="6858000"/>
  <p:notesSz cx="12192000" cy="6858000"/>
  <p:embeddedFontLst>
    <p:embeddedFont>
      <p:font typeface="Verdana" panose="020B0604030504040204" pitchFamily="34" charset="0"/>
      <p:regular r:id="rId15"/>
      <p:bold r:id="rId16"/>
      <p:italic r:id="rId17"/>
      <p:boldItalic r:id="rId18"/>
    </p:embeddedFont>
    <p:embeddedFont>
      <p:font typeface="Arial Narrow" panose="020B0606020202030204" pitchFamily="34" charset="0"/>
      <p:regular r:id="rId19"/>
      <p:bold r:id="rId20"/>
      <p:italic r:id="rId21"/>
      <p:boldItalic r:id="rId22"/>
    </p:embeddedFont>
    <p:embeddedFont>
      <p:font typeface="Arial Black" panose="020B0A04020102020204" pitchFamily="34" charset="0"/>
      <p:regular r:id="rId23"/>
      <p:bold r:id="rId24"/>
    </p:embeddedFont>
    <p:embeddedFont>
      <p:font typeface="Calibri" panose="020F0502020204030204" pitchFamily="34" charset="0"/>
      <p:regular r:id="rId25"/>
      <p:bold r:id="rId26"/>
      <p:italic r:id="rId27"/>
      <p:boldItalic r:id="rId28"/>
    </p:embeddedFont>
    <p:embeddedFont>
      <p:font typeface="Helvetica Neue"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2" autoAdjust="0"/>
    <p:restoredTop sz="94660"/>
  </p:normalViewPr>
  <p:slideViewPr>
    <p:cSldViewPr snapToGrid="0">
      <p:cViewPr varScale="1">
        <p:scale>
          <a:sx n="107" d="100"/>
          <a:sy n="107" d="100"/>
        </p:scale>
        <p:origin x="78" y="96"/>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5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018</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18 de enero de 2024</a:t>
            </a:r>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19</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078552897"/>
              </p:ext>
            </p:extLst>
          </p:nvPr>
        </p:nvGraphicFramePr>
        <p:xfrm>
          <a:off x="5419661" y="1480456"/>
          <a:ext cx="6300943" cy="3822262"/>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367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 San Vicente Del Caguán.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750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El Doncello, El Paujíl, La Montañita.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107137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Cacahual, Inírida.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612013" y="2559823"/>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644857" y="4531036"/>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644857" y="3587474"/>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Carolina Valencia Monroy – Yira Fonseca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Pacífico,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18 de enero del 2024 </a:t>
            </a:r>
            <a:r>
              <a:rPr lang="es-MX" sz="1200" dirty="0"/>
              <a:t>| </a:t>
            </a:r>
            <a:r>
              <a:rPr lang="es-MX" sz="1200" dirty="0" smtClean="0"/>
              <a:t>12:00 </a:t>
            </a:r>
            <a:r>
              <a:rPr lang="es-MX" sz="1200" dirty="0"/>
              <a:t>HLC</a:t>
            </a:r>
            <a:endParaRPr sz="1200" dirty="0"/>
          </a:p>
        </p:txBody>
      </p:sp>
      <p:pic>
        <p:nvPicPr>
          <p:cNvPr id="129" name="Google Shape;129;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0525124" y="1146173"/>
            <a:ext cx="1629711" cy="5507176"/>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380543" y="2601533"/>
            <a:ext cx="1979619" cy="2154855"/>
          </a:xfrm>
          <a:prstGeom prst="rect">
            <a:avLst/>
          </a:prstGeom>
          <a:ln>
            <a:solidFill>
              <a:schemeClr val="tx1"/>
            </a:solidFill>
          </a:ln>
        </p:spPr>
      </p:pic>
      <p:pic>
        <p:nvPicPr>
          <p:cNvPr id="4" name="Imagen 3"/>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6418574" y="1170471"/>
            <a:ext cx="1684571" cy="5482878"/>
          </a:xfrm>
          <a:prstGeom prst="rect">
            <a:avLst/>
          </a:prstGeom>
        </p:spPr>
      </p:pic>
      <p:pic>
        <p:nvPicPr>
          <p:cNvPr id="10"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8161558" y="1170471"/>
            <a:ext cx="2363566" cy="5482878"/>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595105300"/>
              </p:ext>
            </p:extLst>
          </p:nvPr>
        </p:nvGraphicFramePr>
        <p:xfrm>
          <a:off x="4874169" y="1213792"/>
          <a:ext cx="6939280" cy="5293639"/>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412343">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3233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Arenal, El Carmen De Bolívar, María La Baja, Montecristo, Morales, Norosí, Río Viejo, San Jacinto, San Pablo, Santa Rosa Del Sur, Simití, Tiquisio.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Becerril, Chimichagua, Chiriguaná, Curumaní, El Copey, La Gloria, La Jagua De Ibirico, La Paz, Manaure Balcón Del Cesar, Pailitas, Pelaya, Pueblo Bello, Río De Oro, San Alberto, San Diego, San Martín,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Ciénaga De Oro, Montelíbano, Planeta Rica, Puerto Libertador, San Carlos,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Tierralta.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Distracción, El Molino, Fonseca,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Ciénaga, Fundación, Santa Marta.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Colosó, San José De Toluviejo.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04068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Altos Del Rosario, Barranco De Loba, Cantagallo, El Guamo, Magangué, Mahates, San Juan Nepomuceno, San Martín De Loba, Zambrano.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Bosconia, El Paso.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Chimá.</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Ariguaní, Zona Bananera.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Chalán, Corozal, Ovejas.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44324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Baranoa, Luruaco, Manatí, Palmar De Varela, Piojó, Polonuevo, Ponedera, Sabanalarga, Santo Tomás, Tubará.</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Arjona, Calamar, </a:t>
                      </a:r>
                      <a:r>
                        <a:rPr lang="es-MX" sz="1000" b="0" i="0" u="none" strike="noStrike" cap="none" dirty="0" err="1" smtClean="0">
                          <a:solidFill>
                            <a:srgbClr val="000000"/>
                          </a:solidFill>
                          <a:latin typeface="+mn-lt"/>
                          <a:ea typeface="Verdana"/>
                          <a:cs typeface="Verdana"/>
                          <a:sym typeface="Verdana"/>
                        </a:rPr>
                        <a:t>Cicuco</a:t>
                      </a:r>
                      <a:r>
                        <a:rPr lang="es-MX" sz="1000" b="0" i="0" u="none" strike="noStrike" cap="none" dirty="0" smtClean="0">
                          <a:solidFill>
                            <a:srgbClr val="000000"/>
                          </a:solidFill>
                          <a:latin typeface="+mn-lt"/>
                          <a:ea typeface="Verdana"/>
                          <a:cs typeface="Verdana"/>
                          <a:sym typeface="Verdana"/>
                        </a:rPr>
                        <a:t>, El Peñón, Pinillos, San Jacinto Del Cauca.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González.</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Cereté, Lorica, Sahagún, San Bernardo Del Viento.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 Hatonuevo, Maicao, Manaure, Uribia.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Algarrobo, Cerro De San Antonio, Chivolo, Concordia, El Piñón, Pedraza, Pivijay, Plato, Remolino, Sabanas De San Ángel, Salamina, Sitionuevo, Tenerife, Zapayán.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Sampués.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46656" y="2773159"/>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47385" y="4220077"/>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49134" y="540459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644086178"/>
              </p:ext>
            </p:extLst>
          </p:nvPr>
        </p:nvGraphicFramePr>
        <p:xfrm>
          <a:off x="4480511" y="1040103"/>
          <a:ext cx="7120316" cy="57302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Abejorral, Abriaquí, Amalfi, Barbosa, Bello, Belmira, Betania, Briceño, Buriticá, Campamento, Caramanta, Cañasgordas, Copacabana, Ebéjico, El Bagre, Envigado, Giraldo, Girardota, Guadalupe, Guarne, Gómez Plata, Ituango, Jericó, La Pintada, Liborina, Medellín, Olaya, Peque, Pueblorrico, Rionegro, Sabanalarga, San Andrés De Cuerquía, San Jerónimo, San José De La Montaña, San Pedro De Los Milagros, Santa Bárbara, Santa Fé De Antioquia, Sopetrán, Tarazá, Tarso, Toledo, Valdivia, Valparaíso, Yarumal.</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Belén, Boavita, Chiquinquirá, Chiscas, Chita, Chivor, Chíquiza, Covarachía, Cubará, Duitama, El Cocuy, El Espino, Firavitoba, Gachantivá, Guacamayas, Guateque, Guayatá, Güicán De La Sierra, Jericó, La Uvita, Miraflores, Nobsa, Paipa, Panqueba, Pesca, Páez, Ráquira, Saboyá, Samacá, San Luis De Gaceno, San Mateo, San Miguel De Sema, Santa María, Santa Sofía, Sativanorte, Soatá, Socotá, Somondoco, Sotaquirá, Susacón, Sutamarchán, Tibasosa, Tipacoque, Toca, Tuta, Villa De Leyva, Sogamoso, Tinjacá, Tota.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CALDAS : Aguadas.</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Beltrán, Cabrera, Carmen De Carupa, Chipaque, Chía, Cucunubá, Cáqueza, Fosca, Fómeque, Gachalá, Gachetá, Gama, Guasca, Guataquí, Guatavita, Guayabetal, Gutiérrez, Jerusalén, Junín, La Calera, Lenguazaque, Machetá, Manta, Medina, Pacho, Pandi, Paratebueno, Pulí, Quetame, San Cayetano, Sopó, Sutatausa, Tausa, Tocancipá, Ubalá, Une, Villa De San Diego De Ubaté, Yacopí, Zipaquirá.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HUILA : Agrado, Baraya, Gigante, Hobo, Neiva, Paicol, Rivera, Tello, Tesalia, Suaza.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Bochalema, Bucarasica, Chinácota, Chitagá, Convención, Cucutilla, Cáchira, Durania, El Carmen, El Zulia, Gramalote, Hacarí, La Esperanza, La Playa, Labateca, Los Patios, Lourdes, Ocaña, Pamplonita, Ragonvalia, Salazar, San Calixto, San Cayetano, San José De Cúcuta, Santiago, Sardinata, Teorama, Tibú, Toledo, Villa Caro, Ábrego.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SANTANDER : Aguada, Aratoca, Barichara, Betulia, Bolívar, Cabrera, Capitanejo, Carcasí, Cepitá, Cerrito, Charalá, Chima, Chipatá, Concepción, Confines, Contratación, Coromoro, Curití, El Carmen De Chucurí, El Guacamayo, El Peñón, Encino, Enciso, Floridablanca, Galán, Girón, Guaca, Guapotá, Gámbita, Hato, Jordán, La Belleza, La Paz, Landázuri, Lebrija, Los Santos, Macaravita, Matanza, Mogotes, Molagavita, Málaga, Ocamonte, Oiba, Onzaga, Palmar, Piedecuesta, Pinchote, Puente Nacional, Páramo, Rionegro, San Andrés, San Gil, San Joaquín, San José De Miranda, San Miguel, San Vicente De Chucurí, Santa Bárbara, Santa Helena Del Opón, Simacota, Socorro, Suaita, Sucre, Suratá, Valle De San José, Villanueva, Vélez,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TOLIMA : Icononzo.</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30261" y="3849433"/>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151671033"/>
              </p:ext>
            </p:extLst>
          </p:nvPr>
        </p:nvGraphicFramePr>
        <p:xfrm>
          <a:off x="4534881" y="1251606"/>
          <a:ext cx="7110769" cy="3749000"/>
        </p:xfrm>
        <a:graphic>
          <a:graphicData uri="http://schemas.openxmlformats.org/drawingml/2006/table">
            <a:tbl>
              <a:tblPr>
                <a:noFill/>
                <a:tableStyleId>{C3B7D27D-7022-48AE-870B-97DEDC28B86A}</a:tableStyleId>
              </a:tblPr>
              <a:tblGrid>
                <a:gridCol w="982529">
                  <a:extLst>
                    <a:ext uri="{9D8B030D-6E8A-4147-A177-3AD203B41FA5}">
                      <a16:colId xmlns:a16="http://schemas.microsoft.com/office/drawing/2014/main" val="20000"/>
                    </a:ext>
                  </a:extLst>
                </a:gridCol>
                <a:gridCol w="612824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9722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ANTIOQUIA : Andes, Anorí, Anzá, Armenia, Betulia, Caicedo, Caldas, Carolina, </a:t>
                      </a:r>
                      <a:r>
                        <a:rPr lang="es-MX" sz="1000" b="0" i="0" u="none" strike="noStrike" cap="none" dirty="0" err="1" smtClean="0">
                          <a:solidFill>
                            <a:srgbClr val="000000"/>
                          </a:solidFill>
                          <a:latin typeface="Arial"/>
                          <a:ea typeface="Verdana"/>
                          <a:cs typeface="Verdana"/>
                          <a:sym typeface="Arial"/>
                        </a:rPr>
                        <a:t>Chigorodó</a:t>
                      </a:r>
                      <a:r>
                        <a:rPr lang="es-MX" sz="1000" b="0" i="0" u="none" strike="noStrike" cap="none" dirty="0" smtClean="0">
                          <a:solidFill>
                            <a:srgbClr val="000000"/>
                          </a:solidFill>
                          <a:latin typeface="Arial"/>
                          <a:ea typeface="Verdana"/>
                          <a:cs typeface="Verdana"/>
                          <a:sym typeface="Arial"/>
                        </a:rPr>
                        <a:t>, Ciudad Bolívar, Concordia, Cáceres, Donmatías, Entrerríos, Fredonia, Hispania, Itagüí, Nariño, Nechí, Retiro, Sabaneta, Salgar, San Carlos, San Rafael, San Vicente Ferrer, Sonsón, Titiribí, Támesis, Urrao, Vegachí, Venecia.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BOYACÁ : Aquitania, Arcabuco, Betéitiva, Briceño, Buenavista, Caldas, Cerinza, Chitaraque, Coper, Cómbita, Floresta, La Capilla, Maripí, Monguí, Moniquirá, Oicatá, Pachavita, Pajarito, Pauna, Paz De Río, Puerto Boyacá, San José De Pare, Santa Rosa De Viterbo, Sativasur, Siachoque, Socha, Sora, Sutatenza, Tenza, Togüí, Tutazá, Ventaquemada, Úmbita.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CALDAS : Pácora.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CUNDINAMARCA : Apulo, Arbeláez, Bojacá, Caparrapí, Choachí, Cogua, Cota, Facatativá, Funza, Fusagasugá, Fúquene, Guachetá, La Vega, Madrid, Nariño, Paime, Pasca, San Bernardo, San Francisco, Sasaima, Sibaté, Simijaca, Soacha, Subachoque, Susa, Tenjo, Tibirita, Tocaima, Venecia.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HUILA : Algeciras, Altamira, Campoalegre, Elías, Garzón, Guadalupe, Pital, Pitalito, San Agustín, Tarqui, Timaná, </a:t>
                      </a:r>
                      <a:r>
                        <a:rPr lang="es-MX" sz="1000" b="0" i="0" u="none" strike="noStrike" cap="none" dirty="0" smtClean="0">
                          <a:solidFill>
                            <a:srgbClr val="000000"/>
                          </a:solidFill>
                          <a:latin typeface="Arial"/>
                          <a:ea typeface="Verdana"/>
                          <a:cs typeface="Verdana"/>
                          <a:sym typeface="Arial"/>
                        </a:rPr>
                        <a:t>Villavieja, Isnos.</a:t>
                      </a:r>
                      <a:endParaRPr lang="es-MX" sz="1000" b="0" i="0" u="none" strike="noStrike" cap="none" dirty="0" smtClean="0">
                        <a:solidFill>
                          <a:srgbClr val="000000"/>
                        </a:solidFill>
                        <a:latin typeface="Arial"/>
                        <a:ea typeface="Verdana"/>
                        <a:cs typeface="Verdana"/>
                        <a:sym typeface="Arial"/>
                      </a:endParaRP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NORTE DE SANTANDER : El Tarra, Herrán, Pamplona, Villa Del Rosario.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RISARALDA : Belén De Umbría, Pereira.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Albania, Bucaramanga, California, Charta, Cimitarra, El Playón, Guadalupe, Palmas Del Socorro, Tona, Vetas.</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Armero, Cajamarca, Carmen De Apicalá, Cunday, Ibagué, Melgar, Natagaima, Piedras, Rovira, Villarrica.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698705" y="308967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3689063" y="458545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35136034"/>
              </p:ext>
            </p:extLst>
          </p:nvPr>
        </p:nvGraphicFramePr>
        <p:xfrm>
          <a:off x="4556146" y="1270933"/>
          <a:ext cx="7069804" cy="4113870"/>
        </p:xfrm>
        <a:graphic>
          <a:graphicData uri="http://schemas.openxmlformats.org/drawingml/2006/table">
            <a:tbl>
              <a:tblPr>
                <a:noFill/>
                <a:tableStyleId>{C3B7D27D-7022-48AE-870B-97DEDC28B86A}</a:tableStyleId>
              </a:tblPr>
              <a:tblGrid>
                <a:gridCol w="976868">
                  <a:extLst>
                    <a:ext uri="{9D8B030D-6E8A-4147-A177-3AD203B41FA5}">
                      <a16:colId xmlns:a16="http://schemas.microsoft.com/office/drawing/2014/main" val="20000"/>
                    </a:ext>
                  </a:extLst>
                </a:gridCol>
                <a:gridCol w="6092936">
                  <a:extLst>
                    <a:ext uri="{9D8B030D-6E8A-4147-A177-3AD203B41FA5}">
                      <a16:colId xmlns:a16="http://schemas.microsoft.com/office/drawing/2014/main" val="20001"/>
                    </a:ext>
                  </a:extLst>
                </a:gridCol>
              </a:tblGrid>
              <a:tr h="50014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61372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Amagá, </a:t>
                      </a:r>
                      <a:r>
                        <a:rPr lang="pt-BR" sz="1000" b="0" i="0" u="none" strike="noStrike" cap="none" dirty="0" err="1" smtClean="0">
                          <a:solidFill>
                            <a:srgbClr val="000000"/>
                          </a:solidFill>
                          <a:latin typeface="Arial"/>
                          <a:ea typeface="Verdana"/>
                          <a:cs typeface="Verdana"/>
                          <a:sym typeface="Verdana"/>
                        </a:rPr>
                        <a:t>Angostura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Cisneros</a:t>
                      </a:r>
                      <a:r>
                        <a:rPr lang="pt-BR" sz="1000" b="0" i="0" u="none" strike="noStrike" cap="none" dirty="0" smtClean="0">
                          <a:solidFill>
                            <a:srgbClr val="000000"/>
                          </a:solidFill>
                          <a:latin typeface="Arial"/>
                          <a:ea typeface="Verdana"/>
                          <a:cs typeface="Verdana"/>
                          <a:sym typeface="Verdana"/>
                        </a:rPr>
                        <a:t>, Cocorná, Concepción, El Carmen De Viboral, </a:t>
                      </a:r>
                      <a:r>
                        <a:rPr lang="pt-BR" sz="1000" b="0" i="0" u="none" strike="noStrike" cap="none" dirty="0" err="1" smtClean="0">
                          <a:solidFill>
                            <a:srgbClr val="000000"/>
                          </a:solidFill>
                          <a:latin typeface="Arial"/>
                          <a:ea typeface="Verdana"/>
                          <a:cs typeface="Verdana"/>
                          <a:sym typeface="Verdana"/>
                        </a:rPr>
                        <a:t>Jardín</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Ceja</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Unión</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Montebello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Peñol</a:t>
                      </a:r>
                      <a:r>
                        <a:rPr lang="pt-BR" sz="1000" b="0" i="0" u="none" strike="noStrike" cap="none" dirty="0" smtClean="0">
                          <a:solidFill>
                            <a:srgbClr val="000000"/>
                          </a:solidFill>
                          <a:latin typeface="Arial"/>
                          <a:ea typeface="Verdana"/>
                          <a:cs typeface="Verdana"/>
                          <a:sym typeface="Verdana"/>
                        </a:rPr>
                        <a:t>, Puerto </a:t>
                      </a:r>
                      <a:r>
                        <a:rPr lang="pt-BR" sz="1000" b="0" i="0" u="none" strike="noStrike" cap="none" dirty="0" err="1" smtClean="0">
                          <a:solidFill>
                            <a:srgbClr val="000000"/>
                          </a:solidFill>
                          <a:latin typeface="Arial"/>
                          <a:ea typeface="Verdana"/>
                          <a:cs typeface="Verdana"/>
                          <a:sym typeface="Verdana"/>
                        </a:rPr>
                        <a:t>Nare</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Remedios</a:t>
                      </a:r>
                      <a:r>
                        <a:rPr lang="pt-BR" sz="1000" b="0" i="0" u="none" strike="noStrike" cap="none" dirty="0" smtClean="0">
                          <a:solidFill>
                            <a:srgbClr val="000000"/>
                          </a:solidFill>
                          <a:latin typeface="Arial"/>
                          <a:ea typeface="Verdana"/>
                          <a:cs typeface="Verdana"/>
                          <a:sym typeface="Verdana"/>
                        </a:rPr>
                        <a:t>, San Francisco, San </a:t>
                      </a:r>
                      <a:r>
                        <a:rPr lang="pt-BR" sz="1000" b="0" i="0" u="none" strike="noStrike" cap="none" dirty="0" err="1" smtClean="0">
                          <a:solidFill>
                            <a:srgbClr val="000000"/>
                          </a:solidFill>
                          <a:latin typeface="Arial"/>
                          <a:ea typeface="Verdana"/>
                          <a:cs typeface="Verdana"/>
                          <a:sym typeface="Verdana"/>
                        </a:rPr>
                        <a:t>Luis</a:t>
                      </a:r>
                      <a:r>
                        <a:rPr lang="pt-BR" sz="1000" b="0" i="0" u="none" strike="noStrike" cap="none" dirty="0" smtClean="0">
                          <a:solidFill>
                            <a:srgbClr val="000000"/>
                          </a:solidFill>
                          <a:latin typeface="Arial"/>
                          <a:ea typeface="Verdana"/>
                          <a:cs typeface="Verdana"/>
                          <a:sym typeface="Verdana"/>
                        </a:rPr>
                        <a:t>, Santa Rosa De </a:t>
                      </a:r>
                      <a:r>
                        <a:rPr lang="pt-BR" sz="1000" b="0" i="0" u="none" strike="noStrike" cap="none" dirty="0" err="1" smtClean="0">
                          <a:solidFill>
                            <a:srgbClr val="000000"/>
                          </a:solidFill>
                          <a:latin typeface="Arial"/>
                          <a:ea typeface="Verdana"/>
                          <a:cs typeface="Verdana"/>
                          <a:sym typeface="Verdana"/>
                        </a:rPr>
                        <a:t>Osos</a:t>
                      </a:r>
                      <a:r>
                        <a:rPr lang="pt-BR" sz="1000" b="0" i="0" u="none" strike="noStrike" cap="none" dirty="0" smtClean="0">
                          <a:solidFill>
                            <a:srgbClr val="000000"/>
                          </a:solidFill>
                          <a:latin typeface="Arial"/>
                          <a:ea typeface="Verdana"/>
                          <a:cs typeface="Verdana"/>
                          <a:sym typeface="Verdana"/>
                        </a:rPr>
                        <a:t>, Santo Domingo, </a:t>
                      </a:r>
                      <a:r>
                        <a:rPr lang="pt-BR" sz="1000" b="0" i="0" u="none" strike="noStrike" cap="none" dirty="0" err="1" smtClean="0">
                          <a:solidFill>
                            <a:srgbClr val="000000"/>
                          </a:solidFill>
                          <a:latin typeface="Arial"/>
                          <a:ea typeface="Verdana"/>
                          <a:cs typeface="Verdana"/>
                          <a:sym typeface="Verdana"/>
                        </a:rPr>
                        <a:t>Segovia</a:t>
                      </a:r>
                      <a:r>
                        <a:rPr lang="pt-BR" sz="1000" b="0" i="0" u="none" strike="noStrike" cap="none" dirty="0" smtClean="0">
                          <a:solidFill>
                            <a:srgbClr val="000000"/>
                          </a:solidFill>
                          <a:latin typeface="Arial"/>
                          <a:ea typeface="Verdana"/>
                          <a:cs typeface="Verdana"/>
                          <a:sym typeface="Verdana"/>
                        </a:rPr>
                        <a:t>, Yolombó, Zaragoza.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Almeida, Campohermoso, Chinavita, Chivatá, </a:t>
                      </a:r>
                      <a:r>
                        <a:rPr lang="pt-BR" sz="1000" b="0" i="0" u="none" strike="noStrike" cap="none" dirty="0" err="1" smtClean="0">
                          <a:solidFill>
                            <a:srgbClr val="000000"/>
                          </a:solidFill>
                          <a:latin typeface="Arial"/>
                          <a:ea typeface="Verdana"/>
                          <a:cs typeface="Verdana"/>
                          <a:sym typeface="Verdana"/>
                        </a:rPr>
                        <a:t>Ciénega</a:t>
                      </a:r>
                      <a:r>
                        <a:rPr lang="pt-BR" sz="1000" b="0" i="0" u="none" strike="noStrike" cap="none" dirty="0" smtClean="0">
                          <a:solidFill>
                            <a:srgbClr val="000000"/>
                          </a:solidFill>
                          <a:latin typeface="Arial"/>
                          <a:ea typeface="Verdana"/>
                          <a:cs typeface="Verdana"/>
                          <a:sym typeface="Verdana"/>
                        </a:rPr>
                        <a:t>, Cucaita, Garagoa, Gámeza, Labranzagrande, Macanal, Mongua, </a:t>
                      </a:r>
                      <a:r>
                        <a:rPr lang="pt-BR" sz="1000" b="0" i="0" u="none" strike="noStrike" cap="none" dirty="0" err="1" smtClean="0">
                          <a:solidFill>
                            <a:srgbClr val="000000"/>
                          </a:solidFill>
                          <a:latin typeface="Arial"/>
                          <a:ea typeface="Verdana"/>
                          <a:cs typeface="Verdana"/>
                          <a:sym typeface="Verdana"/>
                        </a:rPr>
                        <a:t>Muzo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Nuevo</a:t>
                      </a:r>
                      <a:r>
                        <a:rPr lang="pt-BR" sz="1000" b="0" i="0" u="none" strike="noStrike" cap="none" dirty="0" smtClean="0">
                          <a:solidFill>
                            <a:srgbClr val="000000"/>
                          </a:solidFill>
                          <a:latin typeface="Arial"/>
                          <a:ea typeface="Verdana"/>
                          <a:cs typeface="Verdana"/>
                          <a:sym typeface="Verdana"/>
                        </a:rPr>
                        <a:t> Colón, Otanche, </a:t>
                      </a:r>
                      <a:r>
                        <a:rPr lang="pt-BR" sz="1000" b="0" i="0" u="none" strike="noStrike" cap="none" dirty="0" err="1" smtClean="0">
                          <a:solidFill>
                            <a:srgbClr val="000000"/>
                          </a:solidFill>
                          <a:latin typeface="Arial"/>
                          <a:ea typeface="Verdana"/>
                          <a:cs typeface="Verdana"/>
                          <a:sym typeface="Verdana"/>
                        </a:rPr>
                        <a:t>Paya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Pisba</a:t>
                      </a:r>
                      <a:r>
                        <a:rPr lang="pt-BR" sz="1000" b="0" i="0" u="none" strike="noStrike" cap="none" dirty="0" smtClean="0">
                          <a:solidFill>
                            <a:srgbClr val="000000"/>
                          </a:solidFill>
                          <a:latin typeface="Arial"/>
                          <a:ea typeface="Verdana"/>
                          <a:cs typeface="Verdana"/>
                          <a:sym typeface="Verdana"/>
                        </a:rPr>
                        <a:t>, Quípama, Ramiriquí, Rondón, San Eduardo, San Pablo De Borbur, Santana, Sáchica, Tasco, Tibaná, </a:t>
                      </a:r>
                      <a:r>
                        <a:rPr lang="pt-BR" sz="1000" b="0" i="0" u="none" strike="noStrike" cap="none" dirty="0" err="1" smtClean="0">
                          <a:solidFill>
                            <a:srgbClr val="000000"/>
                          </a:solidFill>
                          <a:latin typeface="Arial"/>
                          <a:ea typeface="Verdana"/>
                          <a:cs typeface="Verdana"/>
                          <a:sym typeface="Verdana"/>
                        </a:rPr>
                        <a:t>Turmequé</a:t>
                      </a:r>
                      <a:r>
                        <a:rPr lang="pt-BR" sz="1000" b="0" i="0" u="none" strike="noStrike" cap="none" dirty="0" smtClean="0">
                          <a:solidFill>
                            <a:srgbClr val="000000"/>
                          </a:solidFill>
                          <a:latin typeface="Arial"/>
                          <a:ea typeface="Verdana"/>
                          <a:cs typeface="Verdana"/>
                          <a:sym typeface="Verdana"/>
                        </a:rPr>
                        <a:t>, Tópaga, Viracachá, Zetaquira.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Marmato, Riosucio, Supía.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a:t>
                      </a:r>
                      <a:r>
                        <a:rPr lang="pt-BR" sz="1000" b="0" i="0" u="none" strike="noStrike" cap="none" dirty="0" err="1" smtClean="0">
                          <a:solidFill>
                            <a:srgbClr val="000000"/>
                          </a:solidFill>
                          <a:latin typeface="Arial"/>
                          <a:ea typeface="Verdana"/>
                          <a:cs typeface="Verdana"/>
                          <a:sym typeface="Verdana"/>
                        </a:rPr>
                        <a:t>Cajicá</a:t>
                      </a:r>
                      <a:r>
                        <a:rPr lang="pt-BR" sz="1000" b="0" i="0" u="none" strike="noStrike" cap="none" dirty="0" smtClean="0">
                          <a:solidFill>
                            <a:srgbClr val="000000"/>
                          </a:solidFill>
                          <a:latin typeface="Arial"/>
                          <a:ea typeface="Verdana"/>
                          <a:cs typeface="Verdana"/>
                          <a:sym typeface="Verdana"/>
                        </a:rPr>
                        <a:t>, Chocontá, El </a:t>
                      </a:r>
                      <a:r>
                        <a:rPr lang="pt-BR" sz="1000" b="0" i="0" u="none" strike="noStrike" cap="none" dirty="0" err="1" smtClean="0">
                          <a:solidFill>
                            <a:srgbClr val="000000"/>
                          </a:solidFill>
                          <a:latin typeface="Arial"/>
                          <a:ea typeface="Verdana"/>
                          <a:cs typeface="Verdana"/>
                          <a:sym typeface="Verdana"/>
                        </a:rPr>
                        <a:t>Rosal</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Girardot</a:t>
                      </a:r>
                      <a:r>
                        <a:rPr lang="pt-BR" sz="1000" b="0" i="0" u="none" strike="noStrike" cap="none" dirty="0" smtClean="0">
                          <a:solidFill>
                            <a:srgbClr val="000000"/>
                          </a:solidFill>
                          <a:latin typeface="Arial"/>
                          <a:ea typeface="Verdana"/>
                          <a:cs typeface="Verdana"/>
                          <a:sym typeface="Verdana"/>
                        </a:rPr>
                        <a:t>, Granada, </a:t>
                      </a:r>
                      <a:r>
                        <a:rPr lang="pt-BR" sz="1000" b="0" i="0" u="none" strike="noStrike" cap="none" dirty="0" err="1" smtClean="0">
                          <a:solidFill>
                            <a:srgbClr val="000000"/>
                          </a:solidFill>
                          <a:latin typeface="Arial"/>
                          <a:ea typeface="Verdana"/>
                          <a:cs typeface="Verdana"/>
                          <a:sym typeface="Verdana"/>
                        </a:rPr>
                        <a:t>Guaduas</a:t>
                      </a:r>
                      <a:r>
                        <a:rPr lang="pt-BR" sz="1000" b="0" i="0" u="none" strike="noStrike" cap="none" dirty="0" smtClean="0">
                          <a:solidFill>
                            <a:srgbClr val="000000"/>
                          </a:solidFill>
                          <a:latin typeface="Arial"/>
                          <a:ea typeface="Verdana"/>
                          <a:cs typeface="Verdana"/>
                          <a:sym typeface="Verdana"/>
                        </a:rPr>
                        <a:t>, La Palma, La </a:t>
                      </a:r>
                      <a:r>
                        <a:rPr lang="pt-BR" sz="1000" b="0" i="0" u="none" strike="noStrike" cap="none" dirty="0" err="1" smtClean="0">
                          <a:solidFill>
                            <a:srgbClr val="000000"/>
                          </a:solidFill>
                          <a:latin typeface="Arial"/>
                          <a:ea typeface="Verdana"/>
                          <a:cs typeface="Verdana"/>
                          <a:sym typeface="Verdana"/>
                        </a:rPr>
                        <a:t>Peña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Mosquera</a:t>
                      </a:r>
                      <a:r>
                        <a:rPr lang="pt-BR" sz="1000" b="0" i="0" u="none" strike="noStrike" cap="none" dirty="0" smtClean="0">
                          <a:solidFill>
                            <a:srgbClr val="000000"/>
                          </a:solidFill>
                          <a:latin typeface="Arial"/>
                          <a:ea typeface="Verdana"/>
                          <a:cs typeface="Verdana"/>
                          <a:sym typeface="Verdana"/>
                        </a:rPr>
                        <a:t>, Nilo, Puerto Salgar, Quebradanegra, </a:t>
                      </a:r>
                      <a:r>
                        <a:rPr lang="pt-BR" sz="1000" b="0" i="0" u="none" strike="noStrike" cap="none" dirty="0" err="1" smtClean="0">
                          <a:solidFill>
                            <a:srgbClr val="000000"/>
                          </a:solidFill>
                          <a:latin typeface="Arial"/>
                          <a:ea typeface="Verdana"/>
                          <a:cs typeface="Verdana"/>
                          <a:sym typeface="Verdana"/>
                        </a:rPr>
                        <a:t>Ricaurte</a:t>
                      </a:r>
                      <a:r>
                        <a:rPr lang="pt-BR" sz="1000" b="0" i="0" u="none" strike="noStrike" cap="none" dirty="0" smtClean="0">
                          <a:solidFill>
                            <a:srgbClr val="000000"/>
                          </a:solidFill>
                          <a:latin typeface="Arial"/>
                          <a:ea typeface="Verdana"/>
                          <a:cs typeface="Verdana"/>
                          <a:sym typeface="Verdana"/>
                        </a:rPr>
                        <a:t>, San Antonio Del </a:t>
                      </a:r>
                      <a:r>
                        <a:rPr lang="pt-BR" sz="1000" b="0" i="0" u="none" strike="noStrike" cap="none" dirty="0" err="1" smtClean="0">
                          <a:solidFill>
                            <a:srgbClr val="000000"/>
                          </a:solidFill>
                          <a:latin typeface="Arial"/>
                          <a:ea typeface="Verdana"/>
                          <a:cs typeface="Verdana"/>
                          <a:sym typeface="Verdana"/>
                        </a:rPr>
                        <a:t>Tequendama</a:t>
                      </a:r>
                      <a:r>
                        <a:rPr lang="pt-BR" sz="1000" b="0" i="0" u="none" strike="noStrike" cap="none" dirty="0" smtClean="0">
                          <a:solidFill>
                            <a:srgbClr val="000000"/>
                          </a:solidFill>
                          <a:latin typeface="Arial"/>
                          <a:ea typeface="Verdana"/>
                          <a:cs typeface="Verdana"/>
                          <a:sym typeface="Verdana"/>
                        </a:rPr>
                        <a:t>, Sesquilé, Silvania, Suesca, Supatá, Tabio, </a:t>
                      </a:r>
                      <a:r>
                        <a:rPr lang="pt-BR" sz="1000" b="0" i="0" u="none" strike="noStrike" cap="none" dirty="0" err="1" smtClean="0">
                          <a:solidFill>
                            <a:srgbClr val="000000"/>
                          </a:solidFill>
                          <a:latin typeface="Arial"/>
                          <a:ea typeface="Verdana"/>
                          <a:cs typeface="Verdana"/>
                          <a:sym typeface="Verdana"/>
                        </a:rPr>
                        <a:t>Tena</a:t>
                      </a:r>
                      <a:r>
                        <a:rPr lang="pt-BR" sz="1000" b="0" i="0" u="none" strike="noStrike" cap="none" dirty="0" smtClean="0">
                          <a:solidFill>
                            <a:srgbClr val="000000"/>
                          </a:solidFill>
                          <a:latin typeface="Arial"/>
                          <a:ea typeface="Verdana"/>
                          <a:cs typeface="Verdana"/>
                          <a:sym typeface="Verdana"/>
                        </a:rPr>
                        <a:t>, Tibacuy, </a:t>
                      </a:r>
                      <a:r>
                        <a:rPr lang="pt-BR" sz="1000" b="0" i="0" u="none" strike="noStrike" cap="none" dirty="0" err="1" smtClean="0">
                          <a:solidFill>
                            <a:srgbClr val="000000"/>
                          </a:solidFill>
                          <a:latin typeface="Arial"/>
                          <a:ea typeface="Verdana"/>
                          <a:cs typeface="Verdana"/>
                          <a:sym typeface="Verdana"/>
                        </a:rPr>
                        <a:t>Ubaque</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Villagómez</a:t>
                      </a:r>
                      <a:r>
                        <a:rPr lang="pt-BR" sz="1000" b="0" i="0" u="none" strike="noStrike" cap="none" dirty="0" smtClean="0">
                          <a:solidFill>
                            <a:srgbClr val="000000"/>
                          </a:solidFill>
                          <a:latin typeface="Arial"/>
                          <a:ea typeface="Verdana"/>
                          <a:cs typeface="Verdana"/>
                          <a:sym typeface="Verdana"/>
                        </a:rPr>
                        <a:t>, Villapinzón, Viotá, Útica.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Acevedo, La Argentina, La Plata, Nátaga, Palestina, Yaguará, Íquira.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NORTE DE SANTANDER : Cácota, Mutiscua, Silos.</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Apía, Mistrató, Pueblo Rico.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Barbosa, </a:t>
                      </a:r>
                      <a:r>
                        <a:rPr lang="pt-BR" sz="1000" b="0" i="0" u="none" strike="noStrike" cap="none" dirty="0" err="1" smtClean="0">
                          <a:solidFill>
                            <a:srgbClr val="000000"/>
                          </a:solidFill>
                          <a:latin typeface="Arial"/>
                          <a:ea typeface="Verdana"/>
                          <a:cs typeface="Verdana"/>
                          <a:sym typeface="Verdana"/>
                        </a:rPr>
                        <a:t>Barrancabermeja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Florián</a:t>
                      </a:r>
                      <a:r>
                        <a:rPr lang="pt-BR" sz="1000" b="0" i="0" u="none" strike="noStrike" cap="none" dirty="0" smtClean="0">
                          <a:solidFill>
                            <a:srgbClr val="000000"/>
                          </a:solidFill>
                          <a:latin typeface="Arial"/>
                          <a:ea typeface="Verdana"/>
                          <a:cs typeface="Verdana"/>
                          <a:sym typeface="Verdana"/>
                        </a:rPr>
                        <a:t>, Guavatá, </a:t>
                      </a:r>
                      <a:r>
                        <a:rPr lang="pt-BR" sz="1000" b="0" i="0" u="none" strike="noStrike" cap="none" dirty="0" err="1" smtClean="0">
                          <a:solidFill>
                            <a:srgbClr val="000000"/>
                          </a:solidFill>
                          <a:latin typeface="Arial"/>
                          <a:ea typeface="Verdana"/>
                          <a:cs typeface="Verdana"/>
                          <a:sym typeface="Verdana"/>
                        </a:rPr>
                        <a:t>Jesús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María</a:t>
                      </a:r>
                      <a:r>
                        <a:rPr lang="pt-BR" sz="1000" b="0" i="0" u="none" strike="noStrike" cap="none" dirty="0" smtClean="0">
                          <a:solidFill>
                            <a:srgbClr val="000000"/>
                          </a:solidFill>
                          <a:latin typeface="Arial"/>
                          <a:ea typeface="Verdana"/>
                          <a:cs typeface="Verdana"/>
                          <a:sym typeface="Verdana"/>
                        </a:rPr>
                        <a:t>, San Benito.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Alpujarra, Alvarado, </a:t>
                      </a:r>
                      <a:r>
                        <a:rPr lang="pt-BR" sz="1000" b="0" i="0" u="none" strike="noStrike" cap="none" dirty="0" err="1" smtClean="0">
                          <a:solidFill>
                            <a:srgbClr val="000000"/>
                          </a:solidFill>
                          <a:latin typeface="Arial"/>
                          <a:ea typeface="Verdana"/>
                          <a:cs typeface="Verdana"/>
                          <a:sym typeface="Verdana"/>
                        </a:rPr>
                        <a:t>Anzoátegui</a:t>
                      </a:r>
                      <a:r>
                        <a:rPr lang="pt-BR" sz="1000" b="0" i="0" u="none" strike="noStrike" cap="none" dirty="0" smtClean="0">
                          <a:solidFill>
                            <a:srgbClr val="000000"/>
                          </a:solidFill>
                          <a:latin typeface="Arial"/>
                          <a:ea typeface="Verdana"/>
                          <a:cs typeface="Verdana"/>
                          <a:sym typeface="Verdana"/>
                        </a:rPr>
                        <a:t>, Ataco, </a:t>
                      </a:r>
                      <a:r>
                        <a:rPr lang="pt-BR" sz="1000" b="0" i="0" u="none" strike="noStrike" cap="none" dirty="0" err="1" smtClean="0">
                          <a:solidFill>
                            <a:srgbClr val="000000"/>
                          </a:solidFill>
                          <a:latin typeface="Arial"/>
                          <a:ea typeface="Verdana"/>
                          <a:cs typeface="Verdana"/>
                          <a:sym typeface="Verdana"/>
                        </a:rPr>
                        <a:t>Coello</a:t>
                      </a:r>
                      <a:r>
                        <a:rPr lang="pt-BR" sz="1000" b="0" i="0" u="none" strike="noStrike" cap="none" dirty="0" smtClean="0">
                          <a:solidFill>
                            <a:srgbClr val="000000"/>
                          </a:solidFill>
                          <a:latin typeface="Arial"/>
                          <a:ea typeface="Verdana"/>
                          <a:cs typeface="Verdana"/>
                          <a:sym typeface="Verdana"/>
                        </a:rPr>
                        <a:t>, Espinal, </a:t>
                      </a:r>
                      <a:r>
                        <a:rPr lang="pt-BR" sz="1000" b="0" i="0" u="none" strike="noStrike" cap="none" dirty="0" err="1" smtClean="0">
                          <a:solidFill>
                            <a:srgbClr val="000000"/>
                          </a:solidFill>
                          <a:latin typeface="Arial"/>
                          <a:ea typeface="Verdana"/>
                          <a:cs typeface="Verdana"/>
                          <a:sym typeface="Verdana"/>
                        </a:rPr>
                        <a:t>Guamo</a:t>
                      </a:r>
                      <a:r>
                        <a:rPr lang="pt-BR" sz="1000" b="0" i="0" u="none" strike="noStrike" cap="none" dirty="0" smtClean="0">
                          <a:solidFill>
                            <a:srgbClr val="000000"/>
                          </a:solidFill>
                          <a:latin typeface="Arial"/>
                          <a:ea typeface="Verdana"/>
                          <a:cs typeface="Verdana"/>
                          <a:sym typeface="Verdana"/>
                        </a:rPr>
                        <a:t>, Herveo, Honda, </a:t>
                      </a:r>
                      <a:r>
                        <a:rPr lang="pt-BR" sz="1000" b="0" i="0" u="none" strike="noStrike" cap="none" dirty="0" err="1" smtClean="0">
                          <a:solidFill>
                            <a:srgbClr val="000000"/>
                          </a:solidFill>
                          <a:latin typeface="Arial"/>
                          <a:ea typeface="Verdana"/>
                          <a:cs typeface="Verdana"/>
                          <a:sym typeface="Verdana"/>
                        </a:rPr>
                        <a:t>Lérida</a:t>
                      </a:r>
                      <a:r>
                        <a:rPr lang="pt-BR" sz="1000" b="0" i="0" u="none" strike="noStrike" cap="none" dirty="0" smtClean="0">
                          <a:solidFill>
                            <a:srgbClr val="000000"/>
                          </a:solidFill>
                          <a:latin typeface="Arial"/>
                          <a:ea typeface="Verdana"/>
                          <a:cs typeface="Verdana"/>
                          <a:sym typeface="Verdana"/>
                        </a:rPr>
                        <a:t>, Líbano, Prado, Rioblanco, </a:t>
                      </a:r>
                      <a:r>
                        <a:rPr lang="pt-BR" sz="1000" b="0" i="0" u="none" strike="noStrike" cap="none" dirty="0" err="1" smtClean="0">
                          <a:solidFill>
                            <a:srgbClr val="000000"/>
                          </a:solidFill>
                          <a:latin typeface="Arial"/>
                          <a:ea typeface="Verdana"/>
                          <a:cs typeface="Verdana"/>
                          <a:sym typeface="Verdana"/>
                        </a:rPr>
                        <a:t>Saldaña</a:t>
                      </a:r>
                      <a:r>
                        <a:rPr lang="pt-BR" sz="1000" b="0" i="0" u="none" strike="noStrike" cap="none" dirty="0" smtClean="0">
                          <a:solidFill>
                            <a:srgbClr val="000000"/>
                          </a:solidFill>
                          <a:latin typeface="Arial"/>
                          <a:ea typeface="Verdana"/>
                          <a:cs typeface="Verdana"/>
                          <a:sym typeface="Verdana"/>
                        </a:rPr>
                        <a:t>, San </a:t>
                      </a:r>
                      <a:r>
                        <a:rPr lang="pt-BR" sz="1000" b="0" i="0" u="none" strike="noStrike" cap="none" dirty="0" err="1" smtClean="0">
                          <a:solidFill>
                            <a:srgbClr val="000000"/>
                          </a:solidFill>
                          <a:latin typeface="Arial"/>
                          <a:ea typeface="Verdana"/>
                          <a:cs typeface="Verdana"/>
                          <a:sym typeface="Verdana"/>
                        </a:rPr>
                        <a:t>Luis</a:t>
                      </a:r>
                      <a:r>
                        <a:rPr lang="pt-BR" sz="1000" b="0" i="0" u="none" strike="noStrike" cap="none" dirty="0" smtClean="0">
                          <a:solidFill>
                            <a:srgbClr val="000000"/>
                          </a:solidFill>
                          <a:latin typeface="Arial"/>
                          <a:ea typeface="Verdana"/>
                          <a:cs typeface="Verdana"/>
                          <a:sym typeface="Verdana"/>
                        </a:rPr>
                        <a:t>, San Sebastián De Mariquita, </a:t>
                      </a:r>
                      <a:r>
                        <a:rPr lang="pt-BR" sz="1000" b="0" i="0" u="none" strike="noStrike" cap="none" dirty="0" err="1" smtClean="0">
                          <a:solidFill>
                            <a:srgbClr val="000000"/>
                          </a:solidFill>
                          <a:latin typeface="Arial"/>
                          <a:ea typeface="Verdana"/>
                          <a:cs typeface="Verdana"/>
                          <a:sym typeface="Verdana"/>
                        </a:rPr>
                        <a:t>Suárez</a:t>
                      </a:r>
                      <a:r>
                        <a:rPr lang="pt-BR" sz="1000" b="0" i="0" u="none" strike="noStrike" cap="none" dirty="0" smtClean="0">
                          <a:solidFill>
                            <a:srgbClr val="000000"/>
                          </a:solidFill>
                          <a:latin typeface="Arial"/>
                          <a:ea typeface="Verdana"/>
                          <a:cs typeface="Verdana"/>
                          <a:sym typeface="Verdana"/>
                        </a:rPr>
                        <a:t>, Valle De San Juan, </a:t>
                      </a:r>
                      <a:r>
                        <a:rPr lang="pt-BR" sz="1000" b="0" i="0" u="none" strike="noStrike" cap="none" dirty="0" err="1" smtClean="0">
                          <a:solidFill>
                            <a:srgbClr val="000000"/>
                          </a:solidFill>
                          <a:latin typeface="Arial"/>
                          <a:ea typeface="Verdana"/>
                          <a:cs typeface="Verdana"/>
                          <a:sym typeface="Verdana"/>
                        </a:rPr>
                        <a:t>Villahermosa</a:t>
                      </a:r>
                      <a:r>
                        <a:rPr lang="pt-BR" sz="1000" b="0" i="0" u="none" strike="noStrike" cap="none" dirty="0" smtClean="0">
                          <a:solidFill>
                            <a:srgbClr val="000000"/>
                          </a:solidFill>
                          <a:latin typeface="Arial"/>
                          <a:ea typeface="Verdana"/>
                          <a:cs typeface="Verdana"/>
                          <a:sym typeface="Verdana"/>
                        </a:rPr>
                        <a:t>.</a:t>
                      </a:r>
                      <a:endParaRPr lang="pt-BR" sz="97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719502" y="3182728"/>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3446528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3" name="Google Shape;146;p58"/>
          <p:cNvGraphicFramePr/>
          <p:nvPr>
            <p:extLst>
              <p:ext uri="{D42A27DB-BD31-4B8C-83A1-F6EECF244321}">
                <p14:modId xmlns:p14="http://schemas.microsoft.com/office/powerpoint/2010/main" val="1080269051"/>
              </p:ext>
            </p:extLst>
          </p:nvPr>
        </p:nvGraphicFramePr>
        <p:xfrm>
          <a:off x="4568599" y="1695978"/>
          <a:ext cx="6746479" cy="266238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 El Carmen De Atrato, Unguía.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La Victoria, Obando, Ulloa.</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Miranda.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Bagadó.</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Cartago, Florida, Palmira, Pradera, Zarzal.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0" name="Google Shape;185;p61"/>
          <p:cNvPicPr preferRelativeResize="0"/>
          <p:nvPr/>
        </p:nvPicPr>
        <p:blipFill rotWithShape="1">
          <a:blip r:embed="rId7">
            <a:alphaModFix/>
          </a:blip>
          <a:srcRect/>
          <a:stretch/>
        </p:blipFill>
        <p:spPr>
          <a:xfrm>
            <a:off x="12308730" y="1695978"/>
            <a:ext cx="3694496" cy="1042506"/>
          </a:xfrm>
          <a:prstGeom prst="rect">
            <a:avLst/>
          </a:prstGeom>
          <a:noFill/>
          <a:ln>
            <a:noFill/>
          </a:ln>
        </p:spPr>
      </p:pic>
      <p:pic>
        <p:nvPicPr>
          <p:cNvPr id="2" name="Imagen 1"/>
          <p:cNvPicPr>
            <a:picLocks noChangeAspect="1"/>
          </p:cNvPicPr>
          <p:nvPr/>
        </p:nvPicPr>
        <p:blipFill>
          <a:blip r:embed="rId8"/>
          <a:stretch>
            <a:fillRect/>
          </a:stretch>
        </p:blipFill>
        <p:spPr>
          <a:xfrm>
            <a:off x="13465731" y="3470099"/>
            <a:ext cx="432854" cy="445047"/>
          </a:xfrm>
          <a:prstGeom prst="rect">
            <a:avLst/>
          </a:prstGeom>
        </p:spPr>
      </p:pic>
      <p:pic>
        <p:nvPicPr>
          <p:cNvPr id="15" name="Google Shape;150;p58"/>
          <p:cNvPicPr preferRelativeResize="0"/>
          <p:nvPr/>
        </p:nvPicPr>
        <p:blipFill rotWithShape="1">
          <a:blip r:embed="rId9">
            <a:alphaModFix/>
          </a:blip>
          <a:srcRect/>
          <a:stretch/>
        </p:blipFill>
        <p:spPr>
          <a:xfrm>
            <a:off x="4750434" y="2515960"/>
            <a:ext cx="451143" cy="445047"/>
          </a:xfrm>
          <a:prstGeom prst="rect">
            <a:avLst/>
          </a:prstGeom>
          <a:noFill/>
          <a:ln>
            <a:noFill/>
          </a:ln>
        </p:spPr>
      </p:pic>
      <p:pic>
        <p:nvPicPr>
          <p:cNvPr id="16" name="Google Shape;137;p24"/>
          <p:cNvPicPr preferRelativeResize="0"/>
          <p:nvPr/>
        </p:nvPicPr>
        <p:blipFill rotWithShape="1">
          <a:blip r:embed="rId5">
            <a:alphaModFix/>
          </a:blip>
          <a:srcRect/>
          <a:stretch/>
        </p:blipFill>
        <p:spPr>
          <a:xfrm>
            <a:off x="4750434" y="3551333"/>
            <a:ext cx="457200" cy="44669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3531484183"/>
              </p:ext>
            </p:extLst>
          </p:nvPr>
        </p:nvGraphicFramePr>
        <p:xfrm>
          <a:off x="5345167" y="1718598"/>
          <a:ext cx="6746479" cy="415588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514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Arauca,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Maní, Nunchía, Orocué, Paz De Ariporo, Sabanalarga, San Luis De Palenque, Tauramena, Trinidad,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Acacías, Barranca De Upía, Cabuyaro, Cumaral, El Calvario, El Castillo, Fuente De Oro, Granada, Lejanías, Mesetas, Puerto Gaitán, Puerto Lleras, Puerto López, Puerto Rico, Restrepo, San Carlos De Guaroa, San Juan De Arama, San Juanito,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ARAUCA : Arauquita.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CASANARE : Monterrey, Pore, Recetor,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Castilla La Nueva, La Macarena, Mapiripán.</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it-IT" sz="1000" b="0" i="0" u="none" strike="noStrike" cap="none" dirty="0" smtClean="0">
                          <a:solidFill>
                            <a:srgbClr val="000000"/>
                          </a:solidFill>
                          <a:latin typeface="+mn-lt"/>
                          <a:ea typeface="Verdana"/>
                          <a:cs typeface="Verdana"/>
                          <a:sym typeface="Verdana"/>
                        </a:rPr>
                        <a:t>CASANARE : La Salina, Támara.</a:t>
                      </a:r>
                    </a:p>
                    <a:p>
                      <a:pPr marL="0" marR="0" lvl="0" indent="0" algn="just" rtl="0">
                        <a:spcBef>
                          <a:spcPts val="0"/>
                        </a:spcBef>
                        <a:spcAft>
                          <a:spcPts val="0"/>
                        </a:spcAft>
                        <a:buNone/>
                      </a:pPr>
                      <a:r>
                        <a:rPr lang="it-IT" sz="1000" b="0" i="0" u="none" strike="noStrike" cap="none" dirty="0" smtClean="0">
                          <a:solidFill>
                            <a:srgbClr val="000000"/>
                          </a:solidFill>
                          <a:latin typeface="+mn-lt"/>
                          <a:ea typeface="Verdana"/>
                          <a:cs typeface="Verdana"/>
                          <a:sym typeface="Verdana"/>
                        </a:rPr>
                        <a:t>META : Guamal.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481476" y="2681022"/>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5494450" y="3928371"/>
            <a:ext cx="451143" cy="445047"/>
          </a:xfrm>
          <a:prstGeom prst="rect">
            <a:avLst/>
          </a:prstGeom>
          <a:noFill/>
          <a:ln>
            <a:noFill/>
          </a:ln>
        </p:spPr>
      </p:pic>
      <p:pic>
        <p:nvPicPr>
          <p:cNvPr id="10" name="Google Shape;137;p24"/>
          <p:cNvPicPr preferRelativeResize="0"/>
          <p:nvPr/>
        </p:nvPicPr>
        <p:blipFill rotWithShape="1">
          <a:blip r:embed="rId8">
            <a:alphaModFix/>
          </a:blip>
          <a:srcRect/>
          <a:stretch/>
        </p:blipFill>
        <p:spPr>
          <a:xfrm>
            <a:off x="5481476" y="5111671"/>
            <a:ext cx="457200" cy="44669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2610</TotalTime>
  <Words>2708</Words>
  <Application>Microsoft Office PowerPoint</Application>
  <PresentationFormat>Panorámica</PresentationFormat>
  <Paragraphs>141</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Arial Narrow</vt:lpstr>
      <vt:lpstr>Arial</vt:lpstr>
      <vt:lpstr>Arial Black</vt:lpstr>
      <vt:lpstr>Calibri</vt:lpstr>
      <vt:lpstr>Helvetica Neue</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265</cp:revision>
  <cp:lastPrinted>2024-01-12T21:20:58Z</cp:lastPrinted>
  <dcterms:created xsi:type="dcterms:W3CDTF">2022-10-19T17:32:46Z</dcterms:created>
  <dcterms:modified xsi:type="dcterms:W3CDTF">2024-01-18T20:19:35Z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