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Arial Narrow" panose="020B0606020202030204" pitchFamily="3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017</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17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18</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965770249"/>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Paujíl,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La Montañita.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Florencia,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El Retorno.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17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525124" y="1146173"/>
            <a:ext cx="1629711"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18574"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161558" y="1170471"/>
            <a:ext cx="236356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441193213"/>
              </p:ext>
            </p:extLst>
          </p:nvPr>
        </p:nvGraphicFramePr>
        <p:xfrm>
          <a:off x="4874169" y="1213792"/>
          <a:ext cx="6939280" cy="5446039"/>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El Carmen De Bolívar, María La Baja, Montecristo, Morales, Norosí, Río Viejo, San Jacinto,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Ciénaga De Oro, Montelíbano, Planeta Rica, Puerto Libertador,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Colosó,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Barranco De Loba, El Guamo, Mahates, San Juan Nepomuceno, San Martín De Loba, Zambrano,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Bosconia, El Paso.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Sahagún.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Ovejas.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Luruaco, Manatí, Palmar De Varela, Piojó, Polonuevo, Ponedera, Sabanalarga, Santo Tomás,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Cantagallo, Cartagena De Indias, El Peñón, Magangué, Pinillos, San Jacinto Del Cauca.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González.</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Chimá, Lorica,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Hatonuevo, Maicao, Manaure, Uribia.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Chivolo, Pivijay, Plato, Remolino, Sabanas De San Ángel, Salamina, Sitionuevo, Tenerife.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52225699"/>
              </p:ext>
            </p:extLst>
          </p:nvPr>
        </p:nvGraphicFramePr>
        <p:xfrm>
          <a:off x="4525334" y="1238982"/>
          <a:ext cx="7120316" cy="54254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Abriaquí, Amalfi, Barbosa, Bello, Belmira, Betania, Briceño, Buriticá, Campamento, Caramanta, Cañasgordas, Ciudad Bolívar, Copacabana, Ebéjico, El Bagre, Envigado, Giraldo, Girardota, Guadalupe, Guarne, Gómez Plata, Ituango, Jericó, La Pintada, Liborina, Medellín, Olaya, Peque, Pueblorrico, Rionegro, Sabanalarga, San Andrés De Cuerquía, San Jerónimo, San José De La Montaña, San Pedro De Los Milagros, Santa Bárbara, Santa Fé De Antioquia, Sopetrán, Tarazá, Tarso, Toledo, Valdivia, Valparaíso,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Boavita, Chiscas, Chita, Chivor, Chíquiza, Covarachía, Cubará, Duitama, El Cocuy, El Espino, Firavitoba, Guacamayas, Guateque, Guayatá, Güicán De La Sierra, Jericó, La Uvita, Nobsa, Paipa, Panqueba, Pesca, Páez, Ráquira, Samacá, San Luis De Gaceno, San Mateo, Santa María, Sativanorte, Soatá, Socotá, Somondoco, Sotaquirá, Susacón, Tibasosa, Tipacoque, Toca, Tuta, Villa De Leyva, Arcabuco, Cerinza, Gachantivá, Sogamoso, Tenza, Tinjacá, Oicatá.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Beltrán, Carmen De Carupa, Chipaque, Chía, Cáqueza, Fosca, Fómeque, Gachalá, Gachetá, Gama, Guasca, Guataquí, Guatavita, Guayabetal, Gutiérrez, Jerusalén, Junín, La Calera, Machetá, Manta, Medina, Pacho, Paratebueno, Pulí, Quetame, San Cayetano, Sopó, Sutatausa, Tausa, Tocancipá, Ubalá, Une.</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Altamira, Baraya, Garzón, Gigante, Hobo, Neiva, Paicol, Rivera, Suaza, Tarqui, Tello, Timaná.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Zulia, Gramalote, Hacarí, La Esperanza, La Playa, Labateca, Los Patios, Lourdes, Ocaña, Pamplonita, Ragonvalia, Salazar, San Calixto, San Cayetano, San José De Cúcuta, Santiago, Sardinata, Teorama, Tibú,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RISARALDA : Belén De Umbría, Pereira.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Aguada, Aratoca, Barichara, Betulia, Bolívar, Cabrera, Capitanejo, Carcasí, Cepitá, Cerrito, Charalá, Chima, Chipatá, Concepción, Confines, Contratación, Coromoro, Curití, El Carmen De Chucurí, El Guacamayo, El Peñón, Enciso, Floridablanca, Galán, Girón, Guaca, Hato, Jordán, La Paz, Landázuri, Lebrija, Los Santos, Macaravita, Matanza, Mogotes, Molagavita, Málaga, Onzaga, Palmar, Palmas Del Socorro, Piedecuesta, Pinchote, Páramo, Rionegro, San Andrés, San Gil, San Joaquín, San José De Miranda, San Miguel, San Vicente De Chucurí, Santa Bárbara, Santa Helena Del Opón, Simacota, Socorro, Sucre, Suratá, Valle De San José, Villanueva, Vélez, Zapatoca.</a:t>
                      </a:r>
                      <a:endParaRPr lang="es-MX" sz="1000" b="0" i="0" u="none" strike="noStrike" cap="none" dirty="0" smtClean="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146225"/>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262332424"/>
              </p:ext>
            </p:extLst>
          </p:nvPr>
        </p:nvGraphicFramePr>
        <p:xfrm>
          <a:off x="4534881" y="1251606"/>
          <a:ext cx="7110769" cy="3398931"/>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Anorí, Anzá, Betulia, Caicedo, Caldas, Carolina, Cáceres, Donmatías, Entrerríos, Fredonia, Itagüí, Nechí, Remedios, Retiro, Sabaneta, San Carlos, San Rafael, San Vicente Ferrer, Santo Domingo, Segovia, Sonsón, Támesis, Urrao, Vegachí, Venecia.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Aquitania, Betéitiva, Buenavista, Chiquinquirá, Coper, Cómbita, Floresta, La Capilla, Miraflores, Monguí, Moniquirá, Pachavita, Pajarito, Paz De Río, Saboyá, San Miguel De Sema, Santa Sofía, Sativasur, Siachoque, Socha, Sora, Sutamarchán, Sutatenza, Tota, Tutazá, Ventaquemada,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Apulo, Bojacá, Cabrera, Caparrapí, Choachí, Cota, Cucunubá, Funza, Guachetá, Lenguazaque, Nariño, Pandi, Pasca, San Bernardo, Sibaté, Soacha, Susa, Tenjo, Tibirita, Tocaima, Villa De San Diego De Ubaté, Yacopí,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Algeciras, Campoalegre, Elías, Guadalupe, La Argentina, La Plata, Pital, Pitalito, San Agustín, Tesalia, Villavieja.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El Tarra, Herrán, Pamplona, Villa Del Rosario.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Apía, Mistrató, Pueblo Rico.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Bucaramanga, California, Charta, El Playón, Encino, Guapotá, Gámbita, La Belleza, Ocamonte, Oiba, Puente Nacional, Suaita, Tona, Vetas.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Armero, Cajamarca, Carmen De Apicalá, Ibagué, Icononzo, Natagaima, Piedras.</a:t>
                      </a:r>
                      <a:endParaRPr lang="es-MX" sz="1000" b="0" i="0" u="none" strike="noStrike" cap="none" dirty="0" smtClean="0">
                        <a:solidFill>
                          <a:srgbClr val="000000"/>
                        </a:solidFill>
                        <a:latin typeface="Arial"/>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34713637"/>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Amagá, Andes,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Armenia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Chigorodó</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Concepción, Concordia, </a:t>
                      </a:r>
                      <a:r>
                        <a:rPr lang="pt-BR" sz="1000" b="0" i="0" u="none" strike="noStrike" cap="none" dirty="0" err="1" smtClean="0">
                          <a:solidFill>
                            <a:srgbClr val="000000"/>
                          </a:solidFill>
                          <a:latin typeface="Arial"/>
                          <a:ea typeface="Verdana"/>
                          <a:cs typeface="Verdana"/>
                          <a:sym typeface="Verdana"/>
                        </a:rPr>
                        <a:t>Hispania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Puerto </a:t>
                      </a:r>
                      <a:r>
                        <a:rPr lang="pt-BR" sz="1000" b="0" i="0" u="none" strike="noStrike" cap="none" dirty="0" err="1" smtClean="0">
                          <a:solidFill>
                            <a:srgbClr val="000000"/>
                          </a:solidFill>
                          <a:latin typeface="Arial"/>
                          <a:ea typeface="Verdana"/>
                          <a:cs typeface="Verdana"/>
                          <a:sym typeface="Verdana"/>
                        </a:rPr>
                        <a:t>Nare</a:t>
                      </a:r>
                      <a:r>
                        <a:rPr lang="pt-BR" sz="1000" b="0" i="0" u="none" strike="noStrike" cap="none" dirty="0" smtClean="0">
                          <a:solidFill>
                            <a:srgbClr val="000000"/>
                          </a:solidFill>
                          <a:latin typeface="Arial"/>
                          <a:ea typeface="Verdana"/>
                          <a:cs typeface="Verdana"/>
                          <a:sym typeface="Verdana"/>
                        </a:rPr>
                        <a:t>, Salgar,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Titiribí</a:t>
                      </a:r>
                      <a:r>
                        <a:rPr lang="pt-BR" sz="1000" b="0" i="0" u="none" strike="noStrike" cap="none" dirty="0" smtClean="0">
                          <a:solidFill>
                            <a:srgbClr val="000000"/>
                          </a:solidFill>
                          <a:latin typeface="Arial"/>
                          <a:ea typeface="Verdana"/>
                          <a:cs typeface="Verdana"/>
                          <a:sym typeface="Verdana"/>
                        </a:rPr>
                        <a:t>, Yolombó, Zaragoza.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Caldas, Campohermoso, Chinavita, Chitaraque, </a:t>
                      </a:r>
                      <a:r>
                        <a:rPr lang="pt-BR" sz="1000" b="0" i="0" u="none" strike="noStrike" cap="none" dirty="0" err="1" smtClean="0">
                          <a:solidFill>
                            <a:srgbClr val="000000"/>
                          </a:solidFill>
                          <a:latin typeface="Arial"/>
                          <a:ea typeface="Verdana"/>
                          <a:cs typeface="Verdana"/>
                          <a:sym typeface="Verdana"/>
                        </a:rPr>
                        <a:t>Ciénega</a:t>
                      </a:r>
                      <a:r>
                        <a:rPr lang="pt-BR" sz="1000" b="0" i="0" u="none" strike="noStrike" cap="none" dirty="0" smtClean="0">
                          <a:solidFill>
                            <a:srgbClr val="000000"/>
                          </a:solidFill>
                          <a:latin typeface="Arial"/>
                          <a:ea typeface="Verdana"/>
                          <a:cs typeface="Verdana"/>
                          <a:sym typeface="Verdana"/>
                        </a:rPr>
                        <a:t>, Cucaita, Garagoa, Gámeza, Labranzagrande, Macanal, Maripí, Mongua,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Pauna, </a:t>
                      </a:r>
                      <a:r>
                        <a:rPr lang="pt-BR" sz="1000" b="0" i="0" u="none" strike="noStrike" cap="none" dirty="0" err="1" smtClean="0">
                          <a:solidFill>
                            <a:srgbClr val="000000"/>
                          </a:solidFill>
                          <a:latin typeface="Arial"/>
                          <a:ea typeface="Verdana"/>
                          <a:cs typeface="Verdana"/>
                          <a:sym typeface="Verdana"/>
                        </a:rPr>
                        <a:t>Paya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Pisba</a:t>
                      </a:r>
                      <a:r>
                        <a:rPr lang="pt-BR" sz="1000" b="0" i="0" u="none" strike="noStrike" cap="none" dirty="0" smtClean="0">
                          <a:solidFill>
                            <a:srgbClr val="000000"/>
                          </a:solidFill>
                          <a:latin typeface="Arial"/>
                          <a:ea typeface="Verdana"/>
                          <a:cs typeface="Verdana"/>
                          <a:sym typeface="Verdana"/>
                        </a:rPr>
                        <a:t>, Puerto </a:t>
                      </a:r>
                      <a:r>
                        <a:rPr lang="pt-BR" sz="1000" b="0" i="0" u="none" strike="noStrike" cap="none" dirty="0" err="1" smtClean="0">
                          <a:solidFill>
                            <a:srgbClr val="000000"/>
                          </a:solidFill>
                          <a:latin typeface="Arial"/>
                          <a:ea typeface="Verdana"/>
                          <a:cs typeface="Verdana"/>
                          <a:sym typeface="Verdana"/>
                        </a:rPr>
                        <a:t>Boyacá</a:t>
                      </a:r>
                      <a:r>
                        <a:rPr lang="pt-BR" sz="1000" b="0" i="0" u="none" strike="noStrike" cap="none" dirty="0" smtClean="0">
                          <a:solidFill>
                            <a:srgbClr val="000000"/>
                          </a:solidFill>
                          <a:latin typeface="Arial"/>
                          <a:ea typeface="Verdana"/>
                          <a:cs typeface="Verdana"/>
                          <a:sym typeface="Verdana"/>
                        </a:rPr>
                        <a:t>, Rondón, San Eduardo, San José De Pare, Santa Rosa De Viterbo, Sáchica, Tasco, Tibaná, Togüí, </a:t>
                      </a:r>
                      <a:r>
                        <a:rPr lang="pt-BR" sz="1000" b="0" i="0" u="none" strike="noStrike" cap="none" dirty="0" err="1" smtClean="0">
                          <a:solidFill>
                            <a:srgbClr val="000000"/>
                          </a:solidFill>
                          <a:latin typeface="Arial"/>
                          <a:ea typeface="Verdana"/>
                          <a:cs typeface="Verdana"/>
                          <a:sym typeface="Verdana"/>
                        </a:rPr>
                        <a:t>Turmequé</a:t>
                      </a:r>
                      <a:r>
                        <a:rPr lang="pt-BR" sz="1000" b="0" i="0" u="none" strike="noStrike" cap="none" dirty="0" smtClean="0">
                          <a:solidFill>
                            <a:srgbClr val="000000"/>
                          </a:solidFill>
                          <a:latin typeface="Arial"/>
                          <a:ea typeface="Verdana"/>
                          <a:cs typeface="Verdana"/>
                          <a:sym typeface="Verdana"/>
                        </a:rPr>
                        <a:t>, Viracachá.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Marmato, Pácora, Riosucio, Supía.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Arbeláez</a:t>
                      </a:r>
                      <a:r>
                        <a:rPr lang="pt-BR" sz="1000" b="0" i="0" u="none" strike="noStrike" cap="none" dirty="0" smtClean="0">
                          <a:solidFill>
                            <a:srgbClr val="000000"/>
                          </a:solidFill>
                          <a:latin typeface="Arial"/>
                          <a:ea typeface="Verdana"/>
                          <a:cs typeface="Verdana"/>
                          <a:sym typeface="Verdana"/>
                        </a:rPr>
                        <a:t>, Chocontá, Cogua, </a:t>
                      </a:r>
                      <a:r>
                        <a:rPr lang="pt-BR" sz="1000" b="0" i="0" u="none" strike="noStrike" cap="none" dirty="0" err="1" smtClean="0">
                          <a:solidFill>
                            <a:srgbClr val="000000"/>
                          </a:solidFill>
                          <a:latin typeface="Arial"/>
                          <a:ea typeface="Verdana"/>
                          <a:cs typeface="Verdana"/>
                          <a:sym typeface="Verdana"/>
                        </a:rPr>
                        <a:t>Facatativá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Fusagasugá</a:t>
                      </a:r>
                      <a:r>
                        <a:rPr lang="pt-BR" sz="1000" b="0" i="0" u="none" strike="noStrike" cap="none" dirty="0" smtClean="0">
                          <a:solidFill>
                            <a:srgbClr val="000000"/>
                          </a:solidFill>
                          <a:latin typeface="Arial"/>
                          <a:ea typeface="Verdana"/>
                          <a:cs typeface="Verdana"/>
                          <a:sym typeface="Verdana"/>
                        </a:rPr>
                        <a:t>, Fúquene, </a:t>
                      </a:r>
                      <a:r>
                        <a:rPr lang="pt-BR" sz="1000" b="0" i="0" u="none" strike="noStrike" cap="none" dirty="0" err="1" smtClean="0">
                          <a:solidFill>
                            <a:srgbClr val="000000"/>
                          </a:solidFill>
                          <a:latin typeface="Arial"/>
                          <a:ea typeface="Verdana"/>
                          <a:cs typeface="Verdana"/>
                          <a:sym typeface="Verdana"/>
                        </a:rPr>
                        <a:t>Girardot</a:t>
                      </a:r>
                      <a:r>
                        <a:rPr lang="pt-BR" sz="1000" b="0" i="0" u="none" strike="noStrike" cap="none" dirty="0" smtClean="0">
                          <a:solidFill>
                            <a:srgbClr val="000000"/>
                          </a:solidFill>
                          <a:latin typeface="Arial"/>
                          <a:ea typeface="Verdana"/>
                          <a:cs typeface="Verdana"/>
                          <a:sym typeface="Verdana"/>
                        </a:rPr>
                        <a:t>, Granada, La Vega, Madrid, </a:t>
                      </a:r>
                      <a:r>
                        <a:rPr lang="pt-BR" sz="1000" b="0" i="0" u="none" strike="noStrike" cap="none" dirty="0" err="1" smtClean="0">
                          <a:solidFill>
                            <a:srgbClr val="000000"/>
                          </a:solidFill>
                          <a:latin typeface="Arial"/>
                          <a:ea typeface="Verdana"/>
                          <a:cs typeface="Verdana"/>
                          <a:sym typeface="Verdana"/>
                        </a:rPr>
                        <a:t>Mosquera</a:t>
                      </a:r>
                      <a:r>
                        <a:rPr lang="pt-BR" sz="1000" b="0" i="0" u="none" strike="noStrike" cap="none" dirty="0" smtClean="0">
                          <a:solidFill>
                            <a:srgbClr val="000000"/>
                          </a:solidFill>
                          <a:latin typeface="Arial"/>
                          <a:ea typeface="Verdana"/>
                          <a:cs typeface="Verdana"/>
                          <a:sym typeface="Verdana"/>
                        </a:rPr>
                        <a:t>, Paime, Puerto Salgar, </a:t>
                      </a:r>
                      <a:r>
                        <a:rPr lang="pt-BR" sz="1000" b="0" i="0" u="none" strike="noStrike" cap="none" dirty="0" err="1" smtClean="0">
                          <a:solidFill>
                            <a:srgbClr val="000000"/>
                          </a:solidFill>
                          <a:latin typeface="Arial"/>
                          <a:ea typeface="Verdana"/>
                          <a:cs typeface="Verdana"/>
                          <a:sym typeface="Verdana"/>
                        </a:rPr>
                        <a:t>Ricaurte</a:t>
                      </a:r>
                      <a:r>
                        <a:rPr lang="pt-BR" sz="1000" b="0" i="0" u="none" strike="noStrike" cap="none" dirty="0" smtClean="0">
                          <a:solidFill>
                            <a:srgbClr val="000000"/>
                          </a:solidFill>
                          <a:latin typeface="Arial"/>
                          <a:ea typeface="Verdana"/>
                          <a:cs typeface="Verdana"/>
                          <a:sym typeface="Verdana"/>
                        </a:rPr>
                        <a:t>, San Antonio Del </a:t>
                      </a:r>
                      <a:r>
                        <a:rPr lang="pt-BR" sz="1000" b="0" i="0" u="none" strike="noStrike" cap="none" dirty="0" err="1" smtClean="0">
                          <a:solidFill>
                            <a:srgbClr val="000000"/>
                          </a:solidFill>
                          <a:latin typeface="Arial"/>
                          <a:ea typeface="Verdana"/>
                          <a:cs typeface="Verdana"/>
                          <a:sym typeface="Verdana"/>
                        </a:rPr>
                        <a:t>Tequendama</a:t>
                      </a:r>
                      <a:r>
                        <a:rPr lang="pt-BR" sz="1000" b="0" i="0" u="none" strike="noStrike" cap="none" dirty="0" smtClean="0">
                          <a:solidFill>
                            <a:srgbClr val="000000"/>
                          </a:solidFill>
                          <a:latin typeface="Arial"/>
                          <a:ea typeface="Verdana"/>
                          <a:cs typeface="Verdana"/>
                          <a:sym typeface="Verdana"/>
                        </a:rPr>
                        <a:t>, San Francisco, Sasaima, Sesquilé, Simijaca, Subachoque, Suesca, </a:t>
                      </a:r>
                      <a:r>
                        <a:rPr lang="pt-BR" sz="1000" b="0" i="0" u="none" strike="noStrike" cap="none" dirty="0" err="1" smtClean="0">
                          <a:solidFill>
                            <a:srgbClr val="000000"/>
                          </a:solidFill>
                          <a:latin typeface="Arial"/>
                          <a:ea typeface="Verdana"/>
                          <a:cs typeface="Verdana"/>
                          <a:sym typeface="Verdana"/>
                        </a:rPr>
                        <a:t>Tena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Ubaque</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Venecia</a:t>
                      </a:r>
                      <a:r>
                        <a:rPr lang="pt-BR" sz="1000" b="0" i="0" u="none" strike="noStrike" cap="none" dirty="0" smtClean="0">
                          <a:solidFill>
                            <a:srgbClr val="000000"/>
                          </a:solidFill>
                          <a:latin typeface="Arial"/>
                          <a:ea typeface="Verdana"/>
                          <a:cs typeface="Verdana"/>
                          <a:sym typeface="Verdana"/>
                        </a:rPr>
                        <a:t>, Villapinzón.</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Acevedo, Nátaga, Palestina, Íquira.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Cácota, Mutiscua, Silos.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t>
                      </a:r>
                      <a:r>
                        <a:rPr lang="pt-BR" sz="1000" b="0" i="0" u="none" strike="noStrike" cap="none" dirty="0" err="1" smtClean="0">
                          <a:solidFill>
                            <a:srgbClr val="000000"/>
                          </a:solidFill>
                          <a:latin typeface="Arial"/>
                          <a:ea typeface="Verdana"/>
                          <a:cs typeface="Verdana"/>
                          <a:sym typeface="Verdana"/>
                        </a:rPr>
                        <a:t>Albania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Cimitarra, Guadalupe, Guavatá.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Alpujarra, </a:t>
                      </a:r>
                      <a:r>
                        <a:rPr lang="pt-BR" sz="1000" b="0" i="0" u="none" strike="noStrike" cap="none" dirty="0" err="1" smtClean="0">
                          <a:solidFill>
                            <a:srgbClr val="000000"/>
                          </a:solidFill>
                          <a:latin typeface="Arial"/>
                          <a:ea typeface="Verdana"/>
                          <a:cs typeface="Verdana"/>
                          <a:sym typeface="Verdana"/>
                        </a:rPr>
                        <a:t>Anzoátegui</a:t>
                      </a:r>
                      <a:r>
                        <a:rPr lang="pt-BR" sz="1000" b="0" i="0" u="none" strike="noStrike" cap="none" dirty="0" smtClean="0">
                          <a:solidFill>
                            <a:srgbClr val="000000"/>
                          </a:solidFill>
                          <a:latin typeface="Arial"/>
                          <a:ea typeface="Verdana"/>
                          <a:cs typeface="Verdana"/>
                          <a:sym typeface="Verdana"/>
                        </a:rPr>
                        <a:t>, Ataco, </a:t>
                      </a:r>
                      <a:r>
                        <a:rPr lang="pt-BR" sz="1000" b="0" i="0" u="none" strike="noStrike" cap="none" dirty="0" err="1" smtClean="0">
                          <a:solidFill>
                            <a:srgbClr val="000000"/>
                          </a:solidFill>
                          <a:latin typeface="Arial"/>
                          <a:ea typeface="Verdana"/>
                          <a:cs typeface="Verdana"/>
                          <a:sym typeface="Verdana"/>
                        </a:rPr>
                        <a:t>Coello</a:t>
                      </a:r>
                      <a:r>
                        <a:rPr lang="pt-BR" sz="1000" b="0" i="0" u="none" strike="noStrike" cap="none" dirty="0" smtClean="0">
                          <a:solidFill>
                            <a:srgbClr val="000000"/>
                          </a:solidFill>
                          <a:latin typeface="Arial"/>
                          <a:ea typeface="Verdana"/>
                          <a:cs typeface="Verdana"/>
                          <a:sym typeface="Verdana"/>
                        </a:rPr>
                        <a:t>, Cunday, </a:t>
                      </a:r>
                      <a:r>
                        <a:rPr lang="pt-BR" sz="1000" b="0" i="0" u="none" strike="noStrike" cap="none" dirty="0" err="1" smtClean="0">
                          <a:solidFill>
                            <a:srgbClr val="000000"/>
                          </a:solidFill>
                          <a:latin typeface="Arial"/>
                          <a:ea typeface="Verdana"/>
                          <a:cs typeface="Verdana"/>
                          <a:sym typeface="Verdana"/>
                        </a:rPr>
                        <a:t>Guamo</a:t>
                      </a:r>
                      <a:r>
                        <a:rPr lang="pt-BR" sz="1000" b="0" i="0" u="none" strike="noStrike" cap="none" dirty="0" smtClean="0">
                          <a:solidFill>
                            <a:srgbClr val="000000"/>
                          </a:solidFill>
                          <a:latin typeface="Arial"/>
                          <a:ea typeface="Verdana"/>
                          <a:cs typeface="Verdana"/>
                          <a:sym typeface="Verdana"/>
                        </a:rPr>
                        <a:t>, Herveo, Honda, </a:t>
                      </a:r>
                      <a:r>
                        <a:rPr lang="pt-BR" sz="1000" b="0" i="0" u="none" strike="noStrike" cap="none" dirty="0" err="1" smtClean="0">
                          <a:solidFill>
                            <a:srgbClr val="000000"/>
                          </a:solidFill>
                          <a:latin typeface="Arial"/>
                          <a:ea typeface="Verdana"/>
                          <a:cs typeface="Verdana"/>
                          <a:sym typeface="Verdana"/>
                        </a:rPr>
                        <a:t>Lérida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Melgar</a:t>
                      </a:r>
                      <a:r>
                        <a:rPr lang="pt-BR" sz="1000" b="0" i="0" u="none" strike="noStrike" cap="none" dirty="0" smtClean="0">
                          <a:solidFill>
                            <a:srgbClr val="000000"/>
                          </a:solidFill>
                          <a:latin typeface="Arial"/>
                          <a:ea typeface="Verdana"/>
                          <a:cs typeface="Verdana"/>
                          <a:sym typeface="Verdana"/>
                        </a:rPr>
                        <a:t>, Prado, </a:t>
                      </a:r>
                      <a:r>
                        <a:rPr lang="pt-BR" sz="1000" b="0" i="0" u="none" strike="noStrike" cap="none" dirty="0" err="1" smtClean="0">
                          <a:solidFill>
                            <a:srgbClr val="000000"/>
                          </a:solidFill>
                          <a:latin typeface="Arial"/>
                          <a:ea typeface="Verdana"/>
                          <a:cs typeface="Verdana"/>
                          <a:sym typeface="Verdana"/>
                        </a:rPr>
                        <a:t>Rovira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 San Sebastián De Mariquita, </a:t>
                      </a:r>
                      <a:r>
                        <a:rPr lang="pt-BR" sz="1000" b="0" i="0" u="none" strike="noStrike" cap="none" dirty="0" err="1" smtClean="0">
                          <a:solidFill>
                            <a:srgbClr val="000000"/>
                          </a:solidFill>
                          <a:latin typeface="Arial"/>
                          <a:ea typeface="Verdana"/>
                          <a:cs typeface="Verdana"/>
                          <a:sym typeface="Verdana"/>
                        </a:rPr>
                        <a:t>Suárez</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Villahermosa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Villarrica</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4743072" y="2605252"/>
            <a:ext cx="432854" cy="445047"/>
          </a:xfrm>
          <a:prstGeom prst="rect">
            <a:avLst/>
          </a:prstGeom>
        </p:spPr>
      </p:pic>
      <p:graphicFrame>
        <p:nvGraphicFramePr>
          <p:cNvPr id="13" name="Google Shape;146;p58"/>
          <p:cNvGraphicFramePr/>
          <p:nvPr>
            <p:extLst>
              <p:ext uri="{D42A27DB-BD31-4B8C-83A1-F6EECF244321}">
                <p14:modId xmlns:p14="http://schemas.microsoft.com/office/powerpoint/2010/main" val="23656128"/>
              </p:ext>
            </p:extLst>
          </p:nvPr>
        </p:nvGraphicFramePr>
        <p:xfrm>
          <a:off x="4568599" y="1695978"/>
          <a:ext cx="6746479" cy="387458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1219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Arial"/>
                          <a:ea typeface="Verdana"/>
                          <a:cs typeface="Verdana"/>
                          <a:sym typeface="Verdana"/>
                        </a:rPr>
                        <a:t>VALLE DEL CAUCA : Ulloa.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Cartago, La Victoria, Obando.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Bagadó,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t>
                      </a:r>
                      <a:r>
                        <a:rPr lang="es-MX" sz="1000" b="0" i="0" u="none" strike="noStrike" cap="none" dirty="0" err="1" smtClean="0">
                          <a:solidFill>
                            <a:srgbClr val="000000"/>
                          </a:solidFill>
                          <a:latin typeface="+mn-lt"/>
                          <a:ea typeface="Verdana"/>
                          <a:cs typeface="Verdana"/>
                          <a:sym typeface="Verdana"/>
                        </a:rPr>
                        <a:t>Dagua</a:t>
                      </a:r>
                      <a:r>
                        <a:rPr lang="es-MX" sz="1000" b="0" i="0" u="none" strike="noStrike" cap="none" dirty="0" smtClean="0">
                          <a:solidFill>
                            <a:srgbClr val="000000"/>
                          </a:solidFill>
                          <a:latin typeface="+mn-lt"/>
                          <a:ea typeface="Verdana"/>
                          <a:cs typeface="Verdana"/>
                          <a:sym typeface="Verdana"/>
                        </a:rPr>
                        <a:t>, Florida, Pradera, Toro.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pic>
        <p:nvPicPr>
          <p:cNvPr id="15" name="Google Shape;150;p58"/>
          <p:cNvPicPr preferRelativeResize="0"/>
          <p:nvPr/>
        </p:nvPicPr>
        <p:blipFill rotWithShape="1">
          <a:blip r:embed="rId9">
            <a:alphaModFix/>
          </a:blip>
          <a:srcRect/>
          <a:stretch/>
        </p:blipFill>
        <p:spPr>
          <a:xfrm>
            <a:off x="4760110" y="3692623"/>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43072" y="4779995"/>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621895310"/>
              </p:ext>
            </p:extLst>
          </p:nvPr>
        </p:nvGraphicFramePr>
        <p:xfrm>
          <a:off x="5345167" y="1718598"/>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Nunchía, Orocué, Paz De Ariporo,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Lejanías,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Arauquita.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Monterrey, Pore, Recetor,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La Macarena, Mapiripán.</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La Salina, Támara.</a:t>
                      </a:r>
                    </a:p>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81476" y="5111671"/>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2600</TotalTime>
  <Words>2605</Words>
  <Application>Microsoft Office PowerPoint</Application>
  <PresentationFormat>Panorámica</PresentationFormat>
  <Paragraphs>142</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Helvetica Neue</vt:lpstr>
      <vt:lpstr>Arial Narrow</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263</cp:revision>
  <cp:lastPrinted>2024-01-12T21:20:58Z</cp:lastPrinted>
  <dcterms:created xsi:type="dcterms:W3CDTF">2022-10-19T17:32:46Z</dcterms:created>
  <dcterms:modified xsi:type="dcterms:W3CDTF">2024-01-17T20:23:32Z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