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70" r:id="rId7"/>
    <p:sldId id="269" r:id="rId8"/>
    <p:sldId id="261" r:id="rId9"/>
    <p:sldId id="262" r:id="rId10"/>
    <p:sldId id="263" r:id="rId11"/>
    <p:sldId id="264" r:id="rId12"/>
    <p:sldId id="265" r:id="rId13"/>
  </p:sldIdLst>
  <p:sldSz cx="12192000" cy="6858000"/>
  <p:notesSz cx="12192000" cy="6858000"/>
  <p:embeddedFontLst>
    <p:embeddedFont>
      <p:font typeface="Verdana" panose="020B0604030504040204" pitchFamily="34" charset="0"/>
      <p:regular r:id="rId15"/>
      <p:bold r:id="rId16"/>
      <p:italic r:id="rId17"/>
      <p:boldItalic r:id="rId18"/>
    </p:embeddedFont>
    <p:embeddedFont>
      <p:font typeface="Arial Narrow" panose="020B0606020202030204" pitchFamily="34" charset="0"/>
      <p:regular r:id="rId19"/>
      <p:bold r:id="rId20"/>
      <p:italic r:id="rId21"/>
      <p:boldItalic r:id="rId22"/>
    </p:embeddedFont>
    <p:embeddedFont>
      <p:font typeface="Arial Black" panose="020B0A04020102020204" pitchFamily="34" charset="0"/>
      <p:regular r:id="rId23"/>
      <p:bold r:id="rId24"/>
    </p:embeddedFont>
    <p:embeddedFont>
      <p:font typeface="Helvetica Neue"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94660"/>
  </p:normalViewPr>
  <p:slideViewPr>
    <p:cSldViewPr snapToGrid="0">
      <p:cViewPr varScale="1">
        <p:scale>
          <a:sx n="109" d="100"/>
          <a:sy n="109" d="100"/>
        </p:scale>
        <p:origin x="762" y="96"/>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70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016</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16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17</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672339544"/>
              </p:ext>
            </p:extLst>
          </p:nvPr>
        </p:nvGraphicFramePr>
        <p:xfrm>
          <a:off x="5419661" y="1480456"/>
          <a:ext cx="6300943" cy="4285909"/>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41113">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371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Paujíl.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El Doncello, La Montañita,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ext uri="{D42A27DB-BD31-4B8C-83A1-F6EECF244321}">
                <p14:modId xmlns:p14="http://schemas.microsoft.com/office/powerpoint/2010/main" val="3707308787"/>
              </p:ext>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612013" y="2751087"/>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7145" y="4979271"/>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593581" y="3866002"/>
            <a:ext cx="451143" cy="4450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Carolina Valencia Monroy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16 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0525124" y="1146173"/>
            <a:ext cx="1629711" cy="5507176"/>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380543" y="2601533"/>
            <a:ext cx="1979619" cy="2154855"/>
          </a:xfrm>
          <a:prstGeom prst="rect">
            <a:avLst/>
          </a:prstGeom>
          <a:ln>
            <a:solidFill>
              <a:schemeClr val="tx1"/>
            </a:solidFill>
          </a:ln>
        </p:spPr>
      </p:pic>
      <p:pic>
        <p:nvPicPr>
          <p:cNvPr id="4" name="Imagen 3"/>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418574" y="1170471"/>
            <a:ext cx="1684571" cy="5482878"/>
          </a:xfrm>
          <a:prstGeom prst="rect">
            <a:avLst/>
          </a:prstGeom>
        </p:spPr>
      </p:pic>
      <p:pic>
        <p:nvPicPr>
          <p:cNvPr id="10"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8161558" y="1170471"/>
            <a:ext cx="2363566" cy="548287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124650161"/>
              </p:ext>
            </p:extLst>
          </p:nvPr>
        </p:nvGraphicFramePr>
        <p:xfrm>
          <a:off x="4874169" y="1213792"/>
          <a:ext cx="6939280" cy="5090988"/>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412343">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3233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Arenal, El Carmen De Bolívar, María La Baja, Montecristo, Morales, Norosí, Río Viejo, San Jacinto, San Pablo, Santa Rosa Del Sur, Simití, Tiquisio.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Becerril, Chimichagua, Chiriguaná, Curumaní, El Copey, La Gloria, La Jagua De Ibirico, La Paz, Manaure Balcón Del Cesar, Pailitas, Pelaya, Pueblo Bello, Río De Oro, San Alberto, San Diego, San Martín,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Montelíbano, Planeta Rica, Puerto Libertador,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Distracción,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04068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San Andrés.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Barranco De Loba, El Guamo, Mahates, San Juan Nepomuceno, San Martín De Loba.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Bosconia, El Paso.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Ciénaga De Oro, Sahagún, San Carlos.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Ariguaní.</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Colosó, Corozal, Ovejas, San José De Toluviejo.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44324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Manatí, Palmar De Varela, Ponedera, Santo Tomás.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Altos Del Rosario, Arjona, Magangué, Pinillos, San Jacinto Del Cauca,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Chimá, Lorica,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Hatonuevo, Manaure.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Pivijay, Remolino, Sabanas De San Ángel, Salamina,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Chalán,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46656" y="2773159"/>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47385" y="4220077"/>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49134" y="5404599"/>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953334145"/>
              </p:ext>
            </p:extLst>
          </p:nvPr>
        </p:nvGraphicFramePr>
        <p:xfrm>
          <a:off x="4525334" y="1238982"/>
          <a:ext cx="7120316" cy="3596600"/>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El Bagre, Ituango, Tarazá, Medellín.</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Belén, Boavita, Chiscas, Chita, Chivor, Covarachía, Cubará, Duitama, El Cocuy, El Espino, Guacamayas, Guateque, Guayatá, Güicán De La Sierra, Jericó, La Uvita, Nobsa, Paipa, Panqueba, Pesca, Páez, Ráquira, Samacá, San Luis De Gaceno, San Mateo, Santa María, Sativanorte, Soatá, Socotá, Somondoco, Sotaquirá, Susacón, Tibasosa, Tipacoque, Toca, Sogamoso, </a:t>
                      </a:r>
                      <a:r>
                        <a:rPr lang="es-MX" sz="1000" b="0" i="0" u="none" strike="noStrike" cap="none" dirty="0" err="1" smtClean="0">
                          <a:solidFill>
                            <a:srgbClr val="000000"/>
                          </a:solidFill>
                          <a:latin typeface="+mn-lt"/>
                          <a:ea typeface="Verdana"/>
                          <a:cs typeface="Verdana"/>
                          <a:sym typeface="Arial"/>
                        </a:rPr>
                        <a:t>Tinjaca</a:t>
                      </a:r>
                      <a:r>
                        <a:rPr lang="es-MX" sz="1000" b="0" i="0" u="none" strike="noStrike" cap="none" dirty="0" smtClean="0">
                          <a:solidFill>
                            <a:srgbClr val="000000"/>
                          </a:solidFill>
                          <a:latin typeface="+mn-lt"/>
                          <a:ea typeface="Verdana"/>
                          <a:cs typeface="Verdana"/>
                          <a:sym typeface="Arial"/>
                        </a:rPr>
                        <a:t>, Cerinza.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Carmen De Carupa, Chipaque, Chía, Cáqueza, Fosca, Fómeque, Gachalá, Gachetá, Gama, Guasca, Guatavita, Guayabetal, Gutiérrez, Jerusalén, Junín, La Calera, Machetá, Manta, Medina, Paratebueno, Quetame, San Cayetano, Sopó, Sutatausa, Tausa, Tocancipá, Ubalá, Une, Tocaima.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Altamira, Garzón.</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Durania, El Carmen, El Zulia, Gramalote, Hacarí, La Playa, Labateca, Los Patios, Lourdes, Ocaña, Pamplonita, Ragonvalia, Salazar, San Calixto, San Cayetano, San José De Cúcuta, Santiago, Sardinata, Teorama, Tibú, Toledo, Villa Caro,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Cabrera, Capitanejo, Carcasí, Cerrito, Chima, Concepción, Contratación, El Carmen De Chucurí, Enciso, Floridablanca, Galán, Guaca, Hato, Macaravita, Matanza, Molagavita, Málaga, Palmar, Piedecuesta, Rionegro, San Andrés, San José De Miranda, San Miguel, Santa Bárbara, Santa Helena Del Opón, Simacota, Socorro, Suratá.</a:t>
                      </a:r>
                      <a:endParaRPr lang="es-MX" sz="1000" b="0" i="0" u="none" strike="noStrike" cap="none" dirty="0" smtClean="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707850" y="3146225"/>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93956504"/>
              </p:ext>
            </p:extLst>
          </p:nvPr>
        </p:nvGraphicFramePr>
        <p:xfrm>
          <a:off x="4534881" y="1251606"/>
          <a:ext cx="7110769" cy="3901400"/>
        </p:xfrm>
        <a:graphic>
          <a:graphicData uri="http://schemas.openxmlformats.org/drawingml/2006/table">
            <a:tbl>
              <a:tblPr>
                <a:noFill/>
                <a:tableStyleId>{C3B7D27D-7022-48AE-870B-97DEDC28B86A}</a:tableStyleId>
              </a:tblPr>
              <a:tblGrid>
                <a:gridCol w="982529">
                  <a:extLst>
                    <a:ext uri="{9D8B030D-6E8A-4147-A177-3AD203B41FA5}">
                      <a16:colId xmlns:a16="http://schemas.microsoft.com/office/drawing/2014/main" val="20000"/>
                    </a:ext>
                  </a:extLst>
                </a:gridCol>
                <a:gridCol w="612824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97223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ANTIOQUIA : Abejorral, Abriaquí, Amalfi, Barbosa, Bello, Belmira, Betania, Briceño, Buriticá, Campamento, Caramanta, Cañasgordas, Ciudad Bolívar, Copacabana, Ebéjico, Envigado, Giraldo, Girardota, Guadalupe, Guarne, Gómez Plata, Jericó, La Pintada, Liborina, Nechí, Olaya, Peque, Pueblorrico, Rionegro, Sabanalarga, San Andrés De Cuerquía, San Jerónimo, San José De La Montaña, San Pedro De Los Milagros, Santa Bárbara, Santa Fé De Antioquia, Sopetrán, Tarso, Toledo, Valdivia, Valparaíso, Yarumal.</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BOYACÁ : Betéitiva, Chíquiza, Firavitoba, La Capilla, Miraflores, Pachavita, Pajarito, Paz De Río, Sativasur, Siachoque, Socha, Sutatenza, Tenza, Tuta, Tutazá, Ventaquemada, Villa De Leyva, Úmbita.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CALDAS : Aguadas.</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CUNDINAMARCA : Beltrán, Choachí, Cucunubá, Guachetá, Guataquí, Lenguazaque, Pacho, Pasca, Pulí, Susa, Tibirita, Villa De San Diego De Ubaté, Zipaquirá.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HUILA : Agrado, Baraya, Elías, Gigante, Hobo, Neiva, Paicol, Pital, Pitalito, Rivera, Suaza, Tarqui, Tello, Timaná.</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NORTE DE SANTANDER : El Tarra, Herrán, La Esperanza, Pamplona, Villa Del Rosario.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Belén De Umbría, Mistrató, Pereira.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Aguada, Aratoca, Barichara, Betulia, Bolívar, Bucaramanga, California, Cepitá, Charalá, Charta, Chipatá, Confines, Coromoro, Curití, El Guacamayo, El Peñón, El Playón, Girón, Jordán, La Paz, Landázuri, Lebrija, Los Santos, Mogotes, Onzaga, Palmas Del Socorro, Pinchote, Páramo, San Gil, San Joaquín, San Vicente De Chucurí, Sucre, Tona, Valle De San José, Vetas, Villanueva,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Natagaima.</a:t>
                      </a: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698705" y="308967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3689063" y="4585457"/>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4275620454"/>
              </p:ext>
            </p:extLst>
          </p:nvPr>
        </p:nvGraphicFramePr>
        <p:xfrm>
          <a:off x="4556146" y="1270933"/>
          <a:ext cx="7069804" cy="4113870"/>
        </p:xfrm>
        <a:graphic>
          <a:graphicData uri="http://schemas.openxmlformats.org/drawingml/2006/table">
            <a:tbl>
              <a:tblPr>
                <a:noFill/>
                <a:tableStyleId>{C3B7D27D-7022-48AE-870B-97DEDC28B86A}</a:tableStyleId>
              </a:tblPr>
              <a:tblGrid>
                <a:gridCol w="976868">
                  <a:extLst>
                    <a:ext uri="{9D8B030D-6E8A-4147-A177-3AD203B41FA5}">
                      <a16:colId xmlns:a16="http://schemas.microsoft.com/office/drawing/2014/main" val="20000"/>
                    </a:ext>
                  </a:extLst>
                </a:gridCol>
                <a:gridCol w="6092936">
                  <a:extLst>
                    <a:ext uri="{9D8B030D-6E8A-4147-A177-3AD203B41FA5}">
                      <a16:colId xmlns:a16="http://schemas.microsoft.com/office/drawing/2014/main" val="20001"/>
                    </a:ext>
                  </a:extLst>
                </a:gridCol>
              </a:tblGrid>
              <a:tr h="50014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61372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ANTIOQUIA : Anorí, Anzá, Betulia, </a:t>
                      </a:r>
                      <a:r>
                        <a:rPr lang="pt-BR" sz="1000" b="0" i="0" u="none" strike="noStrike" cap="none" dirty="0" err="1" smtClean="0">
                          <a:solidFill>
                            <a:srgbClr val="000000"/>
                          </a:solidFill>
                          <a:latin typeface="Arial"/>
                          <a:ea typeface="Verdana"/>
                          <a:cs typeface="Verdana"/>
                          <a:sym typeface="Verdana"/>
                        </a:rPr>
                        <a:t>Caicedo</a:t>
                      </a:r>
                      <a:r>
                        <a:rPr lang="pt-BR" sz="1000" b="0" i="0" u="none" strike="noStrike" cap="none" dirty="0" smtClean="0">
                          <a:solidFill>
                            <a:srgbClr val="000000"/>
                          </a:solidFill>
                          <a:latin typeface="Arial"/>
                          <a:ea typeface="Verdana"/>
                          <a:cs typeface="Verdana"/>
                          <a:sym typeface="Verdana"/>
                        </a:rPr>
                        <a:t>, Caldas, Carolina, Cáceres, Donmatías, Entrerríos, Fredonia, </a:t>
                      </a:r>
                      <a:r>
                        <a:rPr lang="pt-BR" sz="1000" b="0" i="0" u="none" strike="noStrike" cap="none" dirty="0" err="1" smtClean="0">
                          <a:solidFill>
                            <a:srgbClr val="000000"/>
                          </a:solidFill>
                          <a:latin typeface="Arial"/>
                          <a:ea typeface="Verdana"/>
                          <a:cs typeface="Verdana"/>
                          <a:sym typeface="Verdana"/>
                        </a:rPr>
                        <a:t>Itagüí</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Remedios</a:t>
                      </a:r>
                      <a:r>
                        <a:rPr lang="pt-BR" sz="1000" b="0" i="0" u="none" strike="noStrike" cap="none" dirty="0" smtClean="0">
                          <a:solidFill>
                            <a:srgbClr val="000000"/>
                          </a:solidFill>
                          <a:latin typeface="Arial"/>
                          <a:ea typeface="Verdana"/>
                          <a:cs typeface="Verdana"/>
                          <a:sym typeface="Verdana"/>
                        </a:rPr>
                        <a:t>, Retiro, </a:t>
                      </a:r>
                      <a:r>
                        <a:rPr lang="pt-BR" sz="1000" b="0" i="0" u="none" strike="noStrike" cap="none" dirty="0" err="1" smtClean="0">
                          <a:solidFill>
                            <a:srgbClr val="000000"/>
                          </a:solidFill>
                          <a:latin typeface="Arial"/>
                          <a:ea typeface="Verdana"/>
                          <a:cs typeface="Verdana"/>
                          <a:sym typeface="Verdana"/>
                        </a:rPr>
                        <a:t>Sabaneta</a:t>
                      </a:r>
                      <a:r>
                        <a:rPr lang="pt-BR" sz="1000" b="0" i="0" u="none" strike="noStrike" cap="none" dirty="0" smtClean="0">
                          <a:solidFill>
                            <a:srgbClr val="000000"/>
                          </a:solidFill>
                          <a:latin typeface="Arial"/>
                          <a:ea typeface="Verdana"/>
                          <a:cs typeface="Verdana"/>
                          <a:sym typeface="Verdana"/>
                        </a:rPr>
                        <a:t>, San Carlos, San Rafael, San Vicente Ferrer, Santo Domingo, </a:t>
                      </a:r>
                      <a:r>
                        <a:rPr lang="pt-BR" sz="1000" b="0" i="0" u="none" strike="noStrike" cap="none" dirty="0" err="1" smtClean="0">
                          <a:solidFill>
                            <a:srgbClr val="000000"/>
                          </a:solidFill>
                          <a:latin typeface="Arial"/>
                          <a:ea typeface="Verdana"/>
                          <a:cs typeface="Verdana"/>
                          <a:sym typeface="Verdana"/>
                        </a:rPr>
                        <a:t>Segovia</a:t>
                      </a:r>
                      <a:r>
                        <a:rPr lang="pt-BR" sz="1000" b="0" i="0" u="none" strike="noStrike" cap="none" dirty="0" smtClean="0">
                          <a:solidFill>
                            <a:srgbClr val="000000"/>
                          </a:solidFill>
                          <a:latin typeface="Arial"/>
                          <a:ea typeface="Verdana"/>
                          <a:cs typeface="Verdana"/>
                          <a:sym typeface="Verdana"/>
                        </a:rPr>
                        <a:t>, Sonsón, </a:t>
                      </a:r>
                      <a:r>
                        <a:rPr lang="pt-BR" sz="1000" b="0" i="0" u="none" strike="noStrike" cap="none" dirty="0" err="1" smtClean="0">
                          <a:solidFill>
                            <a:srgbClr val="000000"/>
                          </a:solidFill>
                          <a:latin typeface="Arial"/>
                          <a:ea typeface="Verdana"/>
                          <a:cs typeface="Verdana"/>
                          <a:sym typeface="Verdana"/>
                        </a:rPr>
                        <a:t>Támesis</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Urrao</a:t>
                      </a:r>
                      <a:r>
                        <a:rPr lang="pt-BR" sz="1000" b="0" i="0" u="none" strike="noStrike" cap="none" dirty="0" smtClean="0">
                          <a:solidFill>
                            <a:srgbClr val="000000"/>
                          </a:solidFill>
                          <a:latin typeface="Arial"/>
                          <a:ea typeface="Verdana"/>
                          <a:cs typeface="Verdana"/>
                          <a:sym typeface="Verdana"/>
                        </a:rPr>
                        <a:t>, Vegachí, </a:t>
                      </a:r>
                      <a:r>
                        <a:rPr lang="pt-BR" sz="1000" b="0" i="0" u="none" strike="noStrike" cap="none" dirty="0" err="1" smtClean="0">
                          <a:solidFill>
                            <a:srgbClr val="000000"/>
                          </a:solidFill>
                          <a:latin typeface="Arial"/>
                          <a:ea typeface="Verdana"/>
                          <a:cs typeface="Verdana"/>
                          <a:sym typeface="Verdana"/>
                        </a:rPr>
                        <a:t>Venecia</a:t>
                      </a:r>
                      <a:r>
                        <a:rPr lang="pt-BR" sz="1000" b="0" i="0" u="none" strike="noStrike" cap="none" dirty="0" smtClean="0">
                          <a:solidFill>
                            <a:srgbClr val="000000"/>
                          </a:solidFill>
                          <a:latin typeface="Arial"/>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BOYACÁ : Almeida, </a:t>
                      </a:r>
                      <a:r>
                        <a:rPr lang="pt-BR" sz="1000" b="0" i="0" u="none" strike="noStrike" cap="none" dirty="0" err="1" smtClean="0">
                          <a:solidFill>
                            <a:srgbClr val="000000"/>
                          </a:solidFill>
                          <a:latin typeface="Arial"/>
                          <a:ea typeface="Verdana"/>
                          <a:cs typeface="Verdana"/>
                          <a:sym typeface="Verdana"/>
                        </a:rPr>
                        <a:t>Aquitania</a:t>
                      </a:r>
                      <a:r>
                        <a:rPr lang="pt-BR" sz="1000" b="0" i="0" u="none" strike="noStrike" cap="none" dirty="0" smtClean="0">
                          <a:solidFill>
                            <a:srgbClr val="000000"/>
                          </a:solidFill>
                          <a:latin typeface="Arial"/>
                          <a:ea typeface="Verdana"/>
                          <a:cs typeface="Verdana"/>
                          <a:sym typeface="Verdana"/>
                        </a:rPr>
                        <a:t>, Buenavista, Campohermoso, Chinavita, </a:t>
                      </a:r>
                      <a:r>
                        <a:rPr lang="pt-BR" sz="1000" b="0" i="0" u="none" strike="noStrike" cap="none" dirty="0" err="1" smtClean="0">
                          <a:solidFill>
                            <a:srgbClr val="000000"/>
                          </a:solidFill>
                          <a:latin typeface="Arial"/>
                          <a:ea typeface="Verdana"/>
                          <a:cs typeface="Verdana"/>
                          <a:sym typeface="Verdana"/>
                        </a:rPr>
                        <a:t>Chiquinquirá</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Ciénega</a:t>
                      </a:r>
                      <a:r>
                        <a:rPr lang="pt-BR" sz="1000" b="0" i="0" u="none" strike="noStrike" cap="none" dirty="0" smtClean="0">
                          <a:solidFill>
                            <a:srgbClr val="000000"/>
                          </a:solidFill>
                          <a:latin typeface="Arial"/>
                          <a:ea typeface="Verdana"/>
                          <a:cs typeface="Verdana"/>
                          <a:sym typeface="Verdana"/>
                        </a:rPr>
                        <a:t>, Coper, Cómbita, Floresta, Gachantivá, Garagoa, Gámeza, Labranzagrande, Mongua, Monguí, Moniquirá, </a:t>
                      </a:r>
                      <a:r>
                        <a:rPr lang="pt-BR" sz="1000" b="0" i="0" u="none" strike="noStrike" cap="none" dirty="0" err="1" smtClean="0">
                          <a:solidFill>
                            <a:srgbClr val="000000"/>
                          </a:solidFill>
                          <a:latin typeface="Arial"/>
                          <a:ea typeface="Verdana"/>
                          <a:cs typeface="Verdana"/>
                          <a:sym typeface="Verdana"/>
                        </a:rPr>
                        <a:t>Nuevo</a:t>
                      </a:r>
                      <a:r>
                        <a:rPr lang="pt-BR" sz="1000" b="0" i="0" u="none" strike="noStrike" cap="none" dirty="0" smtClean="0">
                          <a:solidFill>
                            <a:srgbClr val="000000"/>
                          </a:solidFill>
                          <a:latin typeface="Arial"/>
                          <a:ea typeface="Verdana"/>
                          <a:cs typeface="Verdana"/>
                          <a:sym typeface="Verdana"/>
                        </a:rPr>
                        <a:t> Colón, </a:t>
                      </a:r>
                      <a:r>
                        <a:rPr lang="pt-BR" sz="1000" b="0" i="0" u="none" strike="noStrike" cap="none" dirty="0" err="1" smtClean="0">
                          <a:solidFill>
                            <a:srgbClr val="000000"/>
                          </a:solidFill>
                          <a:latin typeface="Arial"/>
                          <a:ea typeface="Verdana"/>
                          <a:cs typeface="Verdana"/>
                          <a:sym typeface="Verdana"/>
                        </a:rPr>
                        <a:t>Paya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Pisba</a:t>
                      </a:r>
                      <a:r>
                        <a:rPr lang="pt-BR" sz="1000" b="0" i="0" u="none" strike="noStrike" cap="none" dirty="0" smtClean="0">
                          <a:solidFill>
                            <a:srgbClr val="000000"/>
                          </a:solidFill>
                          <a:latin typeface="Arial"/>
                          <a:ea typeface="Verdana"/>
                          <a:cs typeface="Verdana"/>
                          <a:sym typeface="Verdana"/>
                        </a:rPr>
                        <a:t>, Rondón, Saboyá, San Miguel De Sema, Santa Rosa De Viterbo, Santa </a:t>
                      </a:r>
                      <a:r>
                        <a:rPr lang="pt-BR" sz="1000" b="0" i="0" u="none" strike="noStrike" cap="none" dirty="0" err="1" smtClean="0">
                          <a:solidFill>
                            <a:srgbClr val="000000"/>
                          </a:solidFill>
                          <a:latin typeface="Arial"/>
                          <a:ea typeface="Verdana"/>
                          <a:cs typeface="Verdana"/>
                          <a:sym typeface="Verdana"/>
                        </a:rPr>
                        <a:t>Sofía</a:t>
                      </a:r>
                      <a:r>
                        <a:rPr lang="pt-BR" sz="1000" b="0" i="0" u="none" strike="noStrike" cap="none" dirty="0" smtClean="0">
                          <a:solidFill>
                            <a:srgbClr val="000000"/>
                          </a:solidFill>
                          <a:latin typeface="Arial"/>
                          <a:ea typeface="Verdana"/>
                          <a:cs typeface="Verdana"/>
                          <a:sym typeface="Verdana"/>
                        </a:rPr>
                        <a:t>, Sora, Sutamarchán, Tasco, </a:t>
                      </a:r>
                      <a:r>
                        <a:rPr lang="pt-BR" sz="1000" b="0" i="0" u="none" strike="noStrike" cap="none" dirty="0" err="1" smtClean="0">
                          <a:solidFill>
                            <a:srgbClr val="000000"/>
                          </a:solidFill>
                          <a:latin typeface="Arial"/>
                          <a:ea typeface="Verdana"/>
                          <a:cs typeface="Verdana"/>
                          <a:sym typeface="Verdana"/>
                        </a:rPr>
                        <a:t>Tota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Turmequé</a:t>
                      </a:r>
                      <a:r>
                        <a:rPr lang="pt-BR" sz="1000" b="0" i="0" u="none" strike="noStrike" cap="none" dirty="0" smtClean="0">
                          <a:solidFill>
                            <a:srgbClr val="000000"/>
                          </a:solidFill>
                          <a:latin typeface="Arial"/>
                          <a:ea typeface="Verdana"/>
                          <a:cs typeface="Verdana"/>
                          <a:sym typeface="Verdana"/>
                        </a:rPr>
                        <a:t>, Viracachá.</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CUNDINAMARCA : Apulo, Bojacá, Cabrera, Caparrapí, Chocontá, Cogua, Cota, </a:t>
                      </a:r>
                      <a:r>
                        <a:rPr lang="pt-BR" sz="1000" b="0" i="0" u="none" strike="noStrike" cap="none" dirty="0" err="1" smtClean="0">
                          <a:solidFill>
                            <a:srgbClr val="000000"/>
                          </a:solidFill>
                          <a:latin typeface="Arial"/>
                          <a:ea typeface="Verdana"/>
                          <a:cs typeface="Verdana"/>
                          <a:sym typeface="Verdana"/>
                        </a:rPr>
                        <a:t>Funza</a:t>
                      </a:r>
                      <a:r>
                        <a:rPr lang="pt-BR" sz="1000" b="0" i="0" u="none" strike="noStrike" cap="none" dirty="0" smtClean="0">
                          <a:solidFill>
                            <a:srgbClr val="000000"/>
                          </a:solidFill>
                          <a:latin typeface="Arial"/>
                          <a:ea typeface="Verdana"/>
                          <a:cs typeface="Verdana"/>
                          <a:sym typeface="Verdana"/>
                        </a:rPr>
                        <a:t>, Fúquene, </a:t>
                      </a:r>
                      <a:r>
                        <a:rPr lang="pt-BR" sz="1000" b="0" i="0" u="none" strike="noStrike" cap="none" dirty="0" err="1" smtClean="0">
                          <a:solidFill>
                            <a:srgbClr val="000000"/>
                          </a:solidFill>
                          <a:latin typeface="Arial"/>
                          <a:ea typeface="Verdana"/>
                          <a:cs typeface="Verdana"/>
                          <a:sym typeface="Verdana"/>
                        </a:rPr>
                        <a:t>Nariño</a:t>
                      </a:r>
                      <a:r>
                        <a:rPr lang="pt-BR" sz="1000" b="0" i="0" u="none" strike="noStrike" cap="none" dirty="0" smtClean="0">
                          <a:solidFill>
                            <a:srgbClr val="000000"/>
                          </a:solidFill>
                          <a:latin typeface="Arial"/>
                          <a:ea typeface="Verdana"/>
                          <a:cs typeface="Verdana"/>
                          <a:sym typeface="Verdana"/>
                        </a:rPr>
                        <a:t>, Pandi, San Bernardo, Sesquilé, Sibaté, </a:t>
                      </a:r>
                      <a:r>
                        <a:rPr lang="pt-BR" sz="1000" b="0" i="0" u="none" strike="noStrike" cap="none" dirty="0" err="1" smtClean="0">
                          <a:solidFill>
                            <a:srgbClr val="000000"/>
                          </a:solidFill>
                          <a:latin typeface="Arial"/>
                          <a:ea typeface="Verdana"/>
                          <a:cs typeface="Verdana"/>
                          <a:sym typeface="Verdana"/>
                        </a:rPr>
                        <a:t>Soacha</a:t>
                      </a:r>
                      <a:r>
                        <a:rPr lang="pt-BR" sz="1000" b="0" i="0" u="none" strike="noStrike" cap="none" dirty="0" smtClean="0">
                          <a:solidFill>
                            <a:srgbClr val="000000"/>
                          </a:solidFill>
                          <a:latin typeface="Arial"/>
                          <a:ea typeface="Verdana"/>
                          <a:cs typeface="Verdana"/>
                          <a:sym typeface="Verdana"/>
                        </a:rPr>
                        <a:t>, Tenjo, </a:t>
                      </a:r>
                      <a:r>
                        <a:rPr lang="pt-BR" sz="1000" b="0" i="0" u="none" strike="noStrike" cap="none" dirty="0" err="1" smtClean="0">
                          <a:solidFill>
                            <a:srgbClr val="000000"/>
                          </a:solidFill>
                          <a:latin typeface="Arial"/>
                          <a:ea typeface="Verdana"/>
                          <a:cs typeface="Verdana"/>
                          <a:sym typeface="Verdana"/>
                        </a:rPr>
                        <a:t>Ubaque</a:t>
                      </a:r>
                      <a:r>
                        <a:rPr lang="pt-BR" sz="1000" b="0" i="0" u="none" strike="noStrike" cap="none" dirty="0" smtClean="0">
                          <a:solidFill>
                            <a:srgbClr val="000000"/>
                          </a:solidFill>
                          <a:latin typeface="Arial"/>
                          <a:ea typeface="Verdana"/>
                          <a:cs typeface="Verdana"/>
                          <a:sym typeface="Verdana"/>
                        </a:rPr>
                        <a:t>, Villapinzón, Yacopí.</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HUILA : Algeciras, Campoalegre, Guadalupe, La Argentina, La Plata, Saladoblanco, San Agustín, </a:t>
                      </a:r>
                      <a:r>
                        <a:rPr lang="pt-BR" sz="1000" b="0" i="0" u="none" strike="noStrike" cap="none" dirty="0" err="1" smtClean="0">
                          <a:solidFill>
                            <a:srgbClr val="000000"/>
                          </a:solidFill>
                          <a:latin typeface="Arial"/>
                          <a:ea typeface="Verdana"/>
                          <a:cs typeface="Verdana"/>
                          <a:sym typeface="Verdana"/>
                        </a:rPr>
                        <a:t>Tesalia</a:t>
                      </a:r>
                      <a:r>
                        <a:rPr lang="pt-BR" sz="1000" b="0" i="0" u="none" strike="noStrike" cap="none" dirty="0" smtClean="0">
                          <a:solidFill>
                            <a:srgbClr val="000000"/>
                          </a:solidFill>
                          <a:latin typeface="Arial"/>
                          <a:ea typeface="Verdana"/>
                          <a:cs typeface="Verdana"/>
                          <a:sym typeface="Verdana"/>
                        </a:rPr>
                        <a:t>, Villavieja.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NORTE DE SANTANDER : Cácota, Mutiscua, Silos.</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RISARALDA : Apía, Pueblo Rico.</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SANTANDER : </a:t>
                      </a:r>
                      <a:r>
                        <a:rPr lang="pt-BR" sz="1000" b="0" i="0" u="none" strike="noStrike" cap="none" dirty="0" err="1" smtClean="0">
                          <a:solidFill>
                            <a:srgbClr val="000000"/>
                          </a:solidFill>
                          <a:latin typeface="Arial"/>
                          <a:ea typeface="Verdana"/>
                          <a:cs typeface="Verdana"/>
                          <a:sym typeface="Verdana"/>
                        </a:rPr>
                        <a:t>Barrancabermeja</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Encino</a:t>
                      </a:r>
                      <a:r>
                        <a:rPr lang="pt-BR" sz="1000" b="0" i="0" u="none" strike="noStrike" cap="none" dirty="0" smtClean="0">
                          <a:solidFill>
                            <a:srgbClr val="000000"/>
                          </a:solidFill>
                          <a:latin typeface="Arial"/>
                          <a:ea typeface="Verdana"/>
                          <a:cs typeface="Verdana"/>
                          <a:sym typeface="Verdana"/>
                        </a:rPr>
                        <a:t>, Guapotá, Gámbita, La </a:t>
                      </a:r>
                      <a:r>
                        <a:rPr lang="pt-BR" sz="1000" b="0" i="0" u="none" strike="noStrike" cap="none" dirty="0" err="1" smtClean="0">
                          <a:solidFill>
                            <a:srgbClr val="000000"/>
                          </a:solidFill>
                          <a:latin typeface="Arial"/>
                          <a:ea typeface="Verdana"/>
                          <a:cs typeface="Verdana"/>
                          <a:sym typeface="Verdana"/>
                        </a:rPr>
                        <a:t>Belleza</a:t>
                      </a:r>
                      <a:r>
                        <a:rPr lang="pt-BR" sz="1000" b="0" i="0" u="none" strike="noStrike" cap="none" dirty="0" smtClean="0">
                          <a:solidFill>
                            <a:srgbClr val="000000"/>
                          </a:solidFill>
                          <a:latin typeface="Arial"/>
                          <a:ea typeface="Verdana"/>
                          <a:cs typeface="Verdana"/>
                          <a:sym typeface="Verdana"/>
                        </a:rPr>
                        <a:t>, Ocamonte, Oiba, Puente Nacional, Suaita.</a:t>
                      </a:r>
                    </a:p>
                    <a:p>
                      <a:pPr marL="0" marR="0" lvl="0" indent="0" algn="just" rtl="0">
                        <a:spcBef>
                          <a:spcPts val="0"/>
                        </a:spcBef>
                        <a:spcAft>
                          <a:spcPts val="0"/>
                        </a:spcAft>
                        <a:buNone/>
                      </a:pPr>
                      <a:r>
                        <a:rPr lang="pt-BR" sz="1000" b="0" i="0" u="none" strike="noStrike" cap="none" dirty="0" smtClean="0">
                          <a:solidFill>
                            <a:srgbClr val="000000"/>
                          </a:solidFill>
                          <a:latin typeface="Arial"/>
                          <a:ea typeface="Verdana"/>
                          <a:cs typeface="Verdana"/>
                          <a:sym typeface="Verdana"/>
                        </a:rPr>
                        <a:t>TOLIMA : Alpujarra, </a:t>
                      </a:r>
                      <a:r>
                        <a:rPr lang="pt-BR" sz="1000" b="0" i="0" u="none" strike="noStrike" cap="none" dirty="0" err="1" smtClean="0">
                          <a:solidFill>
                            <a:srgbClr val="000000"/>
                          </a:solidFill>
                          <a:latin typeface="Arial"/>
                          <a:ea typeface="Verdana"/>
                          <a:cs typeface="Verdana"/>
                          <a:sym typeface="Verdana"/>
                        </a:rPr>
                        <a:t>Armero</a:t>
                      </a:r>
                      <a:r>
                        <a:rPr lang="pt-BR" sz="1000" b="0" i="0" u="none" strike="noStrike" cap="none" dirty="0" smtClean="0">
                          <a:solidFill>
                            <a:srgbClr val="000000"/>
                          </a:solidFill>
                          <a:latin typeface="Arial"/>
                          <a:ea typeface="Verdana"/>
                          <a:cs typeface="Verdana"/>
                          <a:sym typeface="Verdana"/>
                        </a:rPr>
                        <a:t>, </a:t>
                      </a:r>
                      <a:r>
                        <a:rPr lang="pt-BR" sz="1000" b="0" i="0" u="none" strike="noStrike" cap="none" dirty="0" err="1" smtClean="0">
                          <a:solidFill>
                            <a:srgbClr val="000000"/>
                          </a:solidFill>
                          <a:latin typeface="Arial"/>
                          <a:ea typeface="Verdana"/>
                          <a:cs typeface="Verdana"/>
                          <a:sym typeface="Verdana"/>
                        </a:rPr>
                        <a:t>Cajamarca</a:t>
                      </a:r>
                      <a:r>
                        <a:rPr lang="pt-BR" sz="1000" b="0" i="0" u="none" strike="noStrike" cap="none" dirty="0" smtClean="0">
                          <a:solidFill>
                            <a:srgbClr val="000000"/>
                          </a:solidFill>
                          <a:latin typeface="Arial"/>
                          <a:ea typeface="Verdana"/>
                          <a:cs typeface="Verdana"/>
                          <a:sym typeface="Verdana"/>
                        </a:rPr>
                        <a:t>, Carmen De Apicalá, Herveo, </a:t>
                      </a:r>
                      <a:r>
                        <a:rPr lang="pt-BR" sz="1000" b="0" i="0" u="none" strike="noStrike" cap="none" dirty="0" err="1" smtClean="0">
                          <a:solidFill>
                            <a:srgbClr val="000000"/>
                          </a:solidFill>
                          <a:latin typeface="Arial"/>
                          <a:ea typeface="Verdana"/>
                          <a:cs typeface="Verdana"/>
                          <a:sym typeface="Verdana"/>
                        </a:rPr>
                        <a:t>Ibagué</a:t>
                      </a:r>
                      <a:r>
                        <a:rPr lang="pt-BR" sz="1000" b="0" i="0" u="none" strike="noStrike" cap="none" dirty="0" smtClean="0">
                          <a:solidFill>
                            <a:srgbClr val="000000"/>
                          </a:solidFill>
                          <a:latin typeface="Arial"/>
                          <a:ea typeface="Verdana"/>
                          <a:cs typeface="Verdana"/>
                          <a:sym typeface="Verdana"/>
                        </a:rPr>
                        <a:t>, Icononzo, </a:t>
                      </a:r>
                      <a:r>
                        <a:rPr lang="pt-BR" sz="1000" b="0" i="0" u="none" strike="noStrike" cap="none" dirty="0" err="1" smtClean="0">
                          <a:solidFill>
                            <a:srgbClr val="000000"/>
                          </a:solidFill>
                          <a:latin typeface="Arial"/>
                          <a:ea typeface="Verdana"/>
                          <a:cs typeface="Verdana"/>
                          <a:sym typeface="Verdana"/>
                        </a:rPr>
                        <a:t>Piedras</a:t>
                      </a:r>
                      <a:r>
                        <a:rPr lang="pt-BR" sz="1000" b="0" i="0" u="none" strike="noStrike" cap="none" dirty="0" smtClean="0">
                          <a:solidFill>
                            <a:srgbClr val="000000"/>
                          </a:solidFill>
                          <a:latin typeface="Arial"/>
                          <a:ea typeface="Verdana"/>
                          <a:cs typeface="Verdana"/>
                          <a:sym typeface="Verdana"/>
                        </a:rPr>
                        <a:t>, Prado, </a:t>
                      </a:r>
                      <a:r>
                        <a:rPr lang="pt-BR" sz="1000" b="0" i="0" u="none" strike="noStrike" cap="none" dirty="0" err="1" smtClean="0">
                          <a:solidFill>
                            <a:srgbClr val="000000"/>
                          </a:solidFill>
                          <a:latin typeface="Arial"/>
                          <a:ea typeface="Verdana"/>
                          <a:cs typeface="Verdana"/>
                          <a:sym typeface="Verdana"/>
                        </a:rPr>
                        <a:t>Villahermosa</a:t>
                      </a:r>
                      <a:r>
                        <a:rPr lang="pt-BR" sz="1000" b="0" i="0" u="none" strike="noStrike" cap="none" dirty="0" smtClean="0">
                          <a:solidFill>
                            <a:srgbClr val="000000"/>
                          </a:solidFill>
                          <a:latin typeface="Arial"/>
                          <a:ea typeface="Verdana"/>
                          <a:cs typeface="Verdana"/>
                          <a:sym typeface="Verdana"/>
                        </a:rPr>
                        <a:t>.</a:t>
                      </a:r>
                      <a:endParaRPr lang="pt-BR" sz="970" b="0" i="0" u="none" strike="noStrike" cap="none" dirty="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27374947"/>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719502" y="3182728"/>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3446528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4" name="Google Shape;146;p58"/>
          <p:cNvGraphicFramePr/>
          <p:nvPr>
            <p:extLst>
              <p:ext uri="{D42A27DB-BD31-4B8C-83A1-F6EECF244321}">
                <p14:modId xmlns:p14="http://schemas.microsoft.com/office/powerpoint/2010/main" val="1314811889"/>
              </p:ext>
            </p:extLst>
          </p:nvPr>
        </p:nvGraphicFramePr>
        <p:xfrm>
          <a:off x="4245371" y="1531628"/>
          <a:ext cx="6746479" cy="3456899"/>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5296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0158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Acandí.</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a:t>
                      </a:r>
                      <a:r>
                        <a:rPr lang="es-CO" sz="1000" b="0" i="0" u="none" strike="noStrike" cap="none" dirty="0" err="1" smtClean="0">
                          <a:solidFill>
                            <a:srgbClr val="000000"/>
                          </a:solidFill>
                          <a:latin typeface="+mn-lt"/>
                          <a:ea typeface="Verdana"/>
                          <a:cs typeface="Verdana"/>
                          <a:sym typeface="Verdana"/>
                        </a:rPr>
                        <a:t>Dagua</a:t>
                      </a:r>
                      <a:r>
                        <a:rPr lang="es-CO" sz="1000" b="0" i="0" u="none" strike="noStrike" cap="none" dirty="0" smtClean="0">
                          <a:solidFill>
                            <a:srgbClr val="000000"/>
                          </a:solidFill>
                          <a:latin typeface="+mn-lt"/>
                          <a:ea typeface="Verdana"/>
                          <a:cs typeface="Verdana"/>
                          <a:sym typeface="Verdana"/>
                        </a:rPr>
                        <a:t>, Ulloa.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510598638"/>
                  </a:ext>
                </a:extLst>
              </a:tr>
              <a:tr h="17023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VALLE DEL CAUCA : Cartago, La Victoria, Obando, Zarzal.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4387167" y="3795153"/>
            <a:ext cx="457200" cy="446694"/>
          </a:xfrm>
          <a:prstGeom prst="rect">
            <a:avLst/>
          </a:prstGeom>
          <a:noFill/>
          <a:ln>
            <a:noFill/>
          </a:ln>
        </p:spPr>
      </p:pic>
      <p:pic>
        <p:nvPicPr>
          <p:cNvPr id="10" name="Google Shape;185;p61"/>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8"/>
          <a:stretch>
            <a:fillRect/>
          </a:stretch>
        </p:blipFill>
        <p:spPr>
          <a:xfrm>
            <a:off x="12829237" y="3017628"/>
            <a:ext cx="432854" cy="445047"/>
          </a:xfrm>
          <a:prstGeom prst="rect">
            <a:avLst/>
          </a:prstGeom>
        </p:spPr>
      </p:pic>
      <p:pic>
        <p:nvPicPr>
          <p:cNvPr id="12" name="Google Shape;150;p58"/>
          <p:cNvPicPr preferRelativeResize="0"/>
          <p:nvPr/>
        </p:nvPicPr>
        <p:blipFill rotWithShape="1">
          <a:blip r:embed="rId9">
            <a:alphaModFix/>
          </a:blip>
          <a:srcRect/>
          <a:stretch/>
        </p:blipFill>
        <p:spPr>
          <a:xfrm>
            <a:off x="4393224" y="2440867"/>
            <a:ext cx="451143" cy="44504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370443008"/>
              </p:ext>
            </p:extLst>
          </p:nvPr>
        </p:nvGraphicFramePr>
        <p:xfrm>
          <a:off x="5345167" y="1718598"/>
          <a:ext cx="6746479" cy="4155888"/>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45145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Maní, Nunchía, Orocué, Paz De Ariporo, Sabanalarga, San Luis De Palenque, Tauramena, Trinidad,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Barranca De Upía, Cabuyaro, Cumaral, El Calvario, El Castillo, Fuente De Oro, Granada, Lejanías, Mesetas, Puerto Gaitán, Puerto Lleras, Puerto López, Puerto Rico, Restrepo, San Carlos De Guaroa, San Juan De Arama, San Juanito,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ARAUCA : Arauquita.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Monterrey, Pore, Recetor,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Castilla La Nueva, La Macarena, Mapiripán.</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CASANARE : La Salina, Támara.</a:t>
                      </a:r>
                    </a:p>
                    <a:p>
                      <a:pPr marL="0" marR="0" lvl="0" indent="0" algn="just" rtl="0">
                        <a:spcBef>
                          <a:spcPts val="0"/>
                        </a:spcBef>
                        <a:spcAft>
                          <a:spcPts val="0"/>
                        </a:spcAft>
                        <a:buNone/>
                      </a:pPr>
                      <a:r>
                        <a:rPr lang="it-IT" sz="1000" b="0" i="0" u="none" strike="noStrike" cap="none" dirty="0" smtClean="0">
                          <a:solidFill>
                            <a:srgbClr val="000000"/>
                          </a:solidFill>
                          <a:latin typeface="+mn-lt"/>
                          <a:ea typeface="Verdana"/>
                          <a:cs typeface="Verdana"/>
                          <a:sym typeface="Verdana"/>
                        </a:rPr>
                        <a:t>META : Guamal.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5494450" y="3928371"/>
            <a:ext cx="451143" cy="445047"/>
          </a:xfrm>
          <a:prstGeom prst="rect">
            <a:avLst/>
          </a:prstGeom>
          <a:noFill/>
          <a:ln>
            <a:noFill/>
          </a:ln>
        </p:spPr>
      </p:pic>
      <p:pic>
        <p:nvPicPr>
          <p:cNvPr id="10" name="Google Shape;137;p24"/>
          <p:cNvPicPr preferRelativeResize="0"/>
          <p:nvPr/>
        </p:nvPicPr>
        <p:blipFill rotWithShape="1">
          <a:blip r:embed="rId8">
            <a:alphaModFix/>
          </a:blip>
          <a:srcRect/>
          <a:stretch/>
        </p:blipFill>
        <p:spPr>
          <a:xfrm>
            <a:off x="5481476" y="5111671"/>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2584</TotalTime>
  <Words>2365</Words>
  <Application>Microsoft Office PowerPoint</Application>
  <PresentationFormat>Panorámica</PresentationFormat>
  <Paragraphs>136</Paragraphs>
  <Slides>12</Slides>
  <Notes>12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Verdana</vt:lpstr>
      <vt:lpstr>Arial Narrow</vt:lpstr>
      <vt:lpstr>Arial</vt:lpstr>
      <vt:lpstr>Arial Black</vt:lpstr>
      <vt:lpstr>Helvetica Neue</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258</cp:revision>
  <cp:lastPrinted>2024-01-12T21:20:58Z</cp:lastPrinted>
  <dcterms:created xsi:type="dcterms:W3CDTF">2022-10-19T17:32:46Z</dcterms:created>
  <dcterms:modified xsi:type="dcterms:W3CDTF">2024-01-16T20:23:13Z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