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70" r:id="rId7"/>
    <p:sldId id="269"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Arial Narrow" panose="020B0606020202030204" pitchFamily="34" charset="0"/>
      <p:regular r:id="rId19"/>
      <p:bold r:id="rId20"/>
      <p:italic r:id="rId21"/>
      <p:boldItalic r:id="rId22"/>
    </p:embeddedFont>
    <p:embeddedFont>
      <p:font typeface="Arial Black" panose="020B0A04020102020204" pitchFamily="34" charset="0"/>
      <p:regular r:id="rId23"/>
      <p:bold r:id="rId24"/>
    </p:embeddedFont>
    <p:embeddedFont>
      <p:font typeface="Helvetica Neue"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2" autoAdjust="0"/>
    <p:restoredTop sz="94660"/>
  </p:normalViewPr>
  <p:slideViewPr>
    <p:cSldViewPr snapToGrid="0">
      <p:cViewPr varScale="1">
        <p:scale>
          <a:sx n="109" d="100"/>
          <a:sy n="109" d="100"/>
        </p:scale>
        <p:origin x="762" y="10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015</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15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16</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941566445"/>
              </p:ext>
            </p:extLst>
          </p:nvPr>
        </p:nvGraphicFramePr>
        <p:xfrm>
          <a:off x="5419661" y="1480456"/>
          <a:ext cx="6300943" cy="4285909"/>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4111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371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Paujíl.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Cartagena Del Chairá, El Doncello, La Montañita.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751087"/>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7145" y="4979271"/>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593581" y="3866002"/>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Carolina Valencia Monroy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15 de enero del 2024 </a:t>
            </a:r>
            <a:r>
              <a:rPr lang="es-MX" sz="1200" dirty="0"/>
              <a:t>| </a:t>
            </a:r>
            <a:r>
              <a:rPr lang="es-MX" sz="1200" dirty="0" smtClean="0"/>
              <a:t>18:00 </a:t>
            </a:r>
            <a:r>
              <a:rPr lang="es-MX" sz="1200" dirty="0"/>
              <a:t>HLC</a:t>
            </a:r>
            <a:endParaRPr sz="1200" dirty="0"/>
          </a:p>
        </p:txBody>
      </p:sp>
      <p:pic>
        <p:nvPicPr>
          <p:cNvPr id="129" name="Google Shape;129;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0154194" y="1146173"/>
            <a:ext cx="2000642" cy="5507176"/>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380543" y="2601533"/>
            <a:ext cx="1979619" cy="2154855"/>
          </a:xfrm>
          <a:prstGeom prst="rect">
            <a:avLst/>
          </a:prstGeom>
          <a:ln>
            <a:solidFill>
              <a:schemeClr val="tx1"/>
            </a:solidFill>
          </a:ln>
        </p:spPr>
      </p:pic>
      <p:pic>
        <p:nvPicPr>
          <p:cNvPr id="4" name="Imagen 3"/>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366670" y="1170471"/>
            <a:ext cx="1684571" cy="5482878"/>
          </a:xfrm>
          <a:prstGeom prst="rect">
            <a:avLst/>
          </a:prstGeom>
        </p:spPr>
      </p:pic>
      <p:pic>
        <p:nvPicPr>
          <p:cNvPr id="10"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8057749" y="1170472"/>
            <a:ext cx="1992636" cy="548287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125995167"/>
              </p:ext>
            </p:extLst>
          </p:nvPr>
        </p:nvGraphicFramePr>
        <p:xfrm>
          <a:off x="4874169" y="1213792"/>
          <a:ext cx="6939280" cy="5548188"/>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412343">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3233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Arenal, El Carmen De Bolívar, María La Baja, Montecristo, Morales, Norosí, Río Viejo, San Jacinto, San Pablo, Santa Rosa Del Sur, Simití,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Becerril, Chimichagua, Chiriguaná, Curumaní, El Copey,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Montelíbano, Planeta Rica, Puerto Libertador,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068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San Andrés.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Palmar De Varela, Ponedera, Santo Tomás.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Altos Del Rosario, Barranco De Loba, El Guamo, Mahates, San Jacinto Del Cauca, San Juan Nepomuceno, San Martín De Loba.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Bosconia, El Paso.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Sahagún.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Hatonuevo.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Ariguaní, Pivijay, Remolino, Sabanas De San Ángel, Salamina.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Chalán, Colosó, Ovejas, San José De Toluviejo.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4432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Manatí, Sabanalarga.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El Peñón, Magangué,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Chimá, Ciénaga De Oro, Lorica, San Bernardo Del Viento, San Carlos.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Manaure.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46656" y="2773159"/>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47385" y="4220077"/>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811119691"/>
              </p:ext>
            </p:extLst>
          </p:nvPr>
        </p:nvGraphicFramePr>
        <p:xfrm>
          <a:off x="4525334" y="1238982"/>
          <a:ext cx="7120316" cy="35966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El Bagre, Ituango, Tarazá, Bello.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Belén, Betéitiva, Boavita, Chiscas, Chita, Chivor, Covarachía, Cubará, Duitama, El Cocuy, El Espino, Guacamayas, Guateque, Guayatá, Güicán De La Sierra, Jericó, La Capilla, La Uvita, Nobsa, Paipa, Panqueba, Paz De Río, Pesca, Páez, Ráquira, Samacá, San Luis De Gaceno, San Mateo, Santa María, Sativanorte, Sativasur, Soatá, Socha, Socotá, Somondoco, Sotaquirá, Susacón, Tipacoque, Toca, Tuta, Tutazá, Ventaquemada, Úmbita, Sogamoso.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Carmen De Carupa, Chipaque, Chía, Cáqueza, Fosca, Fómeque, Gachalá, Gachetá, Gama, Guachetá, Guasca, Guatavita, Guayabetal, Gutiérrez, Junín, La Calera, Machetá, Manta, Medina, Paratebueno, Quetame, San Cayetano, Sopó, Sutatausa, Tausa, Tocancipá, Ubalá, Une.</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Altamira, Garzón.</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Durania, El Carmen, El Zulia, Gramalote, Hacarí, La Playa, Labateca, Los Patios, Lourdes, Ocaña, Pamplonita, Ragonvalia, Salazar, San Cayetano, San José De Cúcuta, Santiago, Sardinata, Teorama, Toledo, Villa Caro,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Cabrera, Capitanejo, Carcasí, Cepitá, Cerrito, Concepción, El Carmen De Chucurí, Enciso, Floridablanca, Galán, Guaca, Hato, Macaravita, Matanza, Molagavita, Málaga, Palmar, Piedecuesta, Rionegro, San Andrés, San José De Miranda, San Miguel, Santa Bárbara, Santa Helena Del Opón, Simacota, Socorro, Suratá.</a:t>
                      </a:r>
                      <a:endParaRPr lang="es-MX" sz="1000" b="0" i="0" u="none" strike="noStrike" cap="none" dirty="0" smtClean="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07850" y="3146225"/>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877338017"/>
              </p:ext>
            </p:extLst>
          </p:nvPr>
        </p:nvGraphicFramePr>
        <p:xfrm>
          <a:off x="4534881" y="1251606"/>
          <a:ext cx="7110769" cy="3901400"/>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Abriaquí, Barbosa, Belmira, Briceño, Buriticá, Campamento, Cañasgordas, Copacabana, Ebéjico, Giraldo, Girardota, Guadalupe, Guarne, Gómez Plata, Liborina, Medellín, Nechí, Olaya, Sabanalarga, San Andrés De Cuerquía, San Jerónimo, San Pedro De Los Milagros, Santa Fé De Antioquia, Sopetrán, Toledo, Valdivia, Yarumal.</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Almeida, Aquitania, Campohermoso, Chinavita, Chíquiza, Ciénega, Garagoa, Gámeza, Labranzagrande, Miraflores, Mongua, Pachavita, Pajarito, Paya, Pisba, Rondón, Santa Rosa De Viterbo, Siachoque, Sutatenza, Tasco, Tenza, Tibasosa, Turmequé, Villa De Leyva, Viracachá.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Beltrán, Choachí, Chocontá, Cogua, Cucunubá, Guataquí, Jerusalén, Lenguazaque, Pacho, Pasca, Pulí, Sesquilé, Susa, Tibirita, Ubaque, Villa De San Diego De Ubaté, Villapinzón,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Pitalito, Agrado, Baraya, Gigante, Hobo, Neiva, Paicol, Pital, Rivera, Tarqui, Tello, Saladoblanco.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Cácota, El Tarra, Herrán, La Esperanza, Mutiscua, Pamplona, San Calixto, Silos, Tibú, Villa Del Rosario.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Mistrató.</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Aratoca, Barichara, Betulia, Bolívar, Bucaramanga, California, Charalá, Charta, Chima, Chipatá, Contratación, Coromoro, Curití, El Peñón, El Playón, Girón, Jordán, Landázuri, Lebrija, Los Santos, Mogotes, Onzaga, Pinchote, Páramo, San Gil, San Joaquín, San Vicente De Chucurí, Sucre, Tona, Valle De San José, Vetas, Villanueva,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Herveo.</a:t>
                      </a: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698705" y="308967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663573353"/>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Abejorral, </a:t>
                      </a:r>
                      <a:r>
                        <a:rPr lang="pt-BR" sz="1000" b="0" i="0" u="none" strike="noStrike" cap="none" dirty="0" err="1" smtClean="0">
                          <a:solidFill>
                            <a:srgbClr val="000000"/>
                          </a:solidFill>
                          <a:latin typeface="Arial"/>
                          <a:ea typeface="Verdana"/>
                          <a:cs typeface="Verdana"/>
                          <a:sym typeface="Verdana"/>
                        </a:rPr>
                        <a:t>Amalfi</a:t>
                      </a:r>
                      <a:r>
                        <a:rPr lang="pt-BR" sz="1000" b="0" i="0" u="none" strike="noStrike" cap="none" dirty="0" smtClean="0">
                          <a:solidFill>
                            <a:srgbClr val="000000"/>
                          </a:solidFill>
                          <a:latin typeface="Arial"/>
                          <a:ea typeface="Verdana"/>
                          <a:cs typeface="Verdana"/>
                          <a:sym typeface="Verdana"/>
                        </a:rPr>
                        <a:t>, Anorí, Anzá, </a:t>
                      </a:r>
                      <a:r>
                        <a:rPr lang="pt-BR" sz="1000" b="0" i="0" u="none" strike="noStrike" cap="none" dirty="0" err="1" smtClean="0">
                          <a:solidFill>
                            <a:srgbClr val="000000"/>
                          </a:solidFill>
                          <a:latin typeface="Arial"/>
                          <a:ea typeface="Verdana"/>
                          <a:cs typeface="Verdana"/>
                          <a:sym typeface="Verdana"/>
                        </a:rPr>
                        <a:t>Betania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Caicedo</a:t>
                      </a:r>
                      <a:r>
                        <a:rPr lang="pt-BR" sz="1000" b="0" i="0" u="none" strike="noStrike" cap="none" dirty="0" smtClean="0">
                          <a:solidFill>
                            <a:srgbClr val="000000"/>
                          </a:solidFill>
                          <a:latin typeface="Arial"/>
                          <a:ea typeface="Verdana"/>
                          <a:cs typeface="Verdana"/>
                          <a:sym typeface="Verdana"/>
                        </a:rPr>
                        <a:t>, Caramanta, Carolina, </a:t>
                      </a:r>
                      <a:r>
                        <a:rPr lang="pt-BR" sz="1000" b="0" i="0" u="none" strike="noStrike" cap="none" dirty="0" err="1" smtClean="0">
                          <a:solidFill>
                            <a:srgbClr val="000000"/>
                          </a:solidFill>
                          <a:latin typeface="Arial"/>
                          <a:ea typeface="Verdana"/>
                          <a:cs typeface="Verdana"/>
                          <a:sym typeface="Verdana"/>
                        </a:rPr>
                        <a:t>Ciudad</a:t>
                      </a:r>
                      <a:r>
                        <a:rPr lang="pt-BR" sz="1000" b="0" i="0" u="none" strike="noStrike" cap="none" dirty="0" smtClean="0">
                          <a:solidFill>
                            <a:srgbClr val="000000"/>
                          </a:solidFill>
                          <a:latin typeface="Arial"/>
                          <a:ea typeface="Verdana"/>
                          <a:cs typeface="Verdana"/>
                          <a:sym typeface="Verdana"/>
                        </a:rPr>
                        <a:t> Bolívar, Donmatías, Entrerríos, </a:t>
                      </a:r>
                      <a:r>
                        <a:rPr lang="pt-BR" sz="1000" b="0" i="0" u="none" strike="noStrike" cap="none" dirty="0" err="1" smtClean="0">
                          <a:solidFill>
                            <a:srgbClr val="000000"/>
                          </a:solidFill>
                          <a:latin typeface="Arial"/>
                          <a:ea typeface="Verdana"/>
                          <a:cs typeface="Verdana"/>
                          <a:sym typeface="Verdana"/>
                        </a:rPr>
                        <a:t>Envigado</a:t>
                      </a:r>
                      <a:r>
                        <a:rPr lang="pt-BR" sz="1000" b="0" i="0" u="none" strike="noStrike" cap="none" dirty="0" smtClean="0">
                          <a:solidFill>
                            <a:srgbClr val="000000"/>
                          </a:solidFill>
                          <a:latin typeface="Arial"/>
                          <a:ea typeface="Verdana"/>
                          <a:cs typeface="Verdana"/>
                          <a:sym typeface="Verdana"/>
                        </a:rPr>
                        <a:t>, Fredonia, Jericó, La Pintada, Peque, Pueblorrico, Rionegro, San José De La </a:t>
                      </a:r>
                      <a:r>
                        <a:rPr lang="pt-BR" sz="1000" b="0" i="0" u="none" strike="noStrike" cap="none" dirty="0" err="1" smtClean="0">
                          <a:solidFill>
                            <a:srgbClr val="000000"/>
                          </a:solidFill>
                          <a:latin typeface="Arial"/>
                          <a:ea typeface="Verdana"/>
                          <a:cs typeface="Verdana"/>
                          <a:sym typeface="Verdana"/>
                        </a:rPr>
                        <a:t>Montaña</a:t>
                      </a:r>
                      <a:r>
                        <a:rPr lang="pt-BR" sz="1000" b="0" i="0" u="none" strike="noStrike" cap="none" dirty="0" smtClean="0">
                          <a:solidFill>
                            <a:srgbClr val="000000"/>
                          </a:solidFill>
                          <a:latin typeface="Arial"/>
                          <a:ea typeface="Verdana"/>
                          <a:cs typeface="Verdana"/>
                          <a:sym typeface="Verdana"/>
                        </a:rPr>
                        <a:t>, San Rafael, San Roque, San Vicente Ferrer, Santa Bárbara, Santa Rosa De </a:t>
                      </a:r>
                      <a:r>
                        <a:rPr lang="pt-BR" sz="1000" b="0" i="0" u="none" strike="noStrike" cap="none" dirty="0" err="1" smtClean="0">
                          <a:solidFill>
                            <a:srgbClr val="000000"/>
                          </a:solidFill>
                          <a:latin typeface="Arial"/>
                          <a:ea typeface="Verdana"/>
                          <a:cs typeface="Verdana"/>
                          <a:sym typeface="Verdana"/>
                        </a:rPr>
                        <a:t>Osos</a:t>
                      </a:r>
                      <a:r>
                        <a:rPr lang="pt-BR" sz="1000" b="0" i="0" u="none" strike="noStrike" cap="none" dirty="0" smtClean="0">
                          <a:solidFill>
                            <a:srgbClr val="000000"/>
                          </a:solidFill>
                          <a:latin typeface="Arial"/>
                          <a:ea typeface="Verdana"/>
                          <a:cs typeface="Verdana"/>
                          <a:sym typeface="Verdana"/>
                        </a:rPr>
                        <a:t>, Santo Domingo, Tarso, </a:t>
                      </a:r>
                      <a:r>
                        <a:rPr lang="pt-BR" sz="1000" b="0" i="0" u="none" strike="noStrike" cap="none" dirty="0" err="1" smtClean="0">
                          <a:solidFill>
                            <a:srgbClr val="000000"/>
                          </a:solidFill>
                          <a:latin typeface="Arial"/>
                          <a:ea typeface="Verdana"/>
                          <a:cs typeface="Verdana"/>
                          <a:sym typeface="Verdana"/>
                        </a:rPr>
                        <a:t>Urrao</a:t>
                      </a:r>
                      <a:r>
                        <a:rPr lang="pt-BR" sz="1000" b="0" i="0" u="none" strike="noStrike" cap="none" dirty="0" smtClean="0">
                          <a:solidFill>
                            <a:srgbClr val="000000"/>
                          </a:solidFill>
                          <a:latin typeface="Arial"/>
                          <a:ea typeface="Verdana"/>
                          <a:cs typeface="Verdana"/>
                          <a:sym typeface="Verdana"/>
                        </a:rPr>
                        <a:t>, Valparaíso, Vegachí, Yolombó.</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Buenavista, Coper, Cucaita, Cómbita, Firavitoba, Floresta, Monguí, </a:t>
                      </a:r>
                      <a:r>
                        <a:rPr lang="pt-BR" sz="1000" b="0" i="0" u="none" strike="noStrike" cap="none" dirty="0" err="1" smtClean="0">
                          <a:solidFill>
                            <a:srgbClr val="000000"/>
                          </a:solidFill>
                          <a:latin typeface="Arial"/>
                          <a:ea typeface="Verdana"/>
                          <a:cs typeface="Verdana"/>
                          <a:sym typeface="Verdana"/>
                        </a:rPr>
                        <a:t>Nuevo</a:t>
                      </a:r>
                      <a:r>
                        <a:rPr lang="pt-BR" sz="1000" b="0" i="0" u="none" strike="noStrike" cap="none" dirty="0" smtClean="0">
                          <a:solidFill>
                            <a:srgbClr val="000000"/>
                          </a:solidFill>
                          <a:latin typeface="Arial"/>
                          <a:ea typeface="Verdana"/>
                          <a:cs typeface="Verdana"/>
                          <a:sym typeface="Verdana"/>
                        </a:rPr>
                        <a:t> Colón, San Eduardo, San Miguel De Sema, Sora, Sáchica, </a:t>
                      </a:r>
                      <a:r>
                        <a:rPr lang="pt-BR" sz="1000" b="0" i="0" u="none" strike="noStrike" cap="none" dirty="0" err="1" smtClean="0">
                          <a:solidFill>
                            <a:srgbClr val="000000"/>
                          </a:solidFill>
                          <a:latin typeface="Arial"/>
                          <a:ea typeface="Verdana"/>
                          <a:cs typeface="Verdana"/>
                          <a:sym typeface="Verdana"/>
                        </a:rPr>
                        <a:t>Tota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Aguadas.</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Apulo, Cota, Fúquene, </a:t>
                      </a:r>
                      <a:r>
                        <a:rPr lang="pt-BR" sz="1000" b="0" i="0" u="none" strike="noStrike" cap="none" dirty="0" err="1" smtClean="0">
                          <a:solidFill>
                            <a:srgbClr val="000000"/>
                          </a:solidFill>
                          <a:latin typeface="Arial"/>
                          <a:ea typeface="Verdana"/>
                          <a:cs typeface="Verdana"/>
                          <a:sym typeface="Verdana"/>
                        </a:rPr>
                        <a:t>Nariño</a:t>
                      </a:r>
                      <a:r>
                        <a:rPr lang="pt-BR" sz="1000" b="0" i="0" u="none" strike="noStrike" cap="none" dirty="0" smtClean="0">
                          <a:solidFill>
                            <a:srgbClr val="000000"/>
                          </a:solidFill>
                          <a:latin typeface="Arial"/>
                          <a:ea typeface="Verdana"/>
                          <a:cs typeface="Verdana"/>
                          <a:sym typeface="Verdana"/>
                        </a:rPr>
                        <a:t>, San Bernardo, Sibaté, </a:t>
                      </a:r>
                      <a:r>
                        <a:rPr lang="pt-BR" sz="1000" b="0" i="0" u="none" strike="noStrike" cap="none" dirty="0" err="1" smtClean="0">
                          <a:solidFill>
                            <a:srgbClr val="000000"/>
                          </a:solidFill>
                          <a:latin typeface="Arial"/>
                          <a:ea typeface="Verdana"/>
                          <a:cs typeface="Verdana"/>
                          <a:sym typeface="Verdana"/>
                        </a:rPr>
                        <a:t>Soacha</a:t>
                      </a:r>
                      <a:r>
                        <a:rPr lang="pt-BR" sz="1000" b="0" i="0" u="none" strike="noStrike" cap="none" dirty="0" smtClean="0">
                          <a:solidFill>
                            <a:srgbClr val="000000"/>
                          </a:solidFill>
                          <a:latin typeface="Arial"/>
                          <a:ea typeface="Verdana"/>
                          <a:cs typeface="Verdana"/>
                          <a:sym typeface="Verdana"/>
                        </a:rPr>
                        <a:t>, Suesca, Tocaima.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Algeciras, Campoalegre, </a:t>
                      </a:r>
                      <a:r>
                        <a:rPr lang="pt-BR" sz="1000" b="0" i="0" u="none" strike="noStrike" cap="none" dirty="0" err="1" smtClean="0">
                          <a:solidFill>
                            <a:srgbClr val="000000"/>
                          </a:solidFill>
                          <a:latin typeface="Arial"/>
                          <a:ea typeface="Verdana"/>
                          <a:cs typeface="Verdana"/>
                          <a:sym typeface="Verdana"/>
                        </a:rPr>
                        <a:t>Colombia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Elías</a:t>
                      </a:r>
                      <a:r>
                        <a:rPr lang="pt-BR" sz="1000" b="0" i="0" u="none" strike="noStrike" cap="none" dirty="0" smtClean="0">
                          <a:solidFill>
                            <a:srgbClr val="000000"/>
                          </a:solidFill>
                          <a:latin typeface="Arial"/>
                          <a:ea typeface="Verdana"/>
                          <a:cs typeface="Verdana"/>
                          <a:sym typeface="Verdana"/>
                        </a:rPr>
                        <a:t>, Isnos, La Argentina, La Plata, San Agustín, Santa </a:t>
                      </a:r>
                      <a:r>
                        <a:rPr lang="pt-BR" sz="1000" b="0" i="0" u="none" strike="noStrike" cap="none" dirty="0" err="1" smtClean="0">
                          <a:solidFill>
                            <a:srgbClr val="000000"/>
                          </a:solidFill>
                          <a:latin typeface="Arial"/>
                          <a:ea typeface="Verdana"/>
                          <a:cs typeface="Verdana"/>
                          <a:sym typeface="Verdana"/>
                        </a:rPr>
                        <a:t>María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Suaza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Tesalia</a:t>
                      </a:r>
                      <a:r>
                        <a:rPr lang="pt-BR" sz="1000" b="0" i="0" u="none" strike="noStrike" cap="none" dirty="0" smtClean="0">
                          <a:solidFill>
                            <a:srgbClr val="000000"/>
                          </a:solidFill>
                          <a:latin typeface="Arial"/>
                          <a:ea typeface="Verdana"/>
                          <a:cs typeface="Verdana"/>
                          <a:sym typeface="Verdana"/>
                        </a:rPr>
                        <a:t>, Timaná, Villavieja.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Apía, </a:t>
                      </a:r>
                      <a:r>
                        <a:rPr lang="pt-BR" sz="1000" b="0" i="0" u="none" strike="noStrike" cap="none" dirty="0" err="1" smtClean="0">
                          <a:solidFill>
                            <a:srgbClr val="000000"/>
                          </a:solidFill>
                          <a:latin typeface="Arial"/>
                          <a:ea typeface="Verdana"/>
                          <a:cs typeface="Verdana"/>
                          <a:sym typeface="Verdana"/>
                        </a:rPr>
                        <a:t>Belén</a:t>
                      </a:r>
                      <a:r>
                        <a:rPr lang="pt-BR" sz="1000" b="0" i="0" u="none" strike="noStrike" cap="none" dirty="0" smtClean="0">
                          <a:solidFill>
                            <a:srgbClr val="000000"/>
                          </a:solidFill>
                          <a:latin typeface="Arial"/>
                          <a:ea typeface="Verdana"/>
                          <a:cs typeface="Verdana"/>
                          <a:sym typeface="Verdana"/>
                        </a:rPr>
                        <a:t> De </a:t>
                      </a:r>
                      <a:r>
                        <a:rPr lang="pt-BR" sz="1000" b="0" i="0" u="none" strike="noStrike" cap="none" dirty="0" err="1" smtClean="0">
                          <a:solidFill>
                            <a:srgbClr val="000000"/>
                          </a:solidFill>
                          <a:latin typeface="Arial"/>
                          <a:ea typeface="Verdana"/>
                          <a:cs typeface="Verdana"/>
                          <a:sym typeface="Verdana"/>
                        </a:rPr>
                        <a:t>Umbría</a:t>
                      </a:r>
                      <a:r>
                        <a:rPr lang="pt-BR" sz="1000" b="0" i="0" u="none" strike="noStrike" cap="none" dirty="0" smtClean="0">
                          <a:solidFill>
                            <a:srgbClr val="000000"/>
                          </a:solidFill>
                          <a:latin typeface="Arial"/>
                          <a:ea typeface="Verdana"/>
                          <a:cs typeface="Verdana"/>
                          <a:sym typeface="Verdana"/>
                        </a:rPr>
                        <a:t>, Pereira, Pueblo Rico.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Aguada, </a:t>
                      </a:r>
                      <a:r>
                        <a:rPr lang="pt-BR" sz="1000" b="0" i="0" u="none" strike="noStrike" cap="none" dirty="0" err="1" smtClean="0">
                          <a:solidFill>
                            <a:srgbClr val="000000"/>
                          </a:solidFill>
                          <a:latin typeface="Arial"/>
                          <a:ea typeface="Verdana"/>
                          <a:cs typeface="Verdana"/>
                          <a:sym typeface="Verdana"/>
                        </a:rPr>
                        <a:t>Barrancabermeja</a:t>
                      </a:r>
                      <a:r>
                        <a:rPr lang="pt-BR" sz="1000" b="0" i="0" u="none" strike="noStrike" cap="none" dirty="0" smtClean="0">
                          <a:solidFill>
                            <a:srgbClr val="000000"/>
                          </a:solidFill>
                          <a:latin typeface="Arial"/>
                          <a:ea typeface="Verdana"/>
                          <a:cs typeface="Verdana"/>
                          <a:sym typeface="Verdana"/>
                        </a:rPr>
                        <a:t>, Confines, El </a:t>
                      </a:r>
                      <a:r>
                        <a:rPr lang="pt-BR" sz="1000" b="0" i="0" u="none" strike="noStrike" cap="none" dirty="0" err="1" smtClean="0">
                          <a:solidFill>
                            <a:srgbClr val="000000"/>
                          </a:solidFill>
                          <a:latin typeface="Arial"/>
                          <a:ea typeface="Verdana"/>
                          <a:cs typeface="Verdana"/>
                          <a:sym typeface="Verdana"/>
                        </a:rPr>
                        <a:t>Guacamayo</a:t>
                      </a:r>
                      <a:r>
                        <a:rPr lang="pt-BR" sz="1000" b="0" i="0" u="none" strike="noStrike" cap="none" dirty="0" smtClean="0">
                          <a:solidFill>
                            <a:srgbClr val="000000"/>
                          </a:solidFill>
                          <a:latin typeface="Arial"/>
                          <a:ea typeface="Verdana"/>
                          <a:cs typeface="Verdana"/>
                          <a:sym typeface="Verdana"/>
                        </a:rPr>
                        <a:t>, Gámbita, La Paz, Ocamonte, Palmas Del Socorro.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Alpujarra, </a:t>
                      </a:r>
                      <a:r>
                        <a:rPr lang="pt-BR" sz="1000" b="0" i="0" u="none" strike="noStrike" cap="none" dirty="0" err="1" smtClean="0">
                          <a:solidFill>
                            <a:srgbClr val="000000"/>
                          </a:solidFill>
                          <a:latin typeface="Arial"/>
                          <a:ea typeface="Verdana"/>
                          <a:cs typeface="Verdana"/>
                          <a:sym typeface="Verdana"/>
                        </a:rPr>
                        <a:t>Anzoátegui</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Cajamarca</a:t>
                      </a:r>
                      <a:r>
                        <a:rPr lang="pt-BR" sz="1000" b="0" i="0" u="none" strike="noStrike" cap="none" dirty="0" smtClean="0">
                          <a:solidFill>
                            <a:srgbClr val="000000"/>
                          </a:solidFill>
                          <a:latin typeface="Arial"/>
                          <a:ea typeface="Verdana"/>
                          <a:cs typeface="Verdana"/>
                          <a:sym typeface="Verdana"/>
                        </a:rPr>
                        <a:t>, Carmen De Apicalá, Casabianca, </a:t>
                      </a:r>
                      <a:r>
                        <a:rPr lang="pt-BR" sz="1000" b="0" i="0" u="none" strike="noStrike" cap="none" dirty="0" err="1" smtClean="0">
                          <a:solidFill>
                            <a:srgbClr val="000000"/>
                          </a:solidFill>
                          <a:latin typeface="Arial"/>
                          <a:ea typeface="Verdana"/>
                          <a:cs typeface="Verdana"/>
                          <a:sym typeface="Verdana"/>
                        </a:rPr>
                        <a:t>Ibagué</a:t>
                      </a:r>
                      <a:r>
                        <a:rPr lang="pt-BR" sz="1000" b="0" i="0" u="none" strike="noStrike" cap="none" dirty="0" smtClean="0">
                          <a:solidFill>
                            <a:srgbClr val="000000"/>
                          </a:solidFill>
                          <a:latin typeface="Arial"/>
                          <a:ea typeface="Verdana"/>
                          <a:cs typeface="Verdana"/>
                          <a:sym typeface="Verdana"/>
                        </a:rPr>
                        <a:t>, Icononzo, Líbano, </a:t>
                      </a:r>
                      <a:r>
                        <a:rPr lang="pt-BR" sz="1000" b="0" i="0" u="none" strike="noStrike" cap="none" dirty="0" err="1" smtClean="0">
                          <a:solidFill>
                            <a:srgbClr val="000000"/>
                          </a:solidFill>
                          <a:latin typeface="Arial"/>
                          <a:ea typeface="Verdana"/>
                          <a:cs typeface="Verdana"/>
                          <a:sym typeface="Verdana"/>
                        </a:rPr>
                        <a:t>Murillo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Piedras</a:t>
                      </a:r>
                      <a:r>
                        <a:rPr lang="pt-BR" sz="1000" b="0" i="0" u="none" strike="noStrike" cap="none" dirty="0" smtClean="0">
                          <a:solidFill>
                            <a:srgbClr val="000000"/>
                          </a:solidFill>
                          <a:latin typeface="Arial"/>
                          <a:ea typeface="Verdana"/>
                          <a:cs typeface="Verdana"/>
                          <a:sym typeface="Verdana"/>
                        </a:rPr>
                        <a:t>, Santa Isabel, </a:t>
                      </a:r>
                      <a:r>
                        <a:rPr lang="pt-BR" sz="1000" b="0" i="0" u="none" strike="noStrike" cap="none" dirty="0" err="1" smtClean="0">
                          <a:solidFill>
                            <a:srgbClr val="000000"/>
                          </a:solidFill>
                          <a:latin typeface="Arial"/>
                          <a:ea typeface="Verdana"/>
                          <a:cs typeface="Verdana"/>
                          <a:sym typeface="Verdana"/>
                        </a:rPr>
                        <a:t>Villahermosa</a:t>
                      </a:r>
                      <a:r>
                        <a:rPr lang="pt-BR" sz="1000" b="0" i="0" u="none" strike="noStrike" cap="none" dirty="0" smtClean="0">
                          <a:solidFill>
                            <a:srgbClr val="000000"/>
                          </a:solidFill>
                          <a:latin typeface="Arial"/>
                          <a:ea typeface="Verdana"/>
                          <a:cs typeface="Verdana"/>
                          <a:sym typeface="Verdana"/>
                        </a:rPr>
                        <a:t>.</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4" name="Google Shape;146;p58"/>
          <p:cNvGraphicFramePr/>
          <p:nvPr>
            <p:extLst>
              <p:ext uri="{D42A27DB-BD31-4B8C-83A1-F6EECF244321}">
                <p14:modId xmlns:p14="http://schemas.microsoft.com/office/powerpoint/2010/main" val="820055204"/>
              </p:ext>
            </p:extLst>
          </p:nvPr>
        </p:nvGraphicFramePr>
        <p:xfrm>
          <a:off x="4245371" y="1531628"/>
          <a:ext cx="6746479" cy="3456899"/>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5296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0158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t>
                      </a:r>
                      <a:r>
                        <a:rPr lang="es-CO" sz="1000" b="0" i="0" u="none" strike="noStrike" cap="none" dirty="0" err="1" smtClean="0">
                          <a:solidFill>
                            <a:srgbClr val="000000"/>
                          </a:solidFill>
                          <a:latin typeface="+mn-lt"/>
                          <a:ea typeface="Verdana"/>
                          <a:cs typeface="Verdana"/>
                          <a:sym typeface="Verdana"/>
                        </a:rPr>
                        <a:t>Dagua</a:t>
                      </a:r>
                      <a:r>
                        <a:rPr lang="es-CO" sz="1000" b="0" i="0" u="none" strike="noStrike" cap="none" dirty="0" smtClean="0">
                          <a:solidFill>
                            <a:srgbClr val="000000"/>
                          </a:solidFill>
                          <a:latin typeface="+mn-lt"/>
                          <a:ea typeface="Verdana"/>
                          <a:cs typeface="Verdana"/>
                          <a:sym typeface="Verdana"/>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510598638"/>
                  </a:ext>
                </a:extLst>
              </a:tr>
              <a:tr h="17023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Ulloa.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387167" y="3795153"/>
            <a:ext cx="457200" cy="446694"/>
          </a:xfrm>
          <a:prstGeom prst="rect">
            <a:avLst/>
          </a:prstGeom>
          <a:noFill/>
          <a:ln>
            <a:noFill/>
          </a:ln>
        </p:spPr>
      </p:pic>
      <p:pic>
        <p:nvPicPr>
          <p:cNvPr id="10" name="Google Shape;185;p61"/>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8"/>
          <a:stretch>
            <a:fillRect/>
          </a:stretch>
        </p:blipFill>
        <p:spPr>
          <a:xfrm>
            <a:off x="12829237" y="3017628"/>
            <a:ext cx="432854" cy="445047"/>
          </a:xfrm>
          <a:prstGeom prst="rect">
            <a:avLst/>
          </a:prstGeom>
        </p:spPr>
      </p:pic>
      <p:pic>
        <p:nvPicPr>
          <p:cNvPr id="12" name="Google Shape;150;p58"/>
          <p:cNvPicPr preferRelativeResize="0"/>
          <p:nvPr/>
        </p:nvPicPr>
        <p:blipFill rotWithShape="1">
          <a:blip r:embed="rId9">
            <a:alphaModFix/>
          </a:blip>
          <a:srcRect/>
          <a:stretch/>
        </p:blipFill>
        <p:spPr>
          <a:xfrm>
            <a:off x="4393224" y="2440867"/>
            <a:ext cx="451143" cy="44504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486169017"/>
              </p:ext>
            </p:extLst>
          </p:nvPr>
        </p:nvGraphicFramePr>
        <p:xfrm>
          <a:off x="5345167" y="1718598"/>
          <a:ext cx="6746479" cy="41558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514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Maní, Nunchía, Orocué, Paz De Ariporo, Sabanalarga, San Luis De Palenque, Tauramena, Trinidad,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Cumaral, El Calvario, El Castillo, Fuente De Oro, Granada, Lejanías, Mesetas, Puerto Gaitán,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ARAUCA : Arauquita.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La Salina, Monterrey, Pore, Recetor, Támara,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Castilla La Nueva, Guamal, La Macarena, Mapiripán.</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META : Cubarral, Puerto Concordia.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5494450" y="3928371"/>
            <a:ext cx="451143" cy="445047"/>
          </a:xfrm>
          <a:prstGeom prst="rect">
            <a:avLst/>
          </a:prstGeom>
          <a:noFill/>
          <a:ln>
            <a:noFill/>
          </a:ln>
        </p:spPr>
      </p:pic>
      <p:pic>
        <p:nvPicPr>
          <p:cNvPr id="10" name="Google Shape;137;p24"/>
          <p:cNvPicPr preferRelativeResize="0"/>
          <p:nvPr/>
        </p:nvPicPr>
        <p:blipFill rotWithShape="1">
          <a:blip r:embed="rId8">
            <a:alphaModFix/>
          </a:blip>
          <a:srcRect/>
          <a:stretch/>
        </p:blipFill>
        <p:spPr>
          <a:xfrm>
            <a:off x="5481476" y="5111671"/>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2575</TotalTime>
  <Words>2341</Words>
  <Application>Microsoft Office PowerPoint</Application>
  <PresentationFormat>Panorámica</PresentationFormat>
  <Paragraphs>137</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Arial</vt:lpstr>
      <vt:lpstr>Arial Black</vt:lpstr>
      <vt:lpstr>Helvetica Neue</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255</cp:revision>
  <cp:lastPrinted>2024-01-12T21:20:58Z</cp:lastPrinted>
  <dcterms:created xsi:type="dcterms:W3CDTF">2022-10-19T17:32:46Z</dcterms:created>
  <dcterms:modified xsi:type="dcterms:W3CDTF">2024-01-15T20:29:33Z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