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70" r:id="rId7"/>
    <p:sldId id="269" r:id="rId8"/>
    <p:sldId id="261" r:id="rId9"/>
    <p:sldId id="262" r:id="rId10"/>
    <p:sldId id="263" r:id="rId11"/>
    <p:sldId id="264" r:id="rId12"/>
    <p:sldId id="265" r:id="rId13"/>
  </p:sldIdLst>
  <p:sldSz cx="12192000" cy="6858000"/>
  <p:notesSz cx="12192000" cy="6858000"/>
  <p:embeddedFontLst>
    <p:embeddedFont>
      <p:font typeface="Calibri" panose="020F0502020204030204" pitchFamily="34" charset="0"/>
      <p:regular r:id="rId15"/>
      <p:bold r:id="rId16"/>
      <p:italic r:id="rId17"/>
      <p:boldItalic r:id="rId18"/>
    </p:embeddedFont>
    <p:embeddedFont>
      <p:font typeface="Verdana" panose="020B0604030504040204" pitchFamily="34" charset="0"/>
      <p:regular r:id="rId19"/>
      <p:bold r:id="rId20"/>
      <p:italic r:id="rId21"/>
      <p:boldItalic r:id="rId22"/>
    </p:embeddedFont>
    <p:embeddedFont>
      <p:font typeface="Helvetica Neue" panose="020B0604020202020204" charset="0"/>
      <p:regular r:id="rId23"/>
      <p:bold r:id="rId24"/>
      <p:italic r:id="rId25"/>
      <p:boldItalic r:id="rId26"/>
    </p:embeddedFont>
    <p:embeddedFont>
      <p:font typeface="Arial Narrow" panose="020B0606020202030204" pitchFamily="34" charset="0"/>
      <p:regular r:id="rId27"/>
      <p:bold r:id="rId28"/>
      <p:italic r:id="rId29"/>
      <p:boldItalic r:id="rId30"/>
    </p:embeddedFont>
    <p:embeddedFont>
      <p:font typeface="Arial Black" panose="020B0A04020102020204" pitchFamily="3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2" autoAdjust="0"/>
    <p:restoredTop sz="94660"/>
  </p:normalViewPr>
  <p:slideViewPr>
    <p:cSldViewPr snapToGrid="0">
      <p:cViewPr varScale="1">
        <p:scale>
          <a:sx n="106" d="100"/>
          <a:sy n="106" d="100"/>
        </p:scale>
        <p:origin x="798" y="96"/>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775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705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13" Type="http://schemas.openxmlformats.org/officeDocument/2006/relationships/image" Target="../media/image15.emf"/><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file:///O:\Mi%20unidad\OSPA\01.%20Tematicas\04.%20Incendios\01.%20Productos\postmodelo_icv\temporales\ipacifico.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dirty="0" smtClean="0">
                <a:solidFill>
                  <a:schemeClr val="lt1"/>
                </a:solidFill>
                <a:latin typeface="Verdana"/>
                <a:ea typeface="Verdana"/>
                <a:cs typeface="Verdana"/>
                <a:sym typeface="Verdana"/>
              </a:rPr>
              <a:t>013</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44056917-EAF9-4C30-907A-8EDE00F7CB87}" type="datetime4">
              <a:rPr lang="es-MX" sz="1100" b="1" smtClean="0">
                <a:solidFill>
                  <a:srgbClr val="800000"/>
                </a:solidFill>
                <a:latin typeface="Calibri"/>
                <a:ea typeface="Calibri"/>
                <a:cs typeface="Calibri"/>
                <a:sym typeface="Calibri"/>
              </a:rPr>
              <a:t>13 de enero de 2024</a:t>
            </a:fld>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13</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18:00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259104559"/>
              </p:ext>
            </p:extLst>
          </p:nvPr>
        </p:nvGraphicFramePr>
        <p:xfrm>
          <a:off x="5419661" y="1480456"/>
          <a:ext cx="6300943" cy="4285909"/>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72970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41113">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Cartagena Del Chairá, Puerto Rico, San Vicente Del Caguán.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04371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El Doncello, El Paujíl, La Montañita.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El Retorno, Miraflores.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1071377">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Albania, Curillo, Florencia, Milán, Morelia, Solano, Solita.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Morichal.</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Puerto Guzmán, Puerto Leguízamo.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5612013" y="2751087"/>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577145" y="4979271"/>
            <a:ext cx="457200" cy="446694"/>
          </a:xfrm>
          <a:prstGeom prst="rect">
            <a:avLst/>
          </a:prstGeom>
          <a:noFill/>
          <a:ln>
            <a:noFill/>
          </a:ln>
        </p:spPr>
      </p:pic>
      <p:pic>
        <p:nvPicPr>
          <p:cNvPr id="11" name="Google Shape;184;p61"/>
          <p:cNvPicPr preferRelativeResize="0"/>
          <p:nvPr/>
        </p:nvPicPr>
        <p:blipFill rotWithShape="1">
          <a:blip r:embed="rId8">
            <a:alphaModFix/>
          </a:blip>
          <a:srcRect/>
          <a:stretch/>
        </p:blipFill>
        <p:spPr>
          <a:xfrm>
            <a:off x="5593581" y="3866002"/>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Adriana Marcela Tamayo Quintana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Pacífica,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13 de enero del 2024 </a:t>
            </a:r>
            <a:r>
              <a:rPr lang="es-MX" sz="1200" dirty="0"/>
              <a:t>| </a:t>
            </a:r>
            <a:r>
              <a:rPr lang="es-MX" sz="1200" dirty="0" smtClean="0"/>
              <a:t>12:00 </a:t>
            </a:r>
            <a:r>
              <a:rPr lang="es-MX" sz="1200" dirty="0"/>
              <a:t>HLC</a:t>
            </a:r>
            <a:endParaRPr sz="1200" dirty="0"/>
          </a:p>
        </p:txBody>
      </p:sp>
      <p:pic>
        <p:nvPicPr>
          <p:cNvPr id="129" name="Google Shape;129;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0463514" y="1146174"/>
            <a:ext cx="1728486" cy="5482879"/>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542100" y="2575407"/>
            <a:ext cx="1979619" cy="2154855"/>
          </a:xfrm>
          <a:prstGeom prst="rect">
            <a:avLst/>
          </a:prstGeom>
          <a:ln>
            <a:solidFill>
              <a:schemeClr val="tx1"/>
            </a:solidFill>
          </a:ln>
        </p:spPr>
      </p:pic>
      <p:pic>
        <p:nvPicPr>
          <p:cNvPr id="4" name="Imagen 3"/>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6681175" y="1146175"/>
            <a:ext cx="1926015" cy="5324072"/>
          </a:xfrm>
          <a:prstGeom prst="rect">
            <a:avLst/>
          </a:prstGeom>
        </p:spPr>
      </p:pic>
      <p:pic>
        <p:nvPicPr>
          <p:cNvPr id="10"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8706255" y="1146174"/>
            <a:ext cx="1658650" cy="5324073"/>
          </a:xfrm>
          <a:prstGeom prst="rect">
            <a:avLst/>
          </a:prstGeom>
          <a:noFill/>
          <a:ln>
            <a:noFill/>
          </a:ln>
        </p:spPr>
      </p:pic>
      <p:pic>
        <p:nvPicPr>
          <p:cNvPr id="12" name="Imagen 11"/>
          <p:cNvPicPr>
            <a:picLocks noChangeAspect="1"/>
          </p:cNvPicPr>
          <p:nvPr/>
        </p:nvPicPr>
        <p:blipFill rotWithShape="1">
          <a:blip r:embed="rId13"/>
          <a:srcRect t="-1" r="3793" b="-4765"/>
          <a:stretch/>
        </p:blipFill>
        <p:spPr>
          <a:xfrm>
            <a:off x="6704013" y="1171574"/>
            <a:ext cx="1868487" cy="26987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726381550"/>
              </p:ext>
            </p:extLst>
          </p:nvPr>
        </p:nvGraphicFramePr>
        <p:xfrm>
          <a:off x="4900295" y="1483758"/>
          <a:ext cx="6939280" cy="5013735"/>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412343">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3233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Providencia, San Andrés.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Altos Del Rosario, Arenal, Barranco De Loba, El Carmen De Bolívar, Mahates, María La Baja, Montecristo, Morales, Norosí, Río Viejo, San Jacinto, San Jacinto Del Cauca, San Juan Nepomuceno, San Martín De Loba, San Pablo, Santa Rosa Del Sur, Simití, Tiquisio.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Becerril, Bosconia, Chimichagua, Chiriguaná, Curumaní, El Copey, La Gloria, La Jagua De Ibirico, La Paz, Manaure Balcón Del Cesar, Pailitas, Pelaya, Pueblo Bello, Río De Oro, San Alberto, San Diego, San Martín.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Montelíbano, Puerto Libertador,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 Tierralta.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Distracción, El Molino, Fonseca, Hatonuevo,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Ciénaga, Fundación, Santa Marta.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Chalán, Colosó, Ovejas.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04068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Palmar De Varela.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El Paso,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Planeta Rica.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Ariguaní.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San José De Toluviejo.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44324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Manatí, Ponedera, Santo Tomás.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Cantagallo, El Peñón, Magangué, Pinillos.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Ayapel, Cereté, Chimá, Ciénaga De Oro, Sahagún, San Bernardo Del Viento, San Carlos.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Albania, Manaure.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Pivijay, Remolino, Sabanas De San Ángel, Salamina.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Corozal, Sampués.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46656" y="2773159"/>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47385" y="4220077"/>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49134" y="5404599"/>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46953764"/>
              </p:ext>
            </p:extLst>
          </p:nvPr>
        </p:nvGraphicFramePr>
        <p:xfrm>
          <a:off x="4525334" y="1238982"/>
          <a:ext cx="7120316" cy="40538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El Bagre, Ituango, Nechí, Tarazá, Bello.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Almeida, Aquitania, Belén, Betéitiva, Boavita, Campohermoso, Chinavita, Chiscas, Chita, Chivor, Ciénega, Covarachía, Cubará, Duitama, El Cocuy, El Espino, Garagoa, Guacamayas, Guateque, Guayatá, Gámeza, Güicán De La Sierra, Jericó, La Capilla, La Uvita, Labranzagrande, Mongua, Nobsa, Pachavita, Paipa, Pajarito, Panqueba, Paya, Paz De Río, Pesca, Pisba, Páez, Rondón, Ráquira, Samacá, San Eduardo, San Luis De Gaceno, San Mateo, Santa María, Sativanorte, Sativasur, Soatá, Socha, Socotá, Somondoco, Sotaquirá, Susacón, Sutatenza, Tasco, Tipacoque, Toca, Turmequé, Tuta, Tutazá, Ventaquemada, Viracachá, Úmbita.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Carmen De Carupa, Chipaque, Choachí, Chocontá, Chía, Cogua, Cucunubá, Cáqueza, Fosca, Fómeque, Gachalá, Gachetá, Gama, Guasca, Guatavita, Guayabetal, Gutiérrez, Junín, La Calera, Machetá, Manta, Medina, Paratebueno, Pasca, Quetame, San Cayetano, Sopó, Susa, Sutatausa, Tausa, Tibirita, Tocancipá, Ubalá, Ubaque, Une, Villapinzón, Zipaquirá.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HUILA : Baraya, Colombia, Garzón.</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Arboledas, Bucarasica, Chinácota, Chitagá, Convención, Cucutilla, Cáchira, Durania, El Carmen, El Tarra, El Zulia, Gramalote, Hacarí, La Esperanza, La Playa, Labateca, Los Patios, Lourdes, Mutiscua, Ocaña, Pamplona, Pamplonita, Ragonvalia, Salazar, Santiago, Sardinata, Silos, Teorama, Toledo, Villa Caro, Ábrego.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SANTANDER : Cabrera, California, Capitanejo, Carcasí, Cepitá, Cerrito, Charta, Chima, Concepción, El Carmen De Chucurí, El Playón, Enciso, Floridablanca, Galán, Guaca, Hato, Macaravita, Matanza, Molagavita, Málaga, Onzaga, Palmar, Piedecuesta, Rionegro, San Andrés, San José De Miranda, San Miguel, Santa Bárbara, Santa Helena Del Opón, Simacota, Socorro, Suratá, Tona, Vetas.</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TOLIMA : Alpujarra, Anzoátegui, Casabianca, Herveo, Líbano, Villahermosa.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707850" y="3146225"/>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896196085"/>
              </p:ext>
            </p:extLst>
          </p:nvPr>
        </p:nvGraphicFramePr>
        <p:xfrm>
          <a:off x="4534881" y="1251606"/>
          <a:ext cx="7110769" cy="3901400"/>
        </p:xfrm>
        <a:graphic>
          <a:graphicData uri="http://schemas.openxmlformats.org/drawingml/2006/table">
            <a:tbl>
              <a:tblPr>
                <a:noFill/>
                <a:tableStyleId>{C3B7D27D-7022-48AE-870B-97DEDC28B86A}</a:tableStyleId>
              </a:tblPr>
              <a:tblGrid>
                <a:gridCol w="982529">
                  <a:extLst>
                    <a:ext uri="{9D8B030D-6E8A-4147-A177-3AD203B41FA5}">
                      <a16:colId xmlns:a16="http://schemas.microsoft.com/office/drawing/2014/main" val="20000"/>
                    </a:ext>
                  </a:extLst>
                </a:gridCol>
                <a:gridCol w="612824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97223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ANTIOQUIA : Abriaquí, Amalfi, Angostura, Anorí, Barbosa, Belmira, Briceño, Buriticá, Caicedo, Campamento, Carolina, Copacabana, Donmatías, Ebéjico, Entrerríos, Giraldo, Girardota, Guadalupe, Guarne, Gómez Plata, Liborina, Olaya, Rionegro, San Carlos, San Jerónimo, San José De La Montaña, San Pedro De Los Milagros, San Rafael, San Vicente Ferrer, Santa Fé De Antioquia, Santa Rosa De Osos, Santo Domingo, Sopetrán, Toledo, Urrao, Valdivia, Yarumal, Yolombó.</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BOYACÁ : Arcabuco, Berbeo, Buenavista, Cerinza, Chíquiza, Coper, Cucaita, Cómbita, Floresta, Motavita, Santa Rosa De Viterbo, Siachoque, Sora, Tenza, Tibasosa, Tota, Villa De Leyva, Zetaquira.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CALDAS : Aranzazu, Filadelfia, La Merced, Marulanda, Salamina, Villamaría.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CUNDINAMARCA : Apulo, Beltrán, Cajicá, Cota, Fúquene, Girardot, Guachetá, Guataquí, Jerusalén, Lenguazaque, Nariño, Pacho, Pulí, San Bernardo, Sesquilé, Sibaté, Soacha, Subachoque, Tabio, Tocaima, Villa De San Diego De Ubaté.</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HUILA : Isnos, Suaza, Agrado, Altamira, Campoalegre, Elías, Gigante, Hobo, La Plata, Paicol, Pital, Rivera, Tarqui, Tello, Íquira.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NORTE DE SANTANDER : Bochalema, Cácota, Herrán, San Calixto, San Cayetano, San José De Cúcuta, Tibú, Villa Del Rosario.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RISARALDA : Pereira.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Aratoca, Barichara, Betulia, Bucaramanga, Charalá, Contratación, Coromoro, Curití, Encino, Jordán, Landázuri, Lebrija, Los Santos, Mogotes, Pinchote, Páramo, San Gil, San Joaquín, San Vicente De Chucurí, Valle De San José, Villanueva, Vélez, Zapatoca.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Cajamarca, Carmen De Apicalá, Dolores, Ibagué, Murillo, Santa Isabel.</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698705" y="308967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3689063" y="458545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2813743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461006708"/>
              </p:ext>
            </p:extLst>
          </p:nvPr>
        </p:nvGraphicFramePr>
        <p:xfrm>
          <a:off x="4556146" y="1270933"/>
          <a:ext cx="7069804" cy="4113870"/>
        </p:xfrm>
        <a:graphic>
          <a:graphicData uri="http://schemas.openxmlformats.org/drawingml/2006/table">
            <a:tbl>
              <a:tblPr>
                <a:noFill/>
                <a:tableStyleId>{C3B7D27D-7022-48AE-870B-97DEDC28B86A}</a:tableStyleId>
              </a:tblPr>
              <a:tblGrid>
                <a:gridCol w="976868">
                  <a:extLst>
                    <a:ext uri="{9D8B030D-6E8A-4147-A177-3AD203B41FA5}">
                      <a16:colId xmlns:a16="http://schemas.microsoft.com/office/drawing/2014/main" val="20000"/>
                    </a:ext>
                  </a:extLst>
                </a:gridCol>
                <a:gridCol w="6092936">
                  <a:extLst>
                    <a:ext uri="{9D8B030D-6E8A-4147-A177-3AD203B41FA5}">
                      <a16:colId xmlns:a16="http://schemas.microsoft.com/office/drawing/2014/main" val="20001"/>
                    </a:ext>
                  </a:extLst>
                </a:gridCol>
              </a:tblGrid>
              <a:tr h="50014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61372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ANTIOQUIA : Abejorral, Anzá, </a:t>
                      </a:r>
                      <a:r>
                        <a:rPr lang="pt-BR" sz="1000" b="0" i="0" u="none" strike="noStrike" cap="none" dirty="0" err="1" smtClean="0">
                          <a:solidFill>
                            <a:srgbClr val="000000"/>
                          </a:solidFill>
                          <a:latin typeface="Arial"/>
                          <a:ea typeface="Verdana"/>
                          <a:cs typeface="Verdana"/>
                          <a:sym typeface="Verdana"/>
                        </a:rPr>
                        <a:t>Betania</a:t>
                      </a:r>
                      <a:r>
                        <a:rPr lang="pt-BR" sz="1000" b="0" i="0" u="none" strike="noStrike" cap="none" dirty="0" smtClean="0">
                          <a:solidFill>
                            <a:srgbClr val="000000"/>
                          </a:solidFill>
                          <a:latin typeface="Arial"/>
                          <a:ea typeface="Verdana"/>
                          <a:cs typeface="Verdana"/>
                          <a:sym typeface="Verdana"/>
                        </a:rPr>
                        <a:t>, Caramanta, Cañasgordas, </a:t>
                      </a:r>
                      <a:r>
                        <a:rPr lang="pt-BR" sz="1000" b="0" i="0" u="none" strike="noStrike" cap="none" dirty="0" err="1" smtClean="0">
                          <a:solidFill>
                            <a:srgbClr val="000000"/>
                          </a:solidFill>
                          <a:latin typeface="Arial"/>
                          <a:ea typeface="Verdana"/>
                          <a:cs typeface="Verdana"/>
                          <a:sym typeface="Verdana"/>
                        </a:rPr>
                        <a:t>Cisneros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Ciudad</a:t>
                      </a:r>
                      <a:r>
                        <a:rPr lang="pt-BR" sz="1000" b="0" i="0" u="none" strike="noStrike" cap="none" dirty="0" smtClean="0">
                          <a:solidFill>
                            <a:srgbClr val="000000"/>
                          </a:solidFill>
                          <a:latin typeface="Arial"/>
                          <a:ea typeface="Verdana"/>
                          <a:cs typeface="Verdana"/>
                          <a:sym typeface="Verdana"/>
                        </a:rPr>
                        <a:t> Bolívar, Cocorná, Cáceres, </a:t>
                      </a:r>
                      <a:r>
                        <a:rPr lang="pt-BR" sz="1000" b="0" i="0" u="none" strike="noStrike" cap="none" dirty="0" err="1" smtClean="0">
                          <a:solidFill>
                            <a:srgbClr val="000000"/>
                          </a:solidFill>
                          <a:latin typeface="Arial"/>
                          <a:ea typeface="Verdana"/>
                          <a:cs typeface="Verdana"/>
                          <a:sym typeface="Verdana"/>
                        </a:rPr>
                        <a:t>Dabeiba</a:t>
                      </a:r>
                      <a:r>
                        <a:rPr lang="pt-BR" sz="1000" b="0" i="0" u="none" strike="noStrike" cap="none" dirty="0" smtClean="0">
                          <a:solidFill>
                            <a:srgbClr val="000000"/>
                          </a:solidFill>
                          <a:latin typeface="Arial"/>
                          <a:ea typeface="Verdana"/>
                          <a:cs typeface="Verdana"/>
                          <a:sym typeface="Verdana"/>
                        </a:rPr>
                        <a:t>, El </a:t>
                      </a:r>
                      <a:r>
                        <a:rPr lang="pt-BR" sz="1000" b="0" i="0" u="none" strike="noStrike" cap="none" dirty="0" err="1" smtClean="0">
                          <a:solidFill>
                            <a:srgbClr val="000000"/>
                          </a:solidFill>
                          <a:latin typeface="Arial"/>
                          <a:ea typeface="Verdana"/>
                          <a:cs typeface="Verdana"/>
                          <a:sym typeface="Verdana"/>
                        </a:rPr>
                        <a:t>Santuario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Envigado</a:t>
                      </a:r>
                      <a:r>
                        <a:rPr lang="pt-BR" sz="1000" b="0" i="0" u="none" strike="noStrike" cap="none" dirty="0" smtClean="0">
                          <a:solidFill>
                            <a:srgbClr val="000000"/>
                          </a:solidFill>
                          <a:latin typeface="Arial"/>
                          <a:ea typeface="Verdana"/>
                          <a:cs typeface="Verdana"/>
                          <a:sym typeface="Verdana"/>
                        </a:rPr>
                        <a:t>, Granada, </a:t>
                      </a:r>
                      <a:r>
                        <a:rPr lang="pt-BR" sz="1000" b="0" i="0" u="none" strike="noStrike" cap="none" dirty="0" err="1" smtClean="0">
                          <a:solidFill>
                            <a:srgbClr val="000000"/>
                          </a:solidFill>
                          <a:latin typeface="Arial"/>
                          <a:ea typeface="Verdana"/>
                          <a:cs typeface="Verdana"/>
                          <a:sym typeface="Verdana"/>
                        </a:rPr>
                        <a:t>Heliconia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Itagüí</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Jardín</a:t>
                      </a:r>
                      <a:r>
                        <a:rPr lang="pt-BR" sz="1000" b="0" i="0" u="none" strike="noStrike" cap="none" dirty="0" smtClean="0">
                          <a:solidFill>
                            <a:srgbClr val="000000"/>
                          </a:solidFill>
                          <a:latin typeface="Arial"/>
                          <a:ea typeface="Verdana"/>
                          <a:cs typeface="Verdana"/>
                          <a:sym typeface="Verdana"/>
                        </a:rPr>
                        <a:t>, Jericó, La </a:t>
                      </a:r>
                      <a:r>
                        <a:rPr lang="pt-BR" sz="1000" b="0" i="0" u="none" strike="noStrike" cap="none" dirty="0" err="1" smtClean="0">
                          <a:solidFill>
                            <a:srgbClr val="000000"/>
                          </a:solidFill>
                          <a:latin typeface="Arial"/>
                          <a:ea typeface="Verdana"/>
                          <a:cs typeface="Verdana"/>
                          <a:sym typeface="Verdana"/>
                        </a:rPr>
                        <a:t>Ceja</a:t>
                      </a:r>
                      <a:r>
                        <a:rPr lang="pt-BR" sz="1000" b="0" i="0" u="none" strike="noStrike" cap="none" dirty="0" smtClean="0">
                          <a:solidFill>
                            <a:srgbClr val="000000"/>
                          </a:solidFill>
                          <a:latin typeface="Arial"/>
                          <a:ea typeface="Verdana"/>
                          <a:cs typeface="Verdana"/>
                          <a:sym typeface="Verdana"/>
                        </a:rPr>
                        <a:t>, La </a:t>
                      </a:r>
                      <a:r>
                        <a:rPr lang="pt-BR" sz="1000" b="0" i="0" u="none" strike="noStrike" cap="none" dirty="0" err="1" smtClean="0">
                          <a:solidFill>
                            <a:srgbClr val="000000"/>
                          </a:solidFill>
                          <a:latin typeface="Arial"/>
                          <a:ea typeface="Verdana"/>
                          <a:cs typeface="Verdana"/>
                          <a:sym typeface="Verdana"/>
                        </a:rPr>
                        <a:t>Estrella</a:t>
                      </a:r>
                      <a:r>
                        <a:rPr lang="pt-BR" sz="1000" b="0" i="0" u="none" strike="noStrike" cap="none" dirty="0" smtClean="0">
                          <a:solidFill>
                            <a:srgbClr val="000000"/>
                          </a:solidFill>
                          <a:latin typeface="Arial"/>
                          <a:ea typeface="Verdana"/>
                          <a:cs typeface="Verdana"/>
                          <a:sym typeface="Verdana"/>
                        </a:rPr>
                        <a:t>, La Pintada, Medellín, </a:t>
                      </a:r>
                      <a:r>
                        <a:rPr lang="pt-BR" sz="1000" b="0" i="0" u="none" strike="noStrike" cap="none" dirty="0" err="1" smtClean="0">
                          <a:solidFill>
                            <a:srgbClr val="000000"/>
                          </a:solidFill>
                          <a:latin typeface="Arial"/>
                          <a:ea typeface="Verdana"/>
                          <a:cs typeface="Verdana"/>
                          <a:sym typeface="Verdana"/>
                        </a:rPr>
                        <a:t>Montebello</a:t>
                      </a:r>
                      <a:r>
                        <a:rPr lang="pt-BR" sz="1000" b="0" i="0" u="none" strike="noStrike" cap="none" dirty="0" smtClean="0">
                          <a:solidFill>
                            <a:srgbClr val="000000"/>
                          </a:solidFill>
                          <a:latin typeface="Arial"/>
                          <a:ea typeface="Verdana"/>
                          <a:cs typeface="Verdana"/>
                          <a:sym typeface="Verdana"/>
                        </a:rPr>
                        <a:t>, Peque, </a:t>
                      </a:r>
                      <a:r>
                        <a:rPr lang="pt-BR" sz="1000" b="0" i="0" u="none" strike="noStrike" cap="none" dirty="0" err="1" smtClean="0">
                          <a:solidFill>
                            <a:srgbClr val="000000"/>
                          </a:solidFill>
                          <a:latin typeface="Arial"/>
                          <a:ea typeface="Verdana"/>
                          <a:cs typeface="Verdana"/>
                          <a:sym typeface="Verdana"/>
                        </a:rPr>
                        <a:t>Peñol</a:t>
                      </a:r>
                      <a:r>
                        <a:rPr lang="pt-BR" sz="1000" b="0" i="0" u="none" strike="noStrike" cap="none" dirty="0" smtClean="0">
                          <a:solidFill>
                            <a:srgbClr val="000000"/>
                          </a:solidFill>
                          <a:latin typeface="Arial"/>
                          <a:ea typeface="Verdana"/>
                          <a:cs typeface="Verdana"/>
                          <a:sym typeface="Verdana"/>
                        </a:rPr>
                        <a:t>, Pueblorrico, Retiro, </a:t>
                      </a:r>
                      <a:r>
                        <a:rPr lang="pt-BR" sz="1000" b="0" i="0" u="none" strike="noStrike" cap="none" dirty="0" err="1" smtClean="0">
                          <a:solidFill>
                            <a:srgbClr val="000000"/>
                          </a:solidFill>
                          <a:latin typeface="Arial"/>
                          <a:ea typeface="Verdana"/>
                          <a:cs typeface="Verdana"/>
                          <a:sym typeface="Verdana"/>
                        </a:rPr>
                        <a:t>Sabanalarga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Sabaneta</a:t>
                      </a:r>
                      <a:r>
                        <a:rPr lang="pt-BR" sz="1000" b="0" i="0" u="none" strike="noStrike" cap="none" dirty="0" smtClean="0">
                          <a:solidFill>
                            <a:srgbClr val="000000"/>
                          </a:solidFill>
                          <a:latin typeface="Arial"/>
                          <a:ea typeface="Verdana"/>
                          <a:cs typeface="Verdana"/>
                          <a:sym typeface="Verdana"/>
                        </a:rPr>
                        <a:t>, Salgar, San Andrés De Cuerquía, San Roque, Santa Bárbara, </a:t>
                      </a:r>
                      <a:r>
                        <a:rPr lang="pt-BR" sz="1000" b="0" i="0" u="none" strike="noStrike" cap="none" dirty="0" err="1" smtClean="0">
                          <a:solidFill>
                            <a:srgbClr val="000000"/>
                          </a:solidFill>
                          <a:latin typeface="Arial"/>
                          <a:ea typeface="Verdana"/>
                          <a:cs typeface="Verdana"/>
                          <a:sym typeface="Verdana"/>
                        </a:rPr>
                        <a:t>Segovia</a:t>
                      </a:r>
                      <a:r>
                        <a:rPr lang="pt-BR" sz="1000" b="0" i="0" u="none" strike="noStrike" cap="none" dirty="0" smtClean="0">
                          <a:solidFill>
                            <a:srgbClr val="000000"/>
                          </a:solidFill>
                          <a:latin typeface="Arial"/>
                          <a:ea typeface="Verdana"/>
                          <a:cs typeface="Verdana"/>
                          <a:sym typeface="Verdana"/>
                        </a:rPr>
                        <a:t>, Tarso, </a:t>
                      </a:r>
                      <a:r>
                        <a:rPr lang="pt-BR" sz="1000" b="0" i="0" u="none" strike="noStrike" cap="none" dirty="0" err="1" smtClean="0">
                          <a:solidFill>
                            <a:srgbClr val="000000"/>
                          </a:solidFill>
                          <a:latin typeface="Arial"/>
                          <a:ea typeface="Verdana"/>
                          <a:cs typeface="Verdana"/>
                          <a:sym typeface="Verdana"/>
                        </a:rPr>
                        <a:t>Támesis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Uramita</a:t>
                      </a:r>
                      <a:r>
                        <a:rPr lang="pt-BR" sz="1000" b="0" i="0" u="none" strike="noStrike" cap="none" dirty="0" smtClean="0">
                          <a:solidFill>
                            <a:srgbClr val="000000"/>
                          </a:solidFill>
                          <a:latin typeface="Arial"/>
                          <a:ea typeface="Verdana"/>
                          <a:cs typeface="Verdana"/>
                          <a:sym typeface="Verdana"/>
                        </a:rPr>
                        <a:t>, Valparaíso, Vegachí, Yalí.</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BOYACÁ : Firavitoba, Gachantivá, </a:t>
                      </a:r>
                      <a:r>
                        <a:rPr lang="pt-BR" sz="1000" b="0" i="0" u="none" strike="noStrike" cap="none" dirty="0" err="1" smtClean="0">
                          <a:solidFill>
                            <a:srgbClr val="000000"/>
                          </a:solidFill>
                          <a:latin typeface="Arial"/>
                          <a:ea typeface="Verdana"/>
                          <a:cs typeface="Verdana"/>
                          <a:sym typeface="Verdana"/>
                        </a:rPr>
                        <a:t>Miraflores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Nuevo</a:t>
                      </a:r>
                      <a:r>
                        <a:rPr lang="pt-BR" sz="1000" b="0" i="0" u="none" strike="noStrike" cap="none" dirty="0" smtClean="0">
                          <a:solidFill>
                            <a:srgbClr val="000000"/>
                          </a:solidFill>
                          <a:latin typeface="Arial"/>
                          <a:ea typeface="Verdana"/>
                          <a:cs typeface="Verdana"/>
                          <a:sym typeface="Verdana"/>
                        </a:rPr>
                        <a:t> Colón, San Miguel De Sema, Sutamarchán, Sáchica, Tinjacá.</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CALDAS : Aguadas, Anserma, </a:t>
                      </a:r>
                      <a:r>
                        <a:rPr lang="pt-BR" sz="1000" b="0" i="0" u="none" strike="noStrike" cap="none" dirty="0" err="1" smtClean="0">
                          <a:solidFill>
                            <a:srgbClr val="000000"/>
                          </a:solidFill>
                          <a:latin typeface="Arial"/>
                          <a:ea typeface="Verdana"/>
                          <a:cs typeface="Verdana"/>
                          <a:sym typeface="Verdana"/>
                        </a:rPr>
                        <a:t>Manizales</a:t>
                      </a:r>
                      <a:r>
                        <a:rPr lang="pt-BR" sz="1000" b="0" i="0" u="none" strike="noStrike" cap="none" dirty="0" smtClean="0">
                          <a:solidFill>
                            <a:srgbClr val="000000"/>
                          </a:solidFill>
                          <a:latin typeface="Arial"/>
                          <a:ea typeface="Verdana"/>
                          <a:cs typeface="Verdana"/>
                          <a:sym typeface="Verdana"/>
                        </a:rPr>
                        <a:t>, Marmato, Pácora, Riosucio, </a:t>
                      </a:r>
                      <a:r>
                        <a:rPr lang="pt-BR" sz="1000" b="0" i="0" u="none" strike="noStrike" cap="none" dirty="0" err="1" smtClean="0">
                          <a:solidFill>
                            <a:srgbClr val="000000"/>
                          </a:solidFill>
                          <a:latin typeface="Arial"/>
                          <a:ea typeface="Verdana"/>
                          <a:cs typeface="Verdana"/>
                          <a:sym typeface="Verdana"/>
                        </a:rPr>
                        <a:t>Risaralda</a:t>
                      </a:r>
                      <a:r>
                        <a:rPr lang="pt-BR" sz="1000" b="0" i="0" u="none" strike="noStrike" cap="none" dirty="0" smtClean="0">
                          <a:solidFill>
                            <a:srgbClr val="000000"/>
                          </a:solidFill>
                          <a:latin typeface="Arial"/>
                          <a:ea typeface="Verdana"/>
                          <a:cs typeface="Verdana"/>
                          <a:sym typeface="Verdana"/>
                        </a:rPr>
                        <a:t>, San José, Supía.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CUNDINAMARCA : Agua De </a:t>
                      </a:r>
                      <a:r>
                        <a:rPr lang="pt-BR" sz="1000" b="0" i="0" u="none" strike="noStrike" cap="none" dirty="0" err="1" smtClean="0">
                          <a:solidFill>
                            <a:srgbClr val="000000"/>
                          </a:solidFill>
                          <a:latin typeface="Arial"/>
                          <a:ea typeface="Verdana"/>
                          <a:cs typeface="Verdana"/>
                          <a:sym typeface="Verdana"/>
                        </a:rPr>
                        <a:t>Dios</a:t>
                      </a:r>
                      <a:r>
                        <a:rPr lang="pt-BR" sz="1000" b="0" i="0" u="none" strike="noStrike" cap="none" dirty="0" smtClean="0">
                          <a:solidFill>
                            <a:srgbClr val="000000"/>
                          </a:solidFill>
                          <a:latin typeface="Arial"/>
                          <a:ea typeface="Verdana"/>
                          <a:cs typeface="Verdana"/>
                          <a:sym typeface="Verdana"/>
                        </a:rPr>
                        <a:t>, Bojacá, Cabrera, El </a:t>
                      </a:r>
                      <a:r>
                        <a:rPr lang="pt-BR" sz="1000" b="0" i="0" u="none" strike="noStrike" cap="none" dirty="0" err="1" smtClean="0">
                          <a:solidFill>
                            <a:srgbClr val="000000"/>
                          </a:solidFill>
                          <a:latin typeface="Arial"/>
                          <a:ea typeface="Verdana"/>
                          <a:cs typeface="Verdana"/>
                          <a:sym typeface="Verdana"/>
                        </a:rPr>
                        <a:t>Rosal</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Funza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Fusagasugá</a:t>
                      </a:r>
                      <a:r>
                        <a:rPr lang="pt-BR" sz="1000" b="0" i="0" u="none" strike="noStrike" cap="none" dirty="0" smtClean="0">
                          <a:solidFill>
                            <a:srgbClr val="000000"/>
                          </a:solidFill>
                          <a:latin typeface="Arial"/>
                          <a:ea typeface="Verdana"/>
                          <a:cs typeface="Verdana"/>
                          <a:sym typeface="Verdana"/>
                        </a:rPr>
                        <a:t>, Granada, La Mesa, Madrid, </a:t>
                      </a:r>
                      <a:r>
                        <a:rPr lang="pt-BR" sz="1000" b="0" i="0" u="none" strike="noStrike" cap="none" dirty="0" err="1" smtClean="0">
                          <a:solidFill>
                            <a:srgbClr val="000000"/>
                          </a:solidFill>
                          <a:latin typeface="Arial"/>
                          <a:ea typeface="Verdana"/>
                          <a:cs typeface="Verdana"/>
                          <a:sym typeface="Verdana"/>
                        </a:rPr>
                        <a:t>Mosquera</a:t>
                      </a:r>
                      <a:r>
                        <a:rPr lang="pt-BR" sz="1000" b="0" i="0" u="none" strike="noStrike" cap="none" dirty="0" smtClean="0">
                          <a:solidFill>
                            <a:srgbClr val="000000"/>
                          </a:solidFill>
                          <a:latin typeface="Arial"/>
                          <a:ea typeface="Verdana"/>
                          <a:cs typeface="Verdana"/>
                          <a:sym typeface="Verdana"/>
                        </a:rPr>
                        <a:t>, Nilo, </a:t>
                      </a:r>
                      <a:r>
                        <a:rPr lang="pt-BR" sz="1000" b="0" i="0" u="none" strike="noStrike" cap="none" dirty="0" err="1" smtClean="0">
                          <a:solidFill>
                            <a:srgbClr val="000000"/>
                          </a:solidFill>
                          <a:latin typeface="Arial"/>
                          <a:ea typeface="Verdana"/>
                          <a:cs typeface="Verdana"/>
                          <a:sym typeface="Verdana"/>
                        </a:rPr>
                        <a:t>Ricaurte</a:t>
                      </a:r>
                      <a:r>
                        <a:rPr lang="pt-BR" sz="1000" b="0" i="0" u="none" strike="noStrike" cap="none" dirty="0" smtClean="0">
                          <a:solidFill>
                            <a:srgbClr val="000000"/>
                          </a:solidFill>
                          <a:latin typeface="Arial"/>
                          <a:ea typeface="Verdana"/>
                          <a:cs typeface="Verdana"/>
                          <a:sym typeface="Verdana"/>
                        </a:rPr>
                        <a:t>, San Antonio Del </a:t>
                      </a:r>
                      <a:r>
                        <a:rPr lang="pt-BR" sz="1000" b="0" i="0" u="none" strike="noStrike" cap="none" dirty="0" err="1" smtClean="0">
                          <a:solidFill>
                            <a:srgbClr val="000000"/>
                          </a:solidFill>
                          <a:latin typeface="Arial"/>
                          <a:ea typeface="Verdana"/>
                          <a:cs typeface="Verdana"/>
                          <a:sym typeface="Verdana"/>
                        </a:rPr>
                        <a:t>Tequendama</a:t>
                      </a:r>
                      <a:r>
                        <a:rPr lang="pt-BR" sz="1000" b="0" i="0" u="none" strike="noStrike" cap="none" dirty="0" smtClean="0">
                          <a:solidFill>
                            <a:srgbClr val="000000"/>
                          </a:solidFill>
                          <a:latin typeface="Arial"/>
                          <a:ea typeface="Verdana"/>
                          <a:cs typeface="Verdana"/>
                          <a:sym typeface="Verdana"/>
                        </a:rPr>
                        <a:t>, San Juan De Rioseco, Silvania, Simijaca, Suesca, Supatá, </a:t>
                      </a:r>
                      <a:r>
                        <a:rPr lang="pt-BR" sz="1000" b="0" i="0" u="none" strike="noStrike" cap="none" dirty="0" err="1" smtClean="0">
                          <a:solidFill>
                            <a:srgbClr val="000000"/>
                          </a:solidFill>
                          <a:latin typeface="Arial"/>
                          <a:ea typeface="Verdana"/>
                          <a:cs typeface="Verdana"/>
                          <a:sym typeface="Verdana"/>
                        </a:rPr>
                        <a:t>Tena</a:t>
                      </a:r>
                      <a:r>
                        <a:rPr lang="pt-BR" sz="1000" b="0" i="0" u="none" strike="noStrike" cap="none" dirty="0" smtClean="0">
                          <a:solidFill>
                            <a:srgbClr val="000000"/>
                          </a:solidFill>
                          <a:latin typeface="Arial"/>
                          <a:ea typeface="Verdana"/>
                          <a:cs typeface="Verdana"/>
                          <a:sym typeface="Verdana"/>
                        </a:rPr>
                        <a:t>, Tenjo.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HUILA : Acevedo, Algeciras, La Argentina, Neiva, Oporapa, Palestina, Pitalito, Saladoblanco, San Agustín, Santa </a:t>
                      </a:r>
                      <a:r>
                        <a:rPr lang="pt-BR" sz="1000" b="0" i="0" u="none" strike="noStrike" cap="none" dirty="0" err="1" smtClean="0">
                          <a:solidFill>
                            <a:srgbClr val="000000"/>
                          </a:solidFill>
                          <a:latin typeface="Arial"/>
                          <a:ea typeface="Verdana"/>
                          <a:cs typeface="Verdana"/>
                          <a:sym typeface="Verdana"/>
                        </a:rPr>
                        <a:t>María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Teruel</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Tesalia</a:t>
                      </a:r>
                      <a:r>
                        <a:rPr lang="pt-BR" sz="1000" b="0" i="0" u="none" strike="noStrike" cap="none" dirty="0" smtClean="0">
                          <a:solidFill>
                            <a:srgbClr val="000000"/>
                          </a:solidFill>
                          <a:latin typeface="Arial"/>
                          <a:ea typeface="Verdana"/>
                          <a:cs typeface="Verdana"/>
                          <a:sym typeface="Verdana"/>
                        </a:rPr>
                        <a:t>, Timaná, Villavieja.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QUINDÍO : </a:t>
                      </a:r>
                      <a:r>
                        <a:rPr lang="pt-BR" sz="1000" b="0" i="0" u="none" strike="noStrike" cap="none" dirty="0" err="1" smtClean="0">
                          <a:solidFill>
                            <a:srgbClr val="000000"/>
                          </a:solidFill>
                          <a:latin typeface="Arial"/>
                          <a:ea typeface="Verdana"/>
                          <a:cs typeface="Verdana"/>
                          <a:sym typeface="Verdana"/>
                        </a:rPr>
                        <a:t>Calarcá</a:t>
                      </a:r>
                      <a:r>
                        <a:rPr lang="pt-BR" sz="1000" b="0" i="0" u="none" strike="noStrike" cap="none" dirty="0" smtClean="0">
                          <a:solidFill>
                            <a:srgbClr val="000000"/>
                          </a:solidFill>
                          <a:latin typeface="Arial"/>
                          <a:ea typeface="Verdana"/>
                          <a:cs typeface="Verdana"/>
                          <a:sym typeface="Verdana"/>
                        </a:rPr>
                        <a:t>, Córdoba, Génova, </a:t>
                      </a:r>
                      <a:r>
                        <a:rPr lang="pt-BR" sz="1000" b="0" i="0" u="none" strike="noStrike" cap="none" dirty="0" err="1" smtClean="0">
                          <a:solidFill>
                            <a:srgbClr val="000000"/>
                          </a:solidFill>
                          <a:latin typeface="Arial"/>
                          <a:ea typeface="Verdana"/>
                          <a:cs typeface="Verdana"/>
                          <a:sym typeface="Verdana"/>
                        </a:rPr>
                        <a:t>Quimbaya</a:t>
                      </a:r>
                      <a:r>
                        <a:rPr lang="pt-BR" sz="1000" b="0" i="0" u="none" strike="noStrike" cap="none" dirty="0" smtClean="0">
                          <a:solidFill>
                            <a:srgbClr val="000000"/>
                          </a:solidFill>
                          <a:latin typeface="Arial"/>
                          <a:ea typeface="Verdana"/>
                          <a:cs typeface="Verdana"/>
                          <a:sym typeface="Verdana"/>
                        </a:rPr>
                        <a:t>, Salento.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RISARALDA : Mistrató, Quinchía.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SANTANDER : Barbosa, Bolívar, Chipatá, Cimitarra, Confines, El </a:t>
                      </a:r>
                      <a:r>
                        <a:rPr lang="pt-BR" sz="1000" b="0" i="0" u="none" strike="noStrike" cap="none" dirty="0" err="1" smtClean="0">
                          <a:solidFill>
                            <a:srgbClr val="000000"/>
                          </a:solidFill>
                          <a:latin typeface="Arial"/>
                          <a:ea typeface="Verdana"/>
                          <a:cs typeface="Verdana"/>
                          <a:sym typeface="Verdana"/>
                        </a:rPr>
                        <a:t>Guacamayo</a:t>
                      </a:r>
                      <a:r>
                        <a:rPr lang="pt-BR" sz="1000" b="0" i="0" u="none" strike="noStrike" cap="none" dirty="0" smtClean="0">
                          <a:solidFill>
                            <a:srgbClr val="000000"/>
                          </a:solidFill>
                          <a:latin typeface="Arial"/>
                          <a:ea typeface="Verdana"/>
                          <a:cs typeface="Verdana"/>
                          <a:sym typeface="Verdana"/>
                        </a:rPr>
                        <a:t>, El </a:t>
                      </a:r>
                      <a:r>
                        <a:rPr lang="pt-BR" sz="1000" b="0" i="0" u="none" strike="noStrike" cap="none" dirty="0" err="1" smtClean="0">
                          <a:solidFill>
                            <a:srgbClr val="000000"/>
                          </a:solidFill>
                          <a:latin typeface="Arial"/>
                          <a:ea typeface="Verdana"/>
                          <a:cs typeface="Verdana"/>
                          <a:sym typeface="Verdana"/>
                        </a:rPr>
                        <a:t>Peñón</a:t>
                      </a:r>
                      <a:r>
                        <a:rPr lang="pt-BR" sz="1000" b="0" i="0" u="none" strike="noStrike" cap="none" dirty="0" smtClean="0">
                          <a:solidFill>
                            <a:srgbClr val="000000"/>
                          </a:solidFill>
                          <a:latin typeface="Arial"/>
                          <a:ea typeface="Verdana"/>
                          <a:cs typeface="Verdana"/>
                          <a:sym typeface="Verdana"/>
                        </a:rPr>
                        <a:t>, Girón, Guadalupe, Guavatá, Gámbita, Güepsa, La Paz, Ocamonte, Palmas Del Socorro, Puente Nacional, Sucre.</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TOLIMA : Alvarado, </a:t>
                      </a:r>
                      <a:r>
                        <a:rPr lang="pt-BR" sz="1000" b="0" i="0" u="none" strike="noStrike" cap="none" dirty="0" err="1" smtClean="0">
                          <a:solidFill>
                            <a:srgbClr val="000000"/>
                          </a:solidFill>
                          <a:latin typeface="Arial"/>
                          <a:ea typeface="Verdana"/>
                          <a:cs typeface="Verdana"/>
                          <a:sym typeface="Verdana"/>
                        </a:rPr>
                        <a:t>Armero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Coello</a:t>
                      </a:r>
                      <a:r>
                        <a:rPr lang="pt-BR" sz="1000" b="0" i="0" u="none" strike="noStrike" cap="none" dirty="0" smtClean="0">
                          <a:solidFill>
                            <a:srgbClr val="000000"/>
                          </a:solidFill>
                          <a:latin typeface="Arial"/>
                          <a:ea typeface="Verdana"/>
                          <a:cs typeface="Verdana"/>
                          <a:sym typeface="Verdana"/>
                        </a:rPr>
                        <a:t>, Cunday, Falan, Fresno, Icononzo, </a:t>
                      </a:r>
                      <a:r>
                        <a:rPr lang="pt-BR" sz="1000" b="0" i="0" u="none" strike="noStrike" cap="none" dirty="0" err="1" smtClean="0">
                          <a:solidFill>
                            <a:srgbClr val="000000"/>
                          </a:solidFill>
                          <a:latin typeface="Arial"/>
                          <a:ea typeface="Verdana"/>
                          <a:cs typeface="Verdana"/>
                          <a:sym typeface="Verdana"/>
                        </a:rPr>
                        <a:t>Lérida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Melgar</a:t>
                      </a:r>
                      <a:r>
                        <a:rPr lang="pt-BR" sz="1000" b="0" i="0" u="none" strike="noStrike" cap="none" dirty="0" smtClean="0">
                          <a:solidFill>
                            <a:srgbClr val="000000"/>
                          </a:solidFill>
                          <a:latin typeface="Arial"/>
                          <a:ea typeface="Verdana"/>
                          <a:cs typeface="Verdana"/>
                          <a:sym typeface="Verdana"/>
                        </a:rPr>
                        <a:t>, Palocabildo, </a:t>
                      </a:r>
                      <a:r>
                        <a:rPr lang="pt-BR" sz="1000" b="0" i="0" u="none" strike="noStrike" cap="none" dirty="0" err="1" smtClean="0">
                          <a:solidFill>
                            <a:srgbClr val="000000"/>
                          </a:solidFill>
                          <a:latin typeface="Arial"/>
                          <a:ea typeface="Verdana"/>
                          <a:cs typeface="Verdana"/>
                          <a:sym typeface="Verdana"/>
                        </a:rPr>
                        <a:t>Piedras</a:t>
                      </a:r>
                      <a:r>
                        <a:rPr lang="pt-BR" sz="1000" b="0" i="0" u="none" strike="noStrike" cap="none" dirty="0" smtClean="0">
                          <a:solidFill>
                            <a:srgbClr val="000000"/>
                          </a:solidFill>
                          <a:latin typeface="Arial"/>
                          <a:ea typeface="Verdana"/>
                          <a:cs typeface="Verdana"/>
                          <a:sym typeface="Verdana"/>
                        </a:rPr>
                        <a:t>, Planadas, Rioblanco, </a:t>
                      </a:r>
                      <a:r>
                        <a:rPr lang="pt-BR" sz="1000" b="0" i="0" u="none" strike="noStrike" cap="none" dirty="0" err="1" smtClean="0">
                          <a:solidFill>
                            <a:srgbClr val="000000"/>
                          </a:solidFill>
                          <a:latin typeface="Arial"/>
                          <a:ea typeface="Verdana"/>
                          <a:cs typeface="Verdana"/>
                          <a:sym typeface="Verdana"/>
                        </a:rPr>
                        <a:t>Rovira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Venadillo</a:t>
                      </a:r>
                      <a:r>
                        <a:rPr lang="pt-BR" sz="1000" b="0" i="0" u="none" strike="noStrike" cap="none" dirty="0" smtClean="0">
                          <a:solidFill>
                            <a:srgbClr val="000000"/>
                          </a:solidFill>
                          <a:latin typeface="Arial"/>
                          <a:ea typeface="Verdana"/>
                          <a:cs typeface="Verdana"/>
                          <a:sym typeface="Verdana"/>
                        </a:rPr>
                        <a:t>.</a:t>
                      </a:r>
                      <a:endParaRPr lang="pt-BR" sz="97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27374947"/>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719502" y="3182728"/>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3446528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4" name="Google Shape;146;p58"/>
          <p:cNvGraphicFramePr/>
          <p:nvPr>
            <p:extLst>
              <p:ext uri="{D42A27DB-BD31-4B8C-83A1-F6EECF244321}">
                <p14:modId xmlns:p14="http://schemas.microsoft.com/office/powerpoint/2010/main" val="3763429824"/>
              </p:ext>
            </p:extLst>
          </p:nvPr>
        </p:nvGraphicFramePr>
        <p:xfrm>
          <a:off x="4245371" y="1531628"/>
          <a:ext cx="6746479" cy="3456899"/>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5296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0158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CAUCA : Inzá.</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Acandí.</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510598638"/>
                  </a:ext>
                </a:extLst>
              </a:tr>
              <a:tr h="17023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Piamonte, Páez, Santa Rosa, Toribio.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NARIÑO : Contadero, Potosí, Puerres.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Bolívar, El Cerrito, Guadalajara De Buga, La Victoria, Obando, Palmira, Pradera, Trujillo.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387167" y="3795153"/>
            <a:ext cx="457200" cy="446694"/>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4375569" y="2403745"/>
            <a:ext cx="451143" cy="445047"/>
          </a:xfrm>
          <a:prstGeom prst="rect">
            <a:avLst/>
          </a:prstGeom>
          <a:noFill/>
          <a:ln>
            <a:noFill/>
          </a:ln>
        </p:spPr>
      </p:pic>
      <p:pic>
        <p:nvPicPr>
          <p:cNvPr id="10" name="Google Shape;185;p61"/>
          <p:cNvPicPr preferRelativeResize="0"/>
          <p:nvPr/>
        </p:nvPicPr>
        <p:blipFill rotWithShape="1">
          <a:blip r:embed="rId8">
            <a:alphaModFix/>
          </a:blip>
          <a:srcRect/>
          <a:stretch/>
        </p:blipFill>
        <p:spPr>
          <a:xfrm>
            <a:off x="12308730" y="1695978"/>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2778212188"/>
              </p:ext>
            </p:extLst>
          </p:nvPr>
        </p:nvGraphicFramePr>
        <p:xfrm>
          <a:off x="5345167" y="1718598"/>
          <a:ext cx="6746479" cy="3038044"/>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514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La Salina, Maní, Monterrey, Nunchía, Orocué, Paz De Ariporo, Recetor, Sabanalarga, San Luis De Palenque, Tauramena, Trinidad, Támara,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Acacías, Barranca De Upía, Cabuyaro, Cumaral, El Calvario, El Castillo, Fuente De Oro, Granada, Guamal, La Macarena, Lejanías, Mapiripán, Mesetas, Puerto Gaitán, Puerto Lleras, Puerto López, Puerto Rico, Restrepo, San Carlos De Guaroa, San Juan De Arama, San Juanito, San Martín, Uribe, Villavicencio,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ARAUCA : Arauca, Arauquita.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CASANARE : Pore,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Castilla La Nueva, Cubarral, Puerto Concordia.</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481476" y="2681022"/>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5481476" y="3996738"/>
            <a:ext cx="451143" cy="445047"/>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2541</TotalTime>
  <Words>2587</Words>
  <Application>Microsoft Office PowerPoint</Application>
  <PresentationFormat>Panorámica</PresentationFormat>
  <Paragraphs>143</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Calibri</vt:lpstr>
      <vt:lpstr>Verdana</vt:lpstr>
      <vt:lpstr>Helvetica Neue</vt:lpstr>
      <vt:lpstr>Arial Narrow</vt:lpstr>
      <vt:lpstr>Arial</vt:lpstr>
      <vt:lpstr>Arial Black</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Deslizamientos Observador</cp:lastModifiedBy>
  <cp:revision>248</cp:revision>
  <cp:lastPrinted>2024-01-12T21:20:58Z</cp:lastPrinted>
  <dcterms:created xsi:type="dcterms:W3CDTF">2022-10-19T17:32:46Z</dcterms:created>
  <dcterms:modified xsi:type="dcterms:W3CDTF">2024-01-13T17:35:57Z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