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8"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Arial Black" panose="020B0A04020102020204" pitchFamily="34" charset="0"/>
      <p:regular r:id="rId23"/>
      <p:bold r:id="rId24"/>
    </p:embeddedFont>
    <p:embeddedFont>
      <p:font typeface="Calibri" panose="020F050202020403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83" d="100"/>
          <a:sy n="83" d="100"/>
        </p:scale>
        <p:origin x="102" y="504"/>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13" Type="http://schemas.openxmlformats.org/officeDocument/2006/relationships/image" Target="../media/image16.emf"/><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emf"/><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010</a:t>
            </a: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10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11</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362619429"/>
              </p:ext>
            </p:extLst>
          </p:nvPr>
        </p:nvGraphicFramePr>
        <p:xfrm>
          <a:off x="5419661" y="2136717"/>
          <a:ext cx="6300943" cy="356960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1797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04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Belén De Los Andaquíes, Cartagena Del Chairá, Curillo, El Doncello, El Paujíl, Florencia, La Montañita, Milán, Morelia, Puerto Rico, San José Del Fragua, San Vicente Del Caguán, Solano, Solita,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Guzmán, Puerto Leguízamo.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2385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Asís, Puerto Caicedo, San Francisco, </a:t>
                      </a:r>
                      <a:r>
                        <a:rPr lang="es-MX" sz="1000" b="0" i="0" u="none" strike="noStrike" cap="none" dirty="0" err="1" smtClean="0">
                          <a:solidFill>
                            <a:srgbClr val="000000"/>
                          </a:solidFill>
                          <a:latin typeface="+mn-lt"/>
                          <a:ea typeface="Verdana"/>
                          <a:cs typeface="Verdana"/>
                          <a:sym typeface="Verdana"/>
                        </a:rPr>
                        <a:t>Villagarzón</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Papunahua.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90732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La Guadalupe, Pana </a:t>
                      </a:r>
                      <a:r>
                        <a:rPr lang="es-MX" sz="1000" b="0" i="0" u="none" strike="noStrike" cap="none" dirty="0" err="1" smtClean="0">
                          <a:solidFill>
                            <a:srgbClr val="000000"/>
                          </a:solidFill>
                          <a:latin typeface="+mn-lt"/>
                          <a:ea typeface="Verdana"/>
                          <a:cs typeface="Verdana"/>
                          <a:sym typeface="Verdana"/>
                        </a:rPr>
                        <a:t>Pana</a:t>
                      </a:r>
                      <a:r>
                        <a:rPr lang="es-MX" sz="1000" b="0" i="0" u="none" strike="noStrike" cap="none" dirty="0" smtClean="0">
                          <a:solidFill>
                            <a:srgbClr val="000000"/>
                          </a:solidFill>
                          <a:latin typeface="+mn-lt"/>
                          <a:ea typeface="Verdana"/>
                          <a:cs typeface="Verdana"/>
                          <a:sym typeface="Verdana"/>
                        </a:rPr>
                        <a:t>, Puerto Colombia, San Felipe.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Mocoa.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Carurú, Mitú, Pacoa.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599768" y="317135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5279" y="501814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4147876"/>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10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10470351" y="1028700"/>
            <a:ext cx="1658650" cy="2670760"/>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1979619" cy="2154855"/>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6681175" y="1028700"/>
            <a:ext cx="1926015" cy="5482879"/>
          </a:xfrm>
          <a:prstGeom prst="rect">
            <a:avLst/>
          </a:prstGeom>
        </p:spPr>
      </p:pic>
      <p:pic>
        <p:nvPicPr>
          <p:cNvPr id="19" name="Imagen 18"/>
          <p:cNvPicPr>
            <a:picLocks noChangeAspect="1"/>
          </p:cNvPicPr>
          <p:nvPr/>
        </p:nvPicPr>
        <p:blipFill>
          <a:blip r:embed="rId11"/>
          <a:stretch>
            <a:fillRect/>
          </a:stretch>
        </p:blipFill>
        <p:spPr>
          <a:xfrm>
            <a:off x="10435661" y="1028700"/>
            <a:ext cx="1658650" cy="4345600"/>
          </a:xfrm>
          <a:prstGeom prst="rect">
            <a:avLst/>
          </a:prstGeom>
        </p:spPr>
      </p:pic>
      <p:pic>
        <p:nvPicPr>
          <p:cNvPr id="20" name="Imagen 19"/>
          <p:cNvPicPr>
            <a:picLocks noChangeAspect="1"/>
          </p:cNvPicPr>
          <p:nvPr/>
        </p:nvPicPr>
        <p:blipFill>
          <a:blip r:embed="rId12"/>
          <a:stretch>
            <a:fillRect/>
          </a:stretch>
        </p:blipFill>
        <p:spPr>
          <a:xfrm>
            <a:off x="6616440" y="1028700"/>
            <a:ext cx="1990749" cy="5482879"/>
          </a:xfrm>
          <a:prstGeom prst="rect">
            <a:avLst/>
          </a:prstGeom>
        </p:spPr>
      </p:pic>
      <p:pic>
        <p:nvPicPr>
          <p:cNvPr id="21" name="Imagen 20"/>
          <p:cNvPicPr>
            <a:picLocks noChangeAspect="1"/>
          </p:cNvPicPr>
          <p:nvPr/>
        </p:nvPicPr>
        <p:blipFill>
          <a:blip r:embed="rId13"/>
          <a:stretch>
            <a:fillRect/>
          </a:stretch>
        </p:blipFill>
        <p:spPr>
          <a:xfrm>
            <a:off x="8701910" y="1028700"/>
            <a:ext cx="1662196" cy="44386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731700435"/>
              </p:ext>
            </p:extLst>
          </p:nvPr>
        </p:nvGraphicFramePr>
        <p:xfrm>
          <a:off x="4900295" y="1483758"/>
          <a:ext cx="6939280" cy="4769190"/>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Barranco De Loba, Cantagallo, María La Baja, Montecristo, Morales, Norosí, Río Viejo, San Jacinto, San Martín De Loba,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Bosconia,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Puerto Libertador,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5260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El Carmen De Bolívar,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San Juan Nepomuceno.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Sahagún,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Colosó.</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Magangué, Mahates, Pinillos.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Ciénaga De Oro, Lorica, Planeta Rica,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Ovejas,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61379" y="2326465"/>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65767" y="3978029"/>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951551201"/>
              </p:ext>
            </p:extLst>
          </p:nvPr>
        </p:nvGraphicFramePr>
        <p:xfrm>
          <a:off x="4525334" y="1238982"/>
          <a:ext cx="7120316" cy="52730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Abriaquí, Amalfi, Andes, Anorí, Anzá, Barbosa, Bello, Belmira, Betania, Briceño, Buriticá, Caicedo, Caldas, Campamento, Caramanta, Carolina, Cañasgordas, Ciudad Bolívar, Cocorná, Copacabana, </a:t>
                      </a:r>
                      <a:r>
                        <a:rPr lang="es-MX" sz="1000" b="0" i="0" u="none" strike="noStrike" cap="none" dirty="0" err="1" smtClean="0">
                          <a:solidFill>
                            <a:srgbClr val="000000"/>
                          </a:solidFill>
                          <a:latin typeface="+mn-lt"/>
                          <a:ea typeface="Verdana"/>
                          <a:cs typeface="Verdana"/>
                          <a:sym typeface="Arial"/>
                        </a:rPr>
                        <a:t>Dabeiba</a:t>
                      </a:r>
                      <a:r>
                        <a:rPr lang="es-MX" sz="1000" b="0" i="0" u="none" strike="noStrike" cap="none" dirty="0" smtClean="0">
                          <a:solidFill>
                            <a:srgbClr val="000000"/>
                          </a:solidFill>
                          <a:latin typeface="+mn-lt"/>
                          <a:ea typeface="Verdana"/>
                          <a:cs typeface="Verdana"/>
                          <a:sym typeface="Arial"/>
                        </a:rPr>
                        <a:t>, Donmatías, Ebéjico, El Bagre, El Carmen De Viboral, Entrerríos, Envigado, Giraldo, Girardota, Guadalupe, Guarne, Gómez Plata, Heliconia, Hispania, Itagüí, Ituango, Jardín, Jericó, La Ceja, La Estrella, La Pintada, La Unión, Liborina, Medellín, Montebello, Nariño, Olaya, Peque, Pueblorrico, Retiro, Rionegro, Sabanalarga, Sabaneta, Salgar, San Andrés De Cuerquía, San Carlos, San Jerónimo, San José De La Montaña, San Pedro De Los Milagros, San Rafael, San Vicente Ferrer, Santa Bárbara, Santa Fé De Antioquia, Santa Rosa De Osos, Segovia, Sonsón, Sopetrán, Tarazá, Tarso, Toledo, Támesis, </a:t>
                      </a:r>
                      <a:r>
                        <a:rPr lang="es-MX" sz="1000" b="0" i="0" u="none" strike="noStrike" cap="none" dirty="0" err="1" smtClean="0">
                          <a:solidFill>
                            <a:srgbClr val="000000"/>
                          </a:solidFill>
                          <a:latin typeface="+mn-lt"/>
                          <a:ea typeface="Verdana"/>
                          <a:cs typeface="Verdana"/>
                          <a:sym typeface="Arial"/>
                        </a:rPr>
                        <a:t>Uramita</a:t>
                      </a:r>
                      <a:r>
                        <a:rPr lang="es-MX" sz="1000" b="0" i="0" u="none" strike="noStrike" cap="none" dirty="0" smtClean="0">
                          <a:solidFill>
                            <a:srgbClr val="000000"/>
                          </a:solidFill>
                          <a:latin typeface="+mn-lt"/>
                          <a:ea typeface="Verdana"/>
                          <a:cs typeface="Verdana"/>
                          <a:sym typeface="Arial"/>
                        </a:rPr>
                        <a:t>, Urrao, Valdivia, Valparaíso,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Arcabuco, Belén, Berbeo, Betéitiva, Boavita, Buenavista, Caldas, Cerinza, Chiquinquirá, Chiscas, Chita, Chivor, Chíquiza, Ciénega, Coper, Covarachía, Cubará, Cómbita, Duitama, El Cocuy, El Espino, Firavitoba, Floresta, Guacamayas, Guateque, Guayatá, Gámeza, Güicán De La Sierra, Jericó, La Capilla, La Uvita, Labranzagrande, Miraflores, Mongua, Motavita, Nobsa, Pachavita, Paipa, Pajarito, Panqueba, Paya, Paz De Río, Pesca, Pisba, Páez, Rondón, Ráquira, Samacá, San Eduardo, San Luis De Gaceno, San Mateo, San Miguel De Sema, Santa María, Santa Rosa De Viterbo, Sativanorte, Sativasur, Siachoque, Soatá, Socotá, Somondoco, Sotaquirá, Susacón, Tibasosa, Tinjacá, Tipacoque, Toca, Tota, Tuta, Tutazá, Villa De Leyva, Viracachá, Zetaquira, Úmbita, Nuevo Colón.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Aranzazu, Filadelfia, Manizales, Manzanares, Marulanda, Neira, Pensilvania, Pácora,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Anapoima, Apulo, Beltrán, Cajicá, Carmen De Carupa, Chipaque, Choachí, Chocontá, Chía, Cogua, Cota, Cucunubá, Cáqueza, El Rosal, Fosca, Funza, Fusagasugá, Fómeque, Fúquene, Gachalá, Gachetá, Gama, Granada, Guachetá, Guasca, Guataquí, Guatavita, Guayabetal, Gutiérrez, Jerusalén, Junín, La Calera, Lenguazaque, Machetá, Madrid, Manta, Medina, Mosquera, Nilo, Pacho, Pandi, Paratebueno, Pasca, Pulí, Quetame, Quipile, San Antonio Del Tequendama, San Cayetano, San Juan De Rioseco, Sibaté, Silvania, Simijaca, Soacha, Sopó, Subachoque, Supatá, Susa, Sutatausa, Tabio, Tausa, Tenjo, Tibacuy, Tibirita, Tocaima, Tocancipá, Ubalá, Une, Villa De San Diego De Ubaté, Villapinzón, Viotá,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905203"/>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86428246"/>
              </p:ext>
            </p:extLst>
          </p:nvPr>
        </p:nvGraphicFramePr>
        <p:xfrm>
          <a:off x="4525334" y="1238982"/>
          <a:ext cx="7120316" cy="35966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HUILA : Acevedo, Aipe, Algeciras, Baraya, Campoalegre, Colombia, Elías, Garzón, Gigante, Guadalupe, Hobo, La Argentina, La Plata, Neiva, Oporapa, Palermo, Pitalito, Rivera, Saladoblanco, Santa María, Suaza, Tarqui, Teruel, Timaná, Villavieja, Íquira.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NORTE DE SANTANDER : Arboledas, Bucarasica, Chinácota, Chitagá, Convención, Cucutilla, Cáchira, El Carmen, El Zulia, Gramalote, Hacarí, La Esperanza, La Playa, Labateca, Los Patios, Lourdes, Mutiscua, Ocaña, Pamplona, Pamplonita, Salazar, Santiago, Silos, Teorama, Toledo, Villa Caro, Ábrego.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QUINDÍO : Calarcá, Córdoba, Génova, La Tebaida, Montenegro, Pijao, Quimbaya, Salento.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RISARALDA : Pereira, Santa Rosa De Cabal.</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SANTANDER : Aratoca, Barichara, Betulia, Cabrera, California, Capitanejo, Carcasí, Cepitá, Cerrito, Charalá, Charta, Chima, Concepción, Confines, Contratación, Coromoro, Curití, El Carmen De Chucurí, El Guacamayo, El Playón, Encino, Enciso, Floridablanca, Galán, Girón, Guaca, Guapotá, Gámbita, Hato, Jordán, La Paz, Lebrija, Los Santos, Macaravita, Matanza, Mogotes, Molagavita, Málaga, Ocamonte, Oiba, Onzaga, Palmar, Palmas Del Socorro, Piedecuesta, Pinchote, Páramo, Rionegro, San Andrés, San Gil, San Joaquín, San José De Miranda, San Miguel, San Vicente De Chucurí, Santa Bárbara, Santa Helena Del Opón, Simacota, Socorro, Suratá, Tona, Valle De San José, Vetas, Villanueva, Zapatoca.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Arial"/>
                          <a:ea typeface="Verdana"/>
                          <a:cs typeface="Verdana"/>
                          <a:sym typeface="Arial"/>
                        </a:rPr>
                        <a:t>TOLIMA : Alpujarra, Alvarado, Anzoátegui, Cajamarca, Casabianca, Chaparral, Coello, Dolores, Herveo, Ibagué, Icononzo, Líbano, Melgar, Murillo, Natagaima, Ortega, Piedras, Planadas, Purificación, Rioblanco, Roncesvalles, Rovira, San Antonio, San Luis, Santa Isabel, Villahermosa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707850" y="2757185"/>
            <a:ext cx="432854" cy="445047"/>
          </a:xfrm>
          <a:prstGeom prst="rect">
            <a:avLst/>
          </a:prstGeom>
        </p:spPr>
      </p:pic>
    </p:spTree>
    <p:extLst>
      <p:ext uri="{BB962C8B-B14F-4D97-AF65-F5344CB8AC3E}">
        <p14:creationId xmlns:p14="http://schemas.microsoft.com/office/powerpoint/2010/main" val="809317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417050777"/>
              </p:ext>
            </p:extLst>
          </p:nvPr>
        </p:nvGraphicFramePr>
        <p:xfrm>
          <a:off x="4525333" y="1238982"/>
          <a:ext cx="7409491" cy="4785300"/>
        </p:xfrm>
        <a:graphic>
          <a:graphicData uri="http://schemas.openxmlformats.org/drawingml/2006/table">
            <a:tbl>
              <a:tblPr>
                <a:noFill/>
                <a:tableStyleId>{C3B7D27D-7022-48AE-870B-97DEDC28B86A}</a:tableStyleId>
              </a:tblPr>
              <a:tblGrid>
                <a:gridCol w="1023805">
                  <a:extLst>
                    <a:ext uri="{9D8B030D-6E8A-4147-A177-3AD203B41FA5}">
                      <a16:colId xmlns:a16="http://schemas.microsoft.com/office/drawing/2014/main" val="20000"/>
                    </a:ext>
                  </a:extLst>
                </a:gridCol>
                <a:gridCol w="6385686">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Amagá, Angelópolis, Argelia, Armenia, Betulia, Concordia, Fredonia, Frontino, Titiribí, Venecia.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Almeida, Campohermoso, Chinavita, Chitaraque, Cucaita, Garagoa, La Victoria, Moniquirá, Otanche, Puerto Boyacá, Quípama, Saboyá, San José De Pare, Santa Sofía, Santana, Socha, Sora, Sutamarchán, Sutatenza, Tasco, Togüí, Turmequé, Ventaquemada, Nuevo Colon, Tenza.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Anserma, La Merced, Riosucio, Risaralda, San José.</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Albán, Anolaima, </a:t>
                      </a:r>
                      <a:r>
                        <a:rPr lang="es-MX" sz="1000" b="0" i="0" u="none" strike="noStrike" cap="none" dirty="0" err="1" smtClean="0">
                          <a:solidFill>
                            <a:srgbClr val="000000"/>
                          </a:solidFill>
                          <a:latin typeface="Arial"/>
                          <a:ea typeface="Verdana"/>
                          <a:cs typeface="Verdana"/>
                          <a:sym typeface="Arial"/>
                        </a:rPr>
                        <a:t>Arbelaez</a:t>
                      </a:r>
                      <a:r>
                        <a:rPr lang="es-MX" sz="1000" b="0" i="0" u="none" strike="noStrike" cap="none" dirty="0" smtClean="0">
                          <a:solidFill>
                            <a:srgbClr val="000000"/>
                          </a:solidFill>
                          <a:latin typeface="Arial"/>
                          <a:ea typeface="Verdana"/>
                          <a:cs typeface="Verdana"/>
                          <a:sym typeface="Arial"/>
                        </a:rPr>
                        <a:t>, Bituima, Bojacá, Cabrera, Cachipay, Caparrapí, Chaguaní, El Colegio, El Peñón, Facatativá, La Mesa, La Palma, La Peña, La Vega, Nimaima, San Bernardo, San Francisco, Sasaima, Sesquilé, Tena, Topaipí, Ubaque, Vergara, Vianí, Villagómez, Yacopí, Zipacón.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Agrado, Isnos, Nátaga, Palestina, San Agustín, Tello, Tesalia, Yaguará.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Sardinata.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Buenavista, Filandia.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Marsella, Mistrató.</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Albania, Bolívar, Chipatá, El Peñón, Florián, Guadalupe, Guavatá, Jesús María, La Belleza, Puente Nacional, San Benito, Suaita, Sucre, Vélez.</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Armero, Ataco, Carmen De Apicalá, Cunday, Falan, Fresno, Guamo, Lérida, Palocabildo, Suárez,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Apartadó</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 Granada, </a:t>
                      </a:r>
                      <a:r>
                        <a:rPr lang="pt-BR" sz="1000" b="0" i="0" u="none" strike="noStrike" cap="none" dirty="0" err="1" smtClean="0">
                          <a:solidFill>
                            <a:srgbClr val="000000"/>
                          </a:solidFill>
                          <a:latin typeface="Arial"/>
                          <a:ea typeface="Verdana"/>
                          <a:cs typeface="Verdana"/>
                          <a:sym typeface="Verdana"/>
                        </a:rPr>
                        <a:t>Mutatá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Gachantivá, Maripí, Monguí, </a:t>
                      </a:r>
                      <a:r>
                        <a:rPr lang="pt-BR" sz="1000" b="0" i="0" u="none" strike="noStrike" cap="none" dirty="0" err="1" smtClean="0">
                          <a:solidFill>
                            <a:srgbClr val="000000"/>
                          </a:solidFill>
                          <a:latin typeface="Arial"/>
                          <a:ea typeface="Verdana"/>
                          <a:cs typeface="Verdana"/>
                          <a:sym typeface="Verdana"/>
                        </a:rPr>
                        <a:t>Muzo</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Belalcázar, </a:t>
                      </a:r>
                      <a:r>
                        <a:rPr lang="pt-BR" sz="1000" b="0" i="0" u="none" strike="noStrike" cap="none" dirty="0" err="1" smtClean="0">
                          <a:solidFill>
                            <a:srgbClr val="000000"/>
                          </a:solidFill>
                          <a:latin typeface="Arial"/>
                          <a:ea typeface="Verdana"/>
                          <a:cs typeface="Verdana"/>
                          <a:sym typeface="Verdana"/>
                        </a:rPr>
                        <a:t>Chinchiná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Marquetalia</a:t>
                      </a:r>
                      <a:r>
                        <a:rPr lang="pt-BR" sz="1000" b="0" i="0" u="none" strike="noStrike" cap="none" dirty="0" smtClean="0">
                          <a:solidFill>
                            <a:srgbClr val="000000"/>
                          </a:solidFill>
                          <a:latin typeface="Arial"/>
                          <a:ea typeface="Verdana"/>
                          <a:cs typeface="Verdana"/>
                          <a:sym typeface="Verdana"/>
                        </a:rPr>
                        <a:t>, Palestina, Viterbo.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Guaduas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Paime, </a:t>
                      </a:r>
                      <a:r>
                        <a:rPr lang="pt-BR" sz="1000" b="0" i="0" u="none" strike="noStrike" cap="none" dirty="0" err="1" smtClean="0">
                          <a:solidFill>
                            <a:srgbClr val="000000"/>
                          </a:solidFill>
                          <a:latin typeface="Arial"/>
                          <a:ea typeface="Verdana"/>
                          <a:cs typeface="Verdana"/>
                          <a:sym typeface="Verdana"/>
                        </a:rPr>
                        <a:t>Villeta</a:t>
                      </a:r>
                      <a:r>
                        <a:rPr lang="pt-BR" sz="1000" b="0" i="0" u="none" strike="noStrike" cap="none" dirty="0" smtClean="0">
                          <a:solidFill>
                            <a:srgbClr val="000000"/>
                          </a:solidFill>
                          <a:latin typeface="Arial"/>
                          <a:ea typeface="Verdana"/>
                          <a:cs typeface="Verdana"/>
                          <a:sym typeface="Verdana"/>
                        </a:rPr>
                        <a:t>, Útica.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Altamira, Paicol.</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Ragonvalia.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Balboa, </a:t>
                      </a:r>
                      <a:r>
                        <a:rPr lang="pt-BR" sz="1000" b="0" i="0" u="none" strike="noStrike" cap="none" dirty="0" err="1" smtClean="0">
                          <a:solidFill>
                            <a:srgbClr val="000000"/>
                          </a:solidFill>
                          <a:latin typeface="Arial"/>
                          <a:ea typeface="Verdana"/>
                          <a:cs typeface="Verdana"/>
                          <a:sym typeface="Verdana"/>
                        </a:rPr>
                        <a:t>Belén</a:t>
                      </a:r>
                      <a:r>
                        <a:rPr lang="pt-BR" sz="1000" b="0" i="0" u="none" strike="noStrike" cap="none" dirty="0" smtClean="0">
                          <a:solidFill>
                            <a:srgbClr val="000000"/>
                          </a:solidFill>
                          <a:latin typeface="Arial"/>
                          <a:ea typeface="Verdana"/>
                          <a:cs typeface="Verdana"/>
                          <a:sym typeface="Verdana"/>
                        </a:rPr>
                        <a:t> De </a:t>
                      </a:r>
                      <a:r>
                        <a:rPr lang="pt-BR" sz="1000" b="0" i="0" u="none" strike="noStrike" cap="none" dirty="0" err="1" smtClean="0">
                          <a:solidFill>
                            <a:srgbClr val="000000"/>
                          </a:solidFill>
                          <a:latin typeface="Arial"/>
                          <a:ea typeface="Verdana"/>
                          <a:cs typeface="Verdana"/>
                          <a:sym typeface="Verdana"/>
                        </a:rPr>
                        <a:t>Umbría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Dosquebradas</a:t>
                      </a:r>
                      <a:r>
                        <a:rPr lang="pt-BR" sz="1000" b="0" i="0" u="none" strike="noStrike" cap="none" dirty="0" smtClean="0">
                          <a:solidFill>
                            <a:srgbClr val="000000"/>
                          </a:solidFill>
                          <a:latin typeface="Arial"/>
                          <a:ea typeface="Verdana"/>
                          <a:cs typeface="Verdana"/>
                          <a:sym typeface="Verdana"/>
                        </a:rPr>
                        <a:t>, La Celia, La Virginia, Quinchía,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Cimitarra, </a:t>
                      </a:r>
                      <a:r>
                        <a:rPr lang="pt-BR" sz="1000" b="0" i="0" u="none" strike="noStrike" cap="none" dirty="0" err="1" smtClean="0">
                          <a:solidFill>
                            <a:srgbClr val="000000"/>
                          </a:solidFill>
                          <a:latin typeface="Arial"/>
                          <a:ea typeface="Verdana"/>
                          <a:cs typeface="Verdana"/>
                          <a:sym typeface="Verdana"/>
                        </a:rPr>
                        <a:t>Landázuri</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Espinal, Prado,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a:t>
                      </a:r>
                      <a:endParaRPr lang="pt-BR" sz="100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33010" y="275718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48263" y="49918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2615675428"/>
              </p:ext>
            </p:extLst>
          </p:nvPr>
        </p:nvGraphicFramePr>
        <p:xfrm>
          <a:off x="4245371" y="1531629"/>
          <a:ext cx="6746479" cy="448253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Piamonte, Páez.</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El Carmen De Atrato.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Bolívar, El Cerrito, Ginebra, Guadalajara De Buga, La Victoria, Obando, Palmira, Pradera, Sevilla, Tuluá,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Almaguer, La Vega, Puracé, San Sebastián, Santa Rosa, Sotará Paispamba.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El Litoral Del San Juan, Unguía.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El Rosario, Policarpa.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Alcalá, Ansermanuevo, Argelia, Caicedonia, Cartago, El Cairo, El Dovio, La Unión,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Roldanillo, Toro, Trujillo, Ulloa, Versalles.</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Buenos Aires, La Sierra, Miranda.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Contadero, Ipiales, Leiva, Puerres.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Andalucía, Bugalagrande, El Águila, Florida, San Pedro, Vijes, Yotoco.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4381755" y="2333920"/>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69512" y="4988528"/>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72540" y="3550374"/>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679306695"/>
              </p:ext>
            </p:extLst>
          </p:nvPr>
        </p:nvGraphicFramePr>
        <p:xfrm>
          <a:off x="5247352" y="2204562"/>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Recetor, Sabanalarga, San Luis De Palenque, Tauramena, Trinidad, Támara,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Cubarral, Cumaral, El Calvario, El Castillo, Fuente De Oro, Granada, La Macarena, Lejanías, Mapiripán, Mesetas, Puerto Gaitán, Puerto Lleras,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Guamal, Puerto López.</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Arauca.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46816343"/>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69513" y="2975735"/>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45167" y="5686227"/>
            <a:ext cx="457200" cy="446694"/>
          </a:xfrm>
          <a:prstGeom prst="rect">
            <a:avLst/>
          </a:prstGeom>
          <a:noFill/>
          <a:ln>
            <a:noFill/>
          </a:ln>
        </p:spPr>
      </p:pic>
      <p:pic>
        <p:nvPicPr>
          <p:cNvPr id="13" name="Google Shape;150;p58"/>
          <p:cNvPicPr preferRelativeResize="0"/>
          <p:nvPr/>
        </p:nvPicPr>
        <p:blipFill rotWithShape="1">
          <a:blip r:embed="rId8">
            <a:alphaModFix/>
          </a:blip>
          <a:srcRect/>
          <a:stretch/>
        </p:blipFill>
        <p:spPr>
          <a:xfrm>
            <a:off x="5351224" y="4489463"/>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2430</TotalTime>
  <Words>2899</Words>
  <Application>Microsoft Office PowerPoint</Application>
  <PresentationFormat>Panorámica</PresentationFormat>
  <Paragraphs>150</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vt:lpstr>
      <vt:lpstr>Arial Black</vt:lpstr>
      <vt:lpstr>Calibri</vt:lpstr>
      <vt:lpstr>Helvetica Neue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229</cp:revision>
  <dcterms:created xsi:type="dcterms:W3CDTF">2022-10-19T17:32:46Z</dcterms:created>
  <dcterms:modified xsi:type="dcterms:W3CDTF">2024-01-10T20:54:09Z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