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6" r:id="rId7"/>
    <p:sldId id="267"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Helvetica Neue" panose="020B0604020202020204" charset="0"/>
      <p:regular r:id="rId23"/>
      <p:bold r:id="rId24"/>
      <p:italic r:id="rId25"/>
      <p:boldItalic r:id="rId26"/>
    </p:embeddedFont>
    <p:embeddedFont>
      <p:font typeface="Arial Black" panose="020B0A04020102020204" pitchFamily="34" charset="0"/>
      <p:regular r:id="rId27"/>
      <p:bold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2" autoAdjust="0"/>
    <p:restoredTop sz="94660"/>
  </p:normalViewPr>
  <p:slideViewPr>
    <p:cSldViewPr snapToGrid="0">
      <p:cViewPr varScale="1">
        <p:scale>
          <a:sx n="109" d="100"/>
          <a:sy n="109" d="100"/>
        </p:scale>
        <p:origin x="762" y="10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62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43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007</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a:t>
            </a:r>
            <a:fld id="{44056917-EAF9-4C30-907A-8EDE00F7CB87}" type="datetime4">
              <a:rPr lang="es-MX" sz="1100" b="1" smtClean="0">
                <a:solidFill>
                  <a:srgbClr val="800000"/>
                </a:solidFill>
                <a:latin typeface="Calibri"/>
                <a:ea typeface="Calibri"/>
                <a:cs typeface="Calibri"/>
                <a:sym typeface="Calibri"/>
              </a:rPr>
              <a:t>7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08</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41530621"/>
              </p:ext>
            </p:extLst>
          </p:nvPr>
        </p:nvGraphicFramePr>
        <p:xfrm>
          <a:off x="5419661" y="2136717"/>
          <a:ext cx="6300943" cy="3243040"/>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0189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 Solano.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Cartagena Del Chairá, El Doncello, El Paujíl, Florencia.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Morichal.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883724">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Albania, Belén De Los Andaquíes, Curillo, La Montañita, Milán, Morelia, San José Del Fragua, Solita,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Mocoa, Puerto Asís, Puerto Caicedo, Puerto Guzmán, Puerto Leguízamo, San Francisco, </a:t>
                      </a:r>
                      <a:r>
                        <a:rPr lang="es-MX" sz="1000" b="0" i="0" u="none" strike="noStrike" cap="none" dirty="0" err="1" smtClean="0">
                          <a:solidFill>
                            <a:srgbClr val="000000"/>
                          </a:solidFill>
                          <a:latin typeface="+mn-lt"/>
                          <a:ea typeface="Verdana"/>
                          <a:cs typeface="Verdana"/>
                          <a:sym typeface="Verdana"/>
                        </a:rPr>
                        <a:t>Villagarzón</a:t>
                      </a:r>
                      <a:r>
                        <a:rPr lang="es-MX" sz="1000" b="0" i="0" u="none" strike="noStrike" cap="none" dirty="0" smtClean="0">
                          <a:solidFill>
                            <a:srgbClr val="000000"/>
                          </a:solidFill>
                          <a:latin typeface="+mn-lt"/>
                          <a:ea typeface="Verdana"/>
                          <a:cs typeface="Verdana"/>
                          <a:sym typeface="Verdana"/>
                        </a:rPr>
                        <a:t>.</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571484" y="2909980"/>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1484" y="4576630"/>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80174" y="3680982"/>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Carolina Valencia Monroy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8" y="769938"/>
            <a:ext cx="4880586"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07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9705717" y="4195455"/>
            <a:ext cx="1580699" cy="2409052"/>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2280160" cy="2482000"/>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6909657" y="1402596"/>
            <a:ext cx="2573800" cy="3883411"/>
          </a:xfrm>
          <a:prstGeom prst="rect">
            <a:avLst/>
          </a:prstGeom>
        </p:spPr>
      </p:pic>
      <p:pic>
        <p:nvPicPr>
          <p:cNvPr id="5" name="Imagen 4"/>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9705717" y="1402596"/>
            <a:ext cx="1580699" cy="276673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384634756"/>
              </p:ext>
            </p:extLst>
          </p:nvPr>
        </p:nvGraphicFramePr>
        <p:xfrm>
          <a:off x="4900295" y="1483758"/>
          <a:ext cx="6939280" cy="4550962"/>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Agustín Codazzi, Becerril, Chiriguaná, Curumaní, El Copey, La Gloria, La Jagua De Ibirico, La Paz, Manaure Balcón Del Cesar, Pailitas, Pelaya, Pueblo Bello, San Diego,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Puerto Libertador.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Morales, San Pablo, Simití.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Chimichagua, San Alberto, San Martín.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El Carmen De Bolívar, Magangué, María La Baja, Pinillos, Santa Rosa Del Sur.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Cereté, Chimá, Ciénaga De Oro, Lorica, Montelíbano,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Distracción.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61379" y="2326465"/>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59710" y="3613784"/>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59710" y="509764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834455014"/>
              </p:ext>
            </p:extLst>
          </p:nvPr>
        </p:nvGraphicFramePr>
        <p:xfrm>
          <a:off x="4525334" y="1238982"/>
          <a:ext cx="7120316" cy="5279902"/>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Angelópolis, Bello, Buriticá, Cañasgordas, Copacabana, </a:t>
                      </a:r>
                      <a:r>
                        <a:rPr lang="es-MX" sz="1000" b="0" i="0" u="none" strike="noStrike" cap="none" dirty="0" err="1" smtClean="0">
                          <a:solidFill>
                            <a:srgbClr val="000000"/>
                          </a:solidFill>
                          <a:latin typeface="+mn-lt"/>
                          <a:ea typeface="Verdana"/>
                          <a:cs typeface="Verdana"/>
                          <a:sym typeface="Arial"/>
                        </a:rPr>
                        <a:t>Dabeiba</a:t>
                      </a:r>
                      <a:r>
                        <a:rPr lang="es-MX" sz="1000" b="0" i="0" u="none" strike="noStrike" cap="none" dirty="0" smtClean="0">
                          <a:solidFill>
                            <a:srgbClr val="000000"/>
                          </a:solidFill>
                          <a:latin typeface="+mn-lt"/>
                          <a:ea typeface="Verdana"/>
                          <a:cs typeface="Verdana"/>
                          <a:sym typeface="Arial"/>
                        </a:rPr>
                        <a:t>, Ebéjico, Heliconia, Ituango, La Estrella, Liborina, Medellín, Olaya, Peque, Sabanalarga, San Jerónimo, Sonsón, Sopetrán, Urrao.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Aquitania, Belén, Berbeo, Betéitiva, Boavita, Cerinza, Chiquinquirá, Chiscas, Chita, Chíquiza, Covarachía, Cubará, Duitama, El Cocuy, El Espino, Firavitoba, Floresta, Guacamayas, Guayatá, Güicán De La Sierra, La Uvita, Mongua, Nobsa, Pachavita, Paipa, Panqueba, Paz De Río, Pesca, Páez, Rondón, Ráquira, Saboyá, Samacá, San Mateo, Santa Rosa De Viterbo, Sativanorte, Sativasur, Siachoque, Soatá, Socotá, Sotaquirá, Susacón, Tibasosa, Tipacoque, Toca, Tuta, Tutazá, Ventaquemada, Villa De Leyva, Viracachá, Zetaquira.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Villamaría, Filadelfia.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Carmen De Carupa, Chipaque, Chocontá, Chía, Gachalá, Gachetá, Gama, Guasca, Junín, La Calera, Machetá, Manta, Medina, Paratebueno, Sopó, Sutatausa, Tausa, Ubalá, Une, Ubaque.</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Colombia.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Chitagá, Cucutilla, Cáchira, El Carmen, La Esperanza, Labateca, Salazar,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Albania, Bolívar, Cabrera, Capitanejo, Carcasí, Cepitá, Cerrito, Charalá, Chima, Chipatá, Concepción, Coromoro, Curití, El Carmen De Chucurí, El Peñón, Encino, Enciso, Galán, Guaca, Hato, Macaravita, Mogotes, Molagavita, Málaga, Onzaga, Puente Nacional, San Andrés, San Joaquín, San José De Miranda, San Miguel, San Vicente De Chucurí, Santa Bárbara, Santa Helena Del Opón, Simacota, Sucre, Suratá, Vetas,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TOLIMA : Casabianca, Herveo, Murillo, Villahermosa.</a:t>
                      </a:r>
                      <a:endParaRPr lang="es-CO" sz="1000" b="0" i="0" u="none" strike="noStrike" cap="none" dirty="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ANTIOQUIA : Abejorral, Abriaquí, Amagá, Andes, Anzá, </a:t>
                      </a:r>
                      <a:r>
                        <a:rPr lang="pt-BR" sz="1000" b="0" i="0" u="none" strike="noStrike" cap="none" dirty="0" err="1" smtClean="0">
                          <a:solidFill>
                            <a:srgbClr val="000000"/>
                          </a:solidFill>
                          <a:latin typeface="+mn-lt"/>
                          <a:ea typeface="Verdana"/>
                          <a:cs typeface="Verdana"/>
                          <a:sym typeface="Verdana"/>
                        </a:rPr>
                        <a:t>Argelia</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Armenia</a:t>
                      </a:r>
                      <a:r>
                        <a:rPr lang="pt-BR" sz="1000" b="0" i="0" u="none" strike="noStrike" cap="none" dirty="0" smtClean="0">
                          <a:solidFill>
                            <a:srgbClr val="000000"/>
                          </a:solidFill>
                          <a:latin typeface="+mn-lt"/>
                          <a:ea typeface="Verdana"/>
                          <a:cs typeface="Verdana"/>
                          <a:sym typeface="Verdana"/>
                        </a:rPr>
                        <a:t>, Barbosa, Belmira, </a:t>
                      </a:r>
                      <a:r>
                        <a:rPr lang="pt-BR" sz="1000" b="0" i="0" u="none" strike="noStrike" cap="none" dirty="0" err="1" smtClean="0">
                          <a:solidFill>
                            <a:srgbClr val="000000"/>
                          </a:solidFill>
                          <a:latin typeface="+mn-lt"/>
                          <a:ea typeface="Verdana"/>
                          <a:cs typeface="Verdana"/>
                          <a:sym typeface="Verdana"/>
                        </a:rPr>
                        <a:t>Betania</a:t>
                      </a:r>
                      <a:r>
                        <a:rPr lang="pt-BR" sz="1000" b="0" i="0" u="none" strike="noStrike" cap="none" dirty="0" smtClean="0">
                          <a:solidFill>
                            <a:srgbClr val="000000"/>
                          </a:solidFill>
                          <a:latin typeface="+mn-lt"/>
                          <a:ea typeface="Verdana"/>
                          <a:cs typeface="Verdana"/>
                          <a:sym typeface="Verdana"/>
                        </a:rPr>
                        <a:t>, Betulia, </a:t>
                      </a:r>
                      <a:r>
                        <a:rPr lang="pt-BR" sz="1000" b="0" i="0" u="none" strike="noStrike" cap="none" dirty="0" err="1" smtClean="0">
                          <a:solidFill>
                            <a:srgbClr val="000000"/>
                          </a:solidFill>
                          <a:latin typeface="+mn-lt"/>
                          <a:ea typeface="Verdana"/>
                          <a:cs typeface="Verdana"/>
                          <a:sym typeface="Verdana"/>
                        </a:rPr>
                        <a:t>Briceño</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Caicedo</a:t>
                      </a:r>
                      <a:r>
                        <a:rPr lang="pt-BR" sz="1000" b="0" i="0" u="none" strike="noStrike" cap="none" dirty="0" smtClean="0">
                          <a:solidFill>
                            <a:srgbClr val="000000"/>
                          </a:solidFill>
                          <a:latin typeface="+mn-lt"/>
                          <a:ea typeface="Verdana"/>
                          <a:cs typeface="Verdana"/>
                          <a:sym typeface="Verdana"/>
                        </a:rPr>
                        <a:t>, Caldas, </a:t>
                      </a:r>
                      <a:r>
                        <a:rPr lang="pt-BR" sz="1000" b="0" i="0" u="none" strike="noStrike" cap="none" dirty="0" err="1" smtClean="0">
                          <a:solidFill>
                            <a:srgbClr val="000000"/>
                          </a:solidFill>
                          <a:latin typeface="+mn-lt"/>
                          <a:ea typeface="Verdana"/>
                          <a:cs typeface="Verdana"/>
                          <a:sym typeface="Verdana"/>
                        </a:rPr>
                        <a:t>Ciudad</a:t>
                      </a:r>
                      <a:r>
                        <a:rPr lang="pt-BR" sz="1000" b="0" i="0" u="none" strike="noStrike" cap="none" dirty="0" smtClean="0">
                          <a:solidFill>
                            <a:srgbClr val="000000"/>
                          </a:solidFill>
                          <a:latin typeface="+mn-lt"/>
                          <a:ea typeface="Verdana"/>
                          <a:cs typeface="Verdana"/>
                          <a:sym typeface="Verdana"/>
                        </a:rPr>
                        <a:t> Bolívar, Cocorná, Concordia, El Carmen De Viboral, Entrerríos, </a:t>
                      </a:r>
                      <a:r>
                        <a:rPr lang="pt-BR" sz="1000" b="0" i="0" u="none" strike="noStrike" cap="none" dirty="0" err="1" smtClean="0">
                          <a:solidFill>
                            <a:srgbClr val="000000"/>
                          </a:solidFill>
                          <a:latin typeface="+mn-lt"/>
                          <a:ea typeface="Verdana"/>
                          <a:cs typeface="Verdana"/>
                          <a:sym typeface="Verdana"/>
                        </a:rPr>
                        <a:t>Envigado</a:t>
                      </a:r>
                      <a:r>
                        <a:rPr lang="pt-BR" sz="1000" b="0" i="0" u="none" strike="noStrike" cap="none" dirty="0" smtClean="0">
                          <a:solidFill>
                            <a:srgbClr val="000000"/>
                          </a:solidFill>
                          <a:latin typeface="+mn-lt"/>
                          <a:ea typeface="Verdana"/>
                          <a:cs typeface="Verdana"/>
                          <a:sym typeface="Verdana"/>
                        </a:rPr>
                        <a:t>, Fredonia, </a:t>
                      </a:r>
                      <a:r>
                        <a:rPr lang="pt-BR" sz="1000" b="0" i="0" u="none" strike="noStrike" cap="none" dirty="0" err="1" smtClean="0">
                          <a:solidFill>
                            <a:srgbClr val="000000"/>
                          </a:solidFill>
                          <a:latin typeface="+mn-lt"/>
                          <a:ea typeface="Verdana"/>
                          <a:cs typeface="Verdana"/>
                          <a:sym typeface="Verdana"/>
                        </a:rPr>
                        <a:t>Frontino</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Giraldo</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Girardota</a:t>
                      </a:r>
                      <a:r>
                        <a:rPr lang="pt-BR" sz="1000" b="0" i="0" u="none" strike="noStrike" cap="none" dirty="0" smtClean="0">
                          <a:solidFill>
                            <a:srgbClr val="000000"/>
                          </a:solidFill>
                          <a:latin typeface="+mn-lt"/>
                          <a:ea typeface="Verdana"/>
                          <a:cs typeface="Verdana"/>
                          <a:sym typeface="Verdana"/>
                        </a:rPr>
                        <a:t>, Guadalupe, </a:t>
                      </a:r>
                      <a:r>
                        <a:rPr lang="pt-BR" sz="1000" b="0" i="0" u="none" strike="noStrike" cap="none" dirty="0" err="1" smtClean="0">
                          <a:solidFill>
                            <a:srgbClr val="000000"/>
                          </a:solidFill>
                          <a:latin typeface="+mn-lt"/>
                          <a:ea typeface="Verdana"/>
                          <a:cs typeface="Verdana"/>
                          <a:sym typeface="Verdana"/>
                        </a:rPr>
                        <a:t>Guarne</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Itagüí</a:t>
                      </a:r>
                      <a:r>
                        <a:rPr lang="pt-BR" sz="1000" b="0" i="0" u="none" strike="noStrike" cap="none" dirty="0" smtClean="0">
                          <a:solidFill>
                            <a:srgbClr val="000000"/>
                          </a:solidFill>
                          <a:latin typeface="+mn-lt"/>
                          <a:ea typeface="Verdana"/>
                          <a:cs typeface="Verdana"/>
                          <a:sym typeface="Verdana"/>
                        </a:rPr>
                        <a:t>, Jericó, La Pintada, </a:t>
                      </a:r>
                      <a:r>
                        <a:rPr lang="pt-BR" sz="1000" b="0" i="0" u="none" strike="noStrike" cap="none" dirty="0" err="1" smtClean="0">
                          <a:solidFill>
                            <a:srgbClr val="000000"/>
                          </a:solidFill>
                          <a:latin typeface="+mn-lt"/>
                          <a:ea typeface="Verdana"/>
                          <a:cs typeface="Verdana"/>
                          <a:sym typeface="Verdana"/>
                        </a:rPr>
                        <a:t>Montebello</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Nariño</a:t>
                      </a:r>
                      <a:r>
                        <a:rPr lang="pt-BR" sz="1000" b="0" i="0" u="none" strike="noStrike" cap="none" dirty="0" smtClean="0">
                          <a:solidFill>
                            <a:srgbClr val="000000"/>
                          </a:solidFill>
                          <a:latin typeface="+mn-lt"/>
                          <a:ea typeface="Verdana"/>
                          <a:cs typeface="Verdana"/>
                          <a:sym typeface="Verdana"/>
                        </a:rPr>
                        <a:t>, Pueblorrico, Retiro, </a:t>
                      </a:r>
                      <a:r>
                        <a:rPr lang="pt-BR" sz="1000" b="0" i="0" u="none" strike="noStrike" cap="none" dirty="0" err="1" smtClean="0">
                          <a:solidFill>
                            <a:srgbClr val="000000"/>
                          </a:solidFill>
                          <a:latin typeface="+mn-lt"/>
                          <a:ea typeface="Verdana"/>
                          <a:cs typeface="Verdana"/>
                          <a:sym typeface="Verdana"/>
                        </a:rPr>
                        <a:t>Sabaneta</a:t>
                      </a:r>
                      <a:r>
                        <a:rPr lang="pt-BR" sz="1000" b="0" i="0" u="none" strike="noStrike" cap="none" dirty="0" smtClean="0">
                          <a:solidFill>
                            <a:srgbClr val="000000"/>
                          </a:solidFill>
                          <a:latin typeface="+mn-lt"/>
                          <a:ea typeface="Verdana"/>
                          <a:cs typeface="Verdana"/>
                          <a:sym typeface="Verdana"/>
                        </a:rPr>
                        <a:t>, Salgar, San Andrés De Cuerquía, San José De La </a:t>
                      </a:r>
                      <a:r>
                        <a:rPr lang="pt-BR" sz="1000" b="0" i="0" u="none" strike="noStrike" cap="none" dirty="0" err="1" smtClean="0">
                          <a:solidFill>
                            <a:srgbClr val="000000"/>
                          </a:solidFill>
                          <a:latin typeface="+mn-lt"/>
                          <a:ea typeface="Verdana"/>
                          <a:cs typeface="Verdana"/>
                          <a:sym typeface="Verdana"/>
                        </a:rPr>
                        <a:t>Montaña</a:t>
                      </a:r>
                      <a:r>
                        <a:rPr lang="pt-BR" sz="1000" b="0" i="0" u="none" strike="noStrike" cap="none" dirty="0" smtClean="0">
                          <a:solidFill>
                            <a:srgbClr val="000000"/>
                          </a:solidFill>
                          <a:latin typeface="+mn-lt"/>
                          <a:ea typeface="Verdana"/>
                          <a:cs typeface="Verdana"/>
                          <a:sym typeface="Verdana"/>
                        </a:rPr>
                        <a:t>, San Pedro De Los </a:t>
                      </a:r>
                      <a:r>
                        <a:rPr lang="pt-BR" sz="1000" b="0" i="0" u="none" strike="noStrike" cap="none" dirty="0" err="1" smtClean="0">
                          <a:solidFill>
                            <a:srgbClr val="000000"/>
                          </a:solidFill>
                          <a:latin typeface="+mn-lt"/>
                          <a:ea typeface="Verdana"/>
                          <a:cs typeface="Verdana"/>
                          <a:sym typeface="Verdana"/>
                        </a:rPr>
                        <a:t>Milagros</a:t>
                      </a:r>
                      <a:r>
                        <a:rPr lang="pt-BR" sz="1000" b="0" i="0" u="none" strike="noStrike" cap="none" dirty="0" smtClean="0">
                          <a:solidFill>
                            <a:srgbClr val="000000"/>
                          </a:solidFill>
                          <a:latin typeface="+mn-lt"/>
                          <a:ea typeface="Verdana"/>
                          <a:cs typeface="Verdana"/>
                          <a:sym typeface="Verdana"/>
                        </a:rPr>
                        <a:t>, Santa Bárbara, Santa Fé De </a:t>
                      </a:r>
                      <a:r>
                        <a:rPr lang="pt-BR" sz="1000" b="0" i="0" u="none" strike="noStrike" cap="none" dirty="0" err="1" smtClean="0">
                          <a:solidFill>
                            <a:srgbClr val="000000"/>
                          </a:solidFill>
                          <a:latin typeface="+mn-lt"/>
                          <a:ea typeface="Verdana"/>
                          <a:cs typeface="Verdana"/>
                          <a:sym typeface="Verdana"/>
                        </a:rPr>
                        <a:t>Antioquia</a:t>
                      </a:r>
                      <a:r>
                        <a:rPr lang="pt-BR" sz="1000" b="0" i="0" u="none" strike="noStrike" cap="none" dirty="0" smtClean="0">
                          <a:solidFill>
                            <a:srgbClr val="000000"/>
                          </a:solidFill>
                          <a:latin typeface="+mn-lt"/>
                          <a:ea typeface="Verdana"/>
                          <a:cs typeface="Verdana"/>
                          <a:sym typeface="Verdana"/>
                        </a:rPr>
                        <a:t>, Tarazá, Tarso, </a:t>
                      </a:r>
                      <a:r>
                        <a:rPr lang="pt-BR" sz="1000" b="0" i="0" u="none" strike="noStrike" cap="none" dirty="0" err="1" smtClean="0">
                          <a:solidFill>
                            <a:srgbClr val="000000"/>
                          </a:solidFill>
                          <a:latin typeface="+mn-lt"/>
                          <a:ea typeface="Verdana"/>
                          <a:cs typeface="Verdana"/>
                          <a:sym typeface="Verdana"/>
                        </a:rPr>
                        <a:t>Titiribí</a:t>
                      </a:r>
                      <a:r>
                        <a:rPr lang="pt-BR" sz="1000" b="0" i="0" u="none" strike="noStrike" cap="none" dirty="0" smtClean="0">
                          <a:solidFill>
                            <a:srgbClr val="000000"/>
                          </a:solidFill>
                          <a:latin typeface="+mn-lt"/>
                          <a:ea typeface="Verdana"/>
                          <a:cs typeface="Verdana"/>
                          <a:sym typeface="Verdana"/>
                        </a:rPr>
                        <a:t>, Toledo, </a:t>
                      </a:r>
                      <a:r>
                        <a:rPr lang="pt-BR" sz="1000" b="0" i="0" u="none" strike="noStrike" cap="none" dirty="0" err="1" smtClean="0">
                          <a:solidFill>
                            <a:srgbClr val="000000"/>
                          </a:solidFill>
                          <a:latin typeface="+mn-lt"/>
                          <a:ea typeface="Verdana"/>
                          <a:cs typeface="Verdana"/>
                          <a:sym typeface="Verdana"/>
                        </a:rPr>
                        <a:t>Támesis</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Uramita</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Venecia</a:t>
                      </a:r>
                      <a:r>
                        <a:rPr lang="pt-BR" sz="1000" b="0" i="0" u="none" strike="noStrike" cap="none" dirty="0" smtClean="0">
                          <a:solidFill>
                            <a:srgbClr val="000000"/>
                          </a:solidFill>
                          <a:latin typeface="+mn-lt"/>
                          <a:ea typeface="Verdana"/>
                          <a:cs typeface="Verdana"/>
                          <a:sym typeface="Verdana"/>
                        </a:rPr>
                        <a:t>.</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10664" y="5467126"/>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630184" y="5020432"/>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19809" y="2979709"/>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889090556"/>
              </p:ext>
            </p:extLst>
          </p:nvPr>
        </p:nvGraphicFramePr>
        <p:xfrm>
          <a:off x="4568622" y="1710077"/>
          <a:ext cx="7120316" cy="45110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Abejorral, Abriaquí, Amagá, Andes, Anzá, </a:t>
                      </a:r>
                      <a:r>
                        <a:rPr lang="pt-BR" sz="1000" b="0" i="0" u="none" strike="noStrike" cap="none" dirty="0" err="1" smtClean="0">
                          <a:solidFill>
                            <a:srgbClr val="000000"/>
                          </a:solidFill>
                          <a:latin typeface="Arial"/>
                          <a:ea typeface="Verdana"/>
                          <a:cs typeface="Verdana"/>
                          <a:sym typeface="Verdana"/>
                        </a:rPr>
                        <a:t>Argelia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Armenia</a:t>
                      </a:r>
                      <a:r>
                        <a:rPr lang="pt-BR" sz="1000" b="0" i="0" u="none" strike="noStrike" cap="none" dirty="0" smtClean="0">
                          <a:solidFill>
                            <a:srgbClr val="000000"/>
                          </a:solidFill>
                          <a:latin typeface="Arial"/>
                          <a:ea typeface="Verdana"/>
                          <a:cs typeface="Verdana"/>
                          <a:sym typeface="Verdana"/>
                        </a:rPr>
                        <a:t>, Barbosa, Belmira, </a:t>
                      </a:r>
                      <a:r>
                        <a:rPr lang="pt-BR" sz="1000" b="0" i="0" u="none" strike="noStrike" cap="none" dirty="0" err="1" smtClean="0">
                          <a:solidFill>
                            <a:srgbClr val="000000"/>
                          </a:solidFill>
                          <a:latin typeface="Arial"/>
                          <a:ea typeface="Verdana"/>
                          <a:cs typeface="Verdana"/>
                          <a:sym typeface="Verdana"/>
                        </a:rPr>
                        <a:t>Betania</a:t>
                      </a:r>
                      <a:r>
                        <a:rPr lang="pt-BR" sz="1000" b="0" i="0" u="none" strike="noStrike" cap="none" dirty="0" smtClean="0">
                          <a:solidFill>
                            <a:srgbClr val="000000"/>
                          </a:solidFill>
                          <a:latin typeface="Arial"/>
                          <a:ea typeface="Verdana"/>
                          <a:cs typeface="Verdana"/>
                          <a:sym typeface="Verdana"/>
                        </a:rPr>
                        <a:t>, Betulia,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Caicedo</a:t>
                      </a:r>
                      <a:r>
                        <a:rPr lang="pt-BR" sz="1000" b="0" i="0" u="none" strike="noStrike" cap="none" dirty="0" smtClean="0">
                          <a:solidFill>
                            <a:srgbClr val="000000"/>
                          </a:solidFill>
                          <a:latin typeface="Arial"/>
                          <a:ea typeface="Verdana"/>
                          <a:cs typeface="Verdana"/>
                          <a:sym typeface="Verdana"/>
                        </a:rPr>
                        <a:t>, Caldas, </a:t>
                      </a:r>
                      <a:r>
                        <a:rPr lang="pt-BR" sz="1000" b="0" i="0" u="none" strike="noStrike" cap="none" dirty="0" err="1" smtClean="0">
                          <a:solidFill>
                            <a:srgbClr val="000000"/>
                          </a:solidFill>
                          <a:latin typeface="Arial"/>
                          <a:ea typeface="Verdana"/>
                          <a:cs typeface="Verdana"/>
                          <a:sym typeface="Verdana"/>
                        </a:rPr>
                        <a:t>Ciudad</a:t>
                      </a:r>
                      <a:r>
                        <a:rPr lang="pt-BR" sz="1000" b="0" i="0" u="none" strike="noStrike" cap="none" dirty="0" smtClean="0">
                          <a:solidFill>
                            <a:srgbClr val="000000"/>
                          </a:solidFill>
                          <a:latin typeface="Arial"/>
                          <a:ea typeface="Verdana"/>
                          <a:cs typeface="Verdana"/>
                          <a:sym typeface="Verdana"/>
                        </a:rPr>
                        <a:t> Bolívar, Cocorná, Concordia, El Carmen De Viboral, Entrerríos, </a:t>
                      </a:r>
                      <a:r>
                        <a:rPr lang="pt-BR" sz="1000" b="0" i="0" u="none" strike="noStrike" cap="none" dirty="0" err="1" smtClean="0">
                          <a:solidFill>
                            <a:srgbClr val="000000"/>
                          </a:solidFill>
                          <a:latin typeface="Arial"/>
                          <a:ea typeface="Verdana"/>
                          <a:cs typeface="Verdana"/>
                          <a:sym typeface="Verdana"/>
                        </a:rPr>
                        <a:t>Envigado</a:t>
                      </a:r>
                      <a:r>
                        <a:rPr lang="pt-BR" sz="1000" b="0" i="0" u="none" strike="noStrike" cap="none" dirty="0" smtClean="0">
                          <a:solidFill>
                            <a:srgbClr val="000000"/>
                          </a:solidFill>
                          <a:latin typeface="Arial"/>
                          <a:ea typeface="Verdana"/>
                          <a:cs typeface="Verdana"/>
                          <a:sym typeface="Verdana"/>
                        </a:rPr>
                        <a:t>, Fredonia, </a:t>
                      </a:r>
                      <a:r>
                        <a:rPr lang="pt-BR" sz="1000" b="0" i="0" u="none" strike="noStrike" cap="none" dirty="0" err="1" smtClean="0">
                          <a:solidFill>
                            <a:srgbClr val="000000"/>
                          </a:solidFill>
                          <a:latin typeface="Arial"/>
                          <a:ea typeface="Verdana"/>
                          <a:cs typeface="Verdana"/>
                          <a:sym typeface="Verdana"/>
                        </a:rPr>
                        <a:t>Frontino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Giraldo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Girardota</a:t>
                      </a:r>
                      <a:r>
                        <a:rPr lang="pt-BR" sz="1000" b="0" i="0" u="none" strike="noStrike" cap="none" dirty="0" smtClean="0">
                          <a:solidFill>
                            <a:srgbClr val="000000"/>
                          </a:solidFill>
                          <a:latin typeface="Arial"/>
                          <a:ea typeface="Verdana"/>
                          <a:cs typeface="Verdana"/>
                          <a:sym typeface="Verdana"/>
                        </a:rPr>
                        <a:t>, Guadalupe, </a:t>
                      </a:r>
                      <a:r>
                        <a:rPr lang="pt-BR" sz="1000" b="0" i="0" u="none" strike="noStrike" cap="none" dirty="0" err="1" smtClean="0">
                          <a:solidFill>
                            <a:srgbClr val="000000"/>
                          </a:solidFill>
                          <a:latin typeface="Arial"/>
                          <a:ea typeface="Verdana"/>
                          <a:cs typeface="Verdana"/>
                          <a:sym typeface="Verdana"/>
                        </a:rPr>
                        <a:t>Guarne</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Itagüí</a:t>
                      </a:r>
                      <a:r>
                        <a:rPr lang="pt-BR" sz="1000" b="0" i="0" u="none" strike="noStrike" cap="none" dirty="0" smtClean="0">
                          <a:solidFill>
                            <a:srgbClr val="000000"/>
                          </a:solidFill>
                          <a:latin typeface="Arial"/>
                          <a:ea typeface="Verdana"/>
                          <a:cs typeface="Verdana"/>
                          <a:sym typeface="Verdana"/>
                        </a:rPr>
                        <a:t>, Jericó, La Pintada, </a:t>
                      </a:r>
                      <a:r>
                        <a:rPr lang="pt-BR" sz="1000" b="0" i="0" u="none" strike="noStrike" cap="none" dirty="0" err="1" smtClean="0">
                          <a:solidFill>
                            <a:srgbClr val="000000"/>
                          </a:solidFill>
                          <a:latin typeface="Arial"/>
                          <a:ea typeface="Verdana"/>
                          <a:cs typeface="Verdana"/>
                          <a:sym typeface="Verdana"/>
                        </a:rPr>
                        <a:t>Montebello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Nariño</a:t>
                      </a:r>
                      <a:r>
                        <a:rPr lang="pt-BR" sz="1000" b="0" i="0" u="none" strike="noStrike" cap="none" dirty="0" smtClean="0">
                          <a:solidFill>
                            <a:srgbClr val="000000"/>
                          </a:solidFill>
                          <a:latin typeface="Arial"/>
                          <a:ea typeface="Verdana"/>
                          <a:cs typeface="Verdana"/>
                          <a:sym typeface="Verdana"/>
                        </a:rPr>
                        <a:t>, Pueblorrico, Retiro, </a:t>
                      </a:r>
                      <a:r>
                        <a:rPr lang="pt-BR" sz="1000" b="0" i="0" u="none" strike="noStrike" cap="none" dirty="0" err="1" smtClean="0">
                          <a:solidFill>
                            <a:srgbClr val="000000"/>
                          </a:solidFill>
                          <a:latin typeface="Arial"/>
                          <a:ea typeface="Verdana"/>
                          <a:cs typeface="Verdana"/>
                          <a:sym typeface="Verdana"/>
                        </a:rPr>
                        <a:t>Sabaneta</a:t>
                      </a:r>
                      <a:r>
                        <a:rPr lang="pt-BR" sz="1000" b="0" i="0" u="none" strike="noStrike" cap="none" dirty="0" smtClean="0">
                          <a:solidFill>
                            <a:srgbClr val="000000"/>
                          </a:solidFill>
                          <a:latin typeface="Arial"/>
                          <a:ea typeface="Verdana"/>
                          <a:cs typeface="Verdana"/>
                          <a:sym typeface="Verdana"/>
                        </a:rPr>
                        <a:t>, Salgar, San Andrés De Cuerquía, San José De La </a:t>
                      </a:r>
                      <a:r>
                        <a:rPr lang="pt-BR" sz="1000" b="0" i="0" u="none" strike="noStrike" cap="none" dirty="0" err="1" smtClean="0">
                          <a:solidFill>
                            <a:srgbClr val="000000"/>
                          </a:solidFill>
                          <a:latin typeface="Arial"/>
                          <a:ea typeface="Verdana"/>
                          <a:cs typeface="Verdana"/>
                          <a:sym typeface="Verdana"/>
                        </a:rPr>
                        <a:t>Montaña</a:t>
                      </a:r>
                      <a:r>
                        <a:rPr lang="pt-BR" sz="1000" b="0" i="0" u="none" strike="noStrike" cap="none" dirty="0" smtClean="0">
                          <a:solidFill>
                            <a:srgbClr val="000000"/>
                          </a:solidFill>
                          <a:latin typeface="Arial"/>
                          <a:ea typeface="Verdana"/>
                          <a:cs typeface="Verdana"/>
                          <a:sym typeface="Verdana"/>
                        </a:rPr>
                        <a:t>, San Pedro De Los </a:t>
                      </a:r>
                      <a:r>
                        <a:rPr lang="pt-BR" sz="1000" b="0" i="0" u="none" strike="noStrike" cap="none" dirty="0" err="1" smtClean="0">
                          <a:solidFill>
                            <a:srgbClr val="000000"/>
                          </a:solidFill>
                          <a:latin typeface="Arial"/>
                          <a:ea typeface="Verdana"/>
                          <a:cs typeface="Verdana"/>
                          <a:sym typeface="Verdana"/>
                        </a:rPr>
                        <a:t>Milagros</a:t>
                      </a:r>
                      <a:r>
                        <a:rPr lang="pt-BR" sz="1000" b="0" i="0" u="none" strike="noStrike" cap="none" dirty="0" smtClean="0">
                          <a:solidFill>
                            <a:srgbClr val="000000"/>
                          </a:solidFill>
                          <a:latin typeface="Arial"/>
                          <a:ea typeface="Verdana"/>
                          <a:cs typeface="Verdana"/>
                          <a:sym typeface="Verdana"/>
                        </a:rPr>
                        <a:t>, Santa Bárbara, Santa Fé De </a:t>
                      </a:r>
                      <a:r>
                        <a:rPr lang="pt-BR" sz="1000" b="0" i="0" u="none" strike="noStrike" cap="none" dirty="0" err="1" smtClean="0">
                          <a:solidFill>
                            <a:srgbClr val="000000"/>
                          </a:solidFill>
                          <a:latin typeface="Arial"/>
                          <a:ea typeface="Verdana"/>
                          <a:cs typeface="Verdana"/>
                          <a:sym typeface="Verdana"/>
                        </a:rPr>
                        <a:t>Antioquia</a:t>
                      </a:r>
                      <a:r>
                        <a:rPr lang="pt-BR" sz="1000" b="0" i="0" u="none" strike="noStrike" cap="none" dirty="0" smtClean="0">
                          <a:solidFill>
                            <a:srgbClr val="000000"/>
                          </a:solidFill>
                          <a:latin typeface="Arial"/>
                          <a:ea typeface="Verdana"/>
                          <a:cs typeface="Verdana"/>
                          <a:sym typeface="Verdana"/>
                        </a:rPr>
                        <a:t>, Tarazá, Tarso, </a:t>
                      </a:r>
                      <a:r>
                        <a:rPr lang="pt-BR" sz="1000" b="0" i="0" u="none" strike="noStrike" cap="none" dirty="0" err="1" smtClean="0">
                          <a:solidFill>
                            <a:srgbClr val="000000"/>
                          </a:solidFill>
                          <a:latin typeface="Arial"/>
                          <a:ea typeface="Verdana"/>
                          <a:cs typeface="Verdana"/>
                          <a:sym typeface="Verdana"/>
                        </a:rPr>
                        <a:t>Titiribí</a:t>
                      </a:r>
                      <a:r>
                        <a:rPr lang="pt-BR" sz="1000" b="0" i="0" u="none" strike="noStrike" cap="none" dirty="0" smtClean="0">
                          <a:solidFill>
                            <a:srgbClr val="000000"/>
                          </a:solidFill>
                          <a:latin typeface="Arial"/>
                          <a:ea typeface="Verdana"/>
                          <a:cs typeface="Verdana"/>
                          <a:sym typeface="Verdana"/>
                        </a:rPr>
                        <a:t>, Toledo, </a:t>
                      </a:r>
                      <a:r>
                        <a:rPr lang="pt-BR" sz="1000" b="0" i="0" u="none" strike="noStrike" cap="none" dirty="0" err="1" smtClean="0">
                          <a:solidFill>
                            <a:srgbClr val="000000"/>
                          </a:solidFill>
                          <a:latin typeface="Arial"/>
                          <a:ea typeface="Verdana"/>
                          <a:cs typeface="Verdana"/>
                          <a:sym typeface="Verdana"/>
                        </a:rPr>
                        <a:t>Támesis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Uramita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Venecia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t>
                      </a:r>
                      <a:r>
                        <a:rPr lang="pt-BR" sz="1000" b="0" i="0" u="none" strike="noStrike" cap="none" dirty="0" err="1" smtClean="0">
                          <a:solidFill>
                            <a:srgbClr val="000000"/>
                          </a:solidFill>
                          <a:latin typeface="Arial"/>
                          <a:ea typeface="Verdana"/>
                          <a:cs typeface="Verdana"/>
                          <a:sym typeface="Verdana"/>
                        </a:rPr>
                        <a:t>Arcabuco</a:t>
                      </a:r>
                      <a:r>
                        <a:rPr lang="pt-BR" sz="1000" b="0" i="0" u="none" strike="noStrike" cap="none" dirty="0" smtClean="0">
                          <a:solidFill>
                            <a:srgbClr val="000000"/>
                          </a:solidFill>
                          <a:latin typeface="Arial"/>
                          <a:ea typeface="Verdana"/>
                          <a:cs typeface="Verdana"/>
                          <a:sym typeface="Verdana"/>
                        </a:rPr>
                        <a:t>, Chinavita, Chivor, </a:t>
                      </a:r>
                      <a:r>
                        <a:rPr lang="pt-BR" sz="1000" b="0" i="0" u="none" strike="noStrike" cap="none" dirty="0" err="1" smtClean="0">
                          <a:solidFill>
                            <a:srgbClr val="000000"/>
                          </a:solidFill>
                          <a:latin typeface="Arial"/>
                          <a:ea typeface="Verdana"/>
                          <a:cs typeface="Verdana"/>
                          <a:sym typeface="Verdana"/>
                        </a:rPr>
                        <a:t>Ciénega</a:t>
                      </a:r>
                      <a:r>
                        <a:rPr lang="pt-BR" sz="1000" b="0" i="0" u="none" strike="noStrike" cap="none" dirty="0" smtClean="0">
                          <a:solidFill>
                            <a:srgbClr val="000000"/>
                          </a:solidFill>
                          <a:latin typeface="Arial"/>
                          <a:ea typeface="Verdana"/>
                          <a:cs typeface="Verdana"/>
                          <a:sym typeface="Verdana"/>
                        </a:rPr>
                        <a:t>, Coper, Cómbita, Gachantivá, Garagoa, </a:t>
                      </a:r>
                      <a:r>
                        <a:rPr lang="pt-BR" sz="1000" b="0" i="0" u="none" strike="noStrike" cap="none" dirty="0" err="1" smtClean="0">
                          <a:solidFill>
                            <a:srgbClr val="000000"/>
                          </a:solidFill>
                          <a:latin typeface="Arial"/>
                          <a:ea typeface="Verdana"/>
                          <a:cs typeface="Verdana"/>
                          <a:sym typeface="Verdana"/>
                        </a:rPr>
                        <a:t>Guateque</a:t>
                      </a:r>
                      <a:r>
                        <a:rPr lang="pt-BR" sz="1000" b="0" i="0" u="none" strike="noStrike" cap="none" dirty="0" smtClean="0">
                          <a:solidFill>
                            <a:srgbClr val="000000"/>
                          </a:solidFill>
                          <a:latin typeface="Arial"/>
                          <a:ea typeface="Verdana"/>
                          <a:cs typeface="Verdana"/>
                          <a:sym typeface="Verdana"/>
                        </a:rPr>
                        <a:t>, Jericó, Labranzagrande, </a:t>
                      </a:r>
                      <a:r>
                        <a:rPr lang="pt-BR" sz="1000" b="0" i="0" u="none" strike="noStrike" cap="none" dirty="0" err="1" smtClean="0">
                          <a:solidFill>
                            <a:srgbClr val="000000"/>
                          </a:solidFill>
                          <a:latin typeface="Arial"/>
                          <a:ea typeface="Verdana"/>
                          <a:cs typeface="Verdana"/>
                          <a:sym typeface="Verdana"/>
                        </a:rPr>
                        <a:t>Miraflores</a:t>
                      </a:r>
                      <a:r>
                        <a:rPr lang="pt-BR" sz="1000" b="0" i="0" u="none" strike="noStrike" cap="none" dirty="0" smtClean="0">
                          <a:solidFill>
                            <a:srgbClr val="000000"/>
                          </a:solidFill>
                          <a:latin typeface="Arial"/>
                          <a:ea typeface="Verdana"/>
                          <a:cs typeface="Verdana"/>
                          <a:sym typeface="Verdana"/>
                        </a:rPr>
                        <a:t>, Monguí, Moniquirá, </a:t>
                      </a:r>
                      <a:r>
                        <a:rPr lang="pt-BR" sz="1000" b="0" i="0" u="none" strike="noStrike" cap="none" dirty="0" err="1" smtClean="0">
                          <a:solidFill>
                            <a:srgbClr val="000000"/>
                          </a:solidFill>
                          <a:latin typeface="Arial"/>
                          <a:ea typeface="Verdana"/>
                          <a:cs typeface="Verdana"/>
                          <a:sym typeface="Verdana"/>
                        </a:rPr>
                        <a:t>Pajarito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Paya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Pisba</a:t>
                      </a:r>
                      <a:r>
                        <a:rPr lang="pt-BR" sz="1000" b="0" i="0" u="none" strike="noStrike" cap="none" dirty="0" smtClean="0">
                          <a:solidFill>
                            <a:srgbClr val="000000"/>
                          </a:solidFill>
                          <a:latin typeface="Arial"/>
                          <a:ea typeface="Verdana"/>
                          <a:cs typeface="Verdana"/>
                          <a:sym typeface="Verdana"/>
                        </a:rPr>
                        <a:t>, San Eduardo,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 De Gaceno, Santa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Santa </a:t>
                      </a:r>
                      <a:r>
                        <a:rPr lang="pt-BR" sz="1000" b="0" i="0" u="none" strike="noStrike" cap="none" dirty="0" err="1" smtClean="0">
                          <a:solidFill>
                            <a:srgbClr val="000000"/>
                          </a:solidFill>
                          <a:latin typeface="Arial"/>
                          <a:ea typeface="Verdana"/>
                          <a:cs typeface="Verdana"/>
                          <a:sym typeface="Verdana"/>
                        </a:rPr>
                        <a:t>Sofía</a:t>
                      </a:r>
                      <a:r>
                        <a:rPr lang="pt-BR" sz="1000" b="0" i="0" u="none" strike="noStrike" cap="none" dirty="0" smtClean="0">
                          <a:solidFill>
                            <a:srgbClr val="000000"/>
                          </a:solidFill>
                          <a:latin typeface="Arial"/>
                          <a:ea typeface="Verdana"/>
                          <a:cs typeface="Verdana"/>
                          <a:sym typeface="Verdana"/>
                        </a:rPr>
                        <a:t>, Somondoco, Sutamarchán, </a:t>
                      </a:r>
                      <a:r>
                        <a:rPr lang="pt-BR" sz="1000" b="0" i="0" u="none" strike="noStrike" cap="none" dirty="0" err="1" smtClean="0">
                          <a:solidFill>
                            <a:srgbClr val="000000"/>
                          </a:solidFill>
                          <a:latin typeface="Arial"/>
                          <a:ea typeface="Verdana"/>
                          <a:cs typeface="Verdana"/>
                          <a:sym typeface="Verdana"/>
                        </a:rPr>
                        <a:t>Tota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Turmequé</a:t>
                      </a:r>
                      <a:r>
                        <a:rPr lang="pt-BR" sz="1000" b="0" i="0" u="none" strike="noStrike" cap="none" dirty="0" smtClean="0">
                          <a:solidFill>
                            <a:srgbClr val="000000"/>
                          </a:solidFill>
                          <a:latin typeface="Arial"/>
                          <a:ea typeface="Verdana"/>
                          <a:cs typeface="Verdana"/>
                          <a:sym typeface="Verdana"/>
                        </a:rPr>
                        <a:t>, Úmbita.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Aguadas, Aranzazu, Belalcázar, </a:t>
                      </a:r>
                      <a:r>
                        <a:rPr lang="pt-BR" sz="1000" b="0" i="0" u="none" strike="noStrike" cap="none" dirty="0" err="1" smtClean="0">
                          <a:solidFill>
                            <a:srgbClr val="000000"/>
                          </a:solidFill>
                          <a:latin typeface="Arial"/>
                          <a:ea typeface="Verdana"/>
                          <a:cs typeface="Verdana"/>
                          <a:sym typeface="Verdana"/>
                        </a:rPr>
                        <a:t>Marulanda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Neira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Pensilvania</a:t>
                      </a:r>
                      <a:r>
                        <a:rPr lang="pt-BR" sz="1000" b="0" i="0" u="none" strike="noStrike" cap="none" dirty="0" smtClean="0">
                          <a:solidFill>
                            <a:srgbClr val="000000"/>
                          </a:solidFill>
                          <a:latin typeface="Arial"/>
                          <a:ea typeface="Verdana"/>
                          <a:cs typeface="Verdana"/>
                          <a:sym typeface="Verdana"/>
                        </a:rPr>
                        <a:t>, Pácora, Salamina.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t>
                      </a:r>
                      <a:r>
                        <a:rPr lang="pt-BR" sz="1000" b="0" i="0" u="none" strike="noStrike" cap="none" dirty="0" err="1" smtClean="0">
                          <a:solidFill>
                            <a:srgbClr val="000000"/>
                          </a:solidFill>
                          <a:latin typeface="Arial"/>
                          <a:ea typeface="Verdana"/>
                          <a:cs typeface="Verdana"/>
                          <a:sym typeface="Verdana"/>
                        </a:rPr>
                        <a:t>Beltrán</a:t>
                      </a:r>
                      <a:r>
                        <a:rPr lang="pt-BR" sz="1000" b="0" i="0" u="none" strike="noStrike" cap="none" dirty="0" smtClean="0">
                          <a:solidFill>
                            <a:srgbClr val="000000"/>
                          </a:solidFill>
                          <a:latin typeface="Arial"/>
                          <a:ea typeface="Verdana"/>
                          <a:cs typeface="Verdana"/>
                          <a:sym typeface="Verdana"/>
                        </a:rPr>
                        <a:t>, Bituima, Bojacá, Chaguaní, Choachí, Cogua, Cota, Cucunubá, Cáqueza, El </a:t>
                      </a:r>
                      <a:r>
                        <a:rPr lang="pt-BR" sz="1000" b="0" i="0" u="none" strike="noStrike" cap="none" dirty="0" err="1" smtClean="0">
                          <a:solidFill>
                            <a:srgbClr val="000000"/>
                          </a:solidFill>
                          <a:latin typeface="Arial"/>
                          <a:ea typeface="Verdana"/>
                          <a:cs typeface="Verdana"/>
                          <a:sym typeface="Verdana"/>
                        </a:rPr>
                        <a:t>Colegio</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Rosal</a:t>
                      </a:r>
                      <a:r>
                        <a:rPr lang="pt-BR" sz="1000" b="0" i="0" u="none" strike="noStrike" cap="none" dirty="0" smtClean="0">
                          <a:solidFill>
                            <a:srgbClr val="000000"/>
                          </a:solidFill>
                          <a:latin typeface="Arial"/>
                          <a:ea typeface="Verdana"/>
                          <a:cs typeface="Verdana"/>
                          <a:sym typeface="Verdana"/>
                        </a:rPr>
                        <a:t>, Fosca, Fómeque, Granada, Guachetá, </a:t>
                      </a:r>
                      <a:r>
                        <a:rPr lang="pt-BR" sz="1000" b="0" i="0" u="none" strike="noStrike" cap="none" dirty="0" err="1" smtClean="0">
                          <a:solidFill>
                            <a:srgbClr val="000000"/>
                          </a:solidFill>
                          <a:latin typeface="Arial"/>
                          <a:ea typeface="Verdana"/>
                          <a:cs typeface="Verdana"/>
                          <a:sym typeface="Verdana"/>
                        </a:rPr>
                        <a:t>Guaduas</a:t>
                      </a:r>
                      <a:r>
                        <a:rPr lang="pt-BR" sz="1000" b="0" i="0" u="none" strike="noStrike" cap="none" dirty="0" smtClean="0">
                          <a:solidFill>
                            <a:srgbClr val="000000"/>
                          </a:solidFill>
                          <a:latin typeface="Arial"/>
                          <a:ea typeface="Verdana"/>
                          <a:cs typeface="Verdana"/>
                          <a:sym typeface="Verdana"/>
                        </a:rPr>
                        <a:t>, Guataquí, Guatavita, Guayabetal, Gutiérrez, </a:t>
                      </a:r>
                      <a:r>
                        <a:rPr lang="pt-BR" sz="1000" b="0" i="0" u="none" strike="noStrike" cap="none" dirty="0" err="1" smtClean="0">
                          <a:solidFill>
                            <a:srgbClr val="000000"/>
                          </a:solidFill>
                          <a:latin typeface="Arial"/>
                          <a:ea typeface="Verdana"/>
                          <a:cs typeface="Verdana"/>
                          <a:sym typeface="Verdana"/>
                        </a:rPr>
                        <a:t>Jerusalén</a:t>
                      </a:r>
                      <a:r>
                        <a:rPr lang="pt-BR" sz="1000" b="0" i="0" u="none" strike="noStrike" cap="none" dirty="0" smtClean="0">
                          <a:solidFill>
                            <a:srgbClr val="000000"/>
                          </a:solidFill>
                          <a:latin typeface="Arial"/>
                          <a:ea typeface="Verdana"/>
                          <a:cs typeface="Verdana"/>
                          <a:sym typeface="Verdana"/>
                        </a:rPr>
                        <a:t>, La Vega, Madrid, </a:t>
                      </a:r>
                      <a:r>
                        <a:rPr lang="pt-BR" sz="1000" b="0" i="0" u="none" strike="noStrike" cap="none" dirty="0" err="1" smtClean="0">
                          <a:solidFill>
                            <a:srgbClr val="000000"/>
                          </a:solidFill>
                          <a:latin typeface="Arial"/>
                          <a:ea typeface="Verdana"/>
                          <a:cs typeface="Verdana"/>
                          <a:sym typeface="Verdana"/>
                        </a:rPr>
                        <a:t>Pulí</a:t>
                      </a:r>
                      <a:r>
                        <a:rPr lang="pt-BR" sz="1000" b="0" i="0" u="none" strike="noStrike" cap="none" dirty="0" smtClean="0">
                          <a:solidFill>
                            <a:srgbClr val="000000"/>
                          </a:solidFill>
                          <a:latin typeface="Arial"/>
                          <a:ea typeface="Verdana"/>
                          <a:cs typeface="Verdana"/>
                          <a:sym typeface="Verdana"/>
                        </a:rPr>
                        <a:t>, Quetame, Quipile, San Antonio Del </a:t>
                      </a:r>
                      <a:r>
                        <a:rPr lang="pt-BR" sz="1000" b="0" i="0" u="none" strike="noStrike" cap="none" dirty="0" err="1" smtClean="0">
                          <a:solidFill>
                            <a:srgbClr val="000000"/>
                          </a:solidFill>
                          <a:latin typeface="Arial"/>
                          <a:ea typeface="Verdana"/>
                          <a:cs typeface="Verdana"/>
                          <a:sym typeface="Verdana"/>
                        </a:rPr>
                        <a:t>Tequendama</a:t>
                      </a:r>
                      <a:r>
                        <a:rPr lang="pt-BR" sz="1000" b="0" i="0" u="none" strike="noStrike" cap="none" dirty="0" smtClean="0">
                          <a:solidFill>
                            <a:srgbClr val="000000"/>
                          </a:solidFill>
                          <a:latin typeface="Arial"/>
                          <a:ea typeface="Verdana"/>
                          <a:cs typeface="Verdana"/>
                          <a:sym typeface="Verdana"/>
                        </a:rPr>
                        <a:t>, San </a:t>
                      </a:r>
                      <a:r>
                        <a:rPr lang="pt-BR" sz="1000" b="0" i="0" u="none" strike="noStrike" cap="none" dirty="0" err="1" smtClean="0">
                          <a:solidFill>
                            <a:srgbClr val="000000"/>
                          </a:solidFill>
                          <a:latin typeface="Arial"/>
                          <a:ea typeface="Verdana"/>
                          <a:cs typeface="Verdana"/>
                          <a:sym typeface="Verdana"/>
                        </a:rPr>
                        <a:t>Cayetano</a:t>
                      </a:r>
                      <a:r>
                        <a:rPr lang="pt-BR" sz="1000" b="0" i="0" u="none" strike="noStrike" cap="none" dirty="0" smtClean="0">
                          <a:solidFill>
                            <a:srgbClr val="000000"/>
                          </a:solidFill>
                          <a:latin typeface="Arial"/>
                          <a:ea typeface="Verdana"/>
                          <a:cs typeface="Verdana"/>
                          <a:sym typeface="Verdana"/>
                        </a:rPr>
                        <a:t>, San Francisco, San Juan De Rioseco, Sesquilé, Sibaté, </a:t>
                      </a:r>
                      <a:r>
                        <a:rPr lang="pt-BR" sz="1000" b="0" i="0" u="none" strike="noStrike" cap="none" dirty="0" err="1" smtClean="0">
                          <a:solidFill>
                            <a:srgbClr val="000000"/>
                          </a:solidFill>
                          <a:latin typeface="Arial"/>
                          <a:ea typeface="Verdana"/>
                          <a:cs typeface="Verdana"/>
                          <a:sym typeface="Verdana"/>
                        </a:rPr>
                        <a:t>Soacha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Tena</a:t>
                      </a:r>
                      <a:r>
                        <a:rPr lang="pt-BR" sz="1000" b="0" i="0" u="none" strike="noStrike" cap="none" dirty="0" smtClean="0">
                          <a:solidFill>
                            <a:srgbClr val="000000"/>
                          </a:solidFill>
                          <a:latin typeface="Arial"/>
                          <a:ea typeface="Verdana"/>
                          <a:cs typeface="Verdana"/>
                          <a:sym typeface="Verdana"/>
                        </a:rPr>
                        <a:t>, Tocaima, Tocancipá, Vianí, Villa De San Diego De </a:t>
                      </a:r>
                      <a:r>
                        <a:rPr lang="pt-BR" sz="1000" b="0" i="0" u="none" strike="noStrike" cap="none" dirty="0" err="1" smtClean="0">
                          <a:solidFill>
                            <a:srgbClr val="000000"/>
                          </a:solidFill>
                          <a:latin typeface="Arial"/>
                          <a:ea typeface="Verdana"/>
                          <a:cs typeface="Verdana"/>
                          <a:sym typeface="Verdana"/>
                        </a:rPr>
                        <a:t>Ubaté</a:t>
                      </a:r>
                      <a:r>
                        <a:rPr lang="pt-BR" sz="1000" b="0" i="0" u="none" strike="noStrike" cap="none" dirty="0" smtClean="0">
                          <a:solidFill>
                            <a:srgbClr val="000000"/>
                          </a:solidFill>
                          <a:latin typeface="Arial"/>
                          <a:ea typeface="Verdana"/>
                          <a:cs typeface="Verdana"/>
                          <a:sym typeface="Verdana"/>
                        </a:rPr>
                        <a:t>, Villapinzón, Yacopí, </a:t>
                      </a:r>
                      <a:r>
                        <a:rPr lang="pt-BR" sz="1000" b="0" i="0" u="none" strike="noStrike" cap="none" dirty="0" err="1" smtClean="0">
                          <a:solidFill>
                            <a:srgbClr val="000000"/>
                          </a:solidFill>
                          <a:latin typeface="Arial"/>
                          <a:ea typeface="Verdana"/>
                          <a:cs typeface="Verdana"/>
                          <a:sym typeface="Verdana"/>
                        </a:rPr>
                        <a:t>Zipaquirá</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Algeciras, Garzón, Gigante, La Plata, San Agustín, Villavieja.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a:t>
                      </a:r>
                      <a:r>
                        <a:rPr lang="pt-BR" sz="1000" b="0" i="0" u="none" strike="noStrike" cap="none" dirty="0" err="1" smtClean="0">
                          <a:solidFill>
                            <a:srgbClr val="000000"/>
                          </a:solidFill>
                          <a:latin typeface="Arial"/>
                          <a:ea typeface="Verdana"/>
                          <a:cs typeface="Verdana"/>
                          <a:sym typeface="Verdana"/>
                        </a:rPr>
                        <a:t>Convención</a:t>
                      </a:r>
                      <a:r>
                        <a:rPr lang="pt-BR" sz="1000" b="0" i="0" u="none" strike="noStrike" cap="none" dirty="0" smtClean="0">
                          <a:solidFill>
                            <a:srgbClr val="000000"/>
                          </a:solidFill>
                          <a:latin typeface="Arial"/>
                          <a:ea typeface="Verdana"/>
                          <a:cs typeface="Verdana"/>
                          <a:sym typeface="Verdana"/>
                        </a:rPr>
                        <a:t>, Mutiscua, </a:t>
                      </a:r>
                      <a:r>
                        <a:rPr lang="pt-BR" sz="1000" b="0" i="0" u="none" strike="noStrike" cap="none" dirty="0" err="1" smtClean="0">
                          <a:solidFill>
                            <a:srgbClr val="000000"/>
                          </a:solidFill>
                          <a:latin typeface="Arial"/>
                          <a:ea typeface="Verdana"/>
                          <a:cs typeface="Verdana"/>
                          <a:sym typeface="Verdana"/>
                        </a:rPr>
                        <a:t>Ocaña</a:t>
                      </a:r>
                      <a:r>
                        <a:rPr lang="pt-BR" sz="1000" b="0" i="0" u="none" strike="noStrike" cap="none" dirty="0" smtClean="0">
                          <a:solidFill>
                            <a:srgbClr val="000000"/>
                          </a:solidFill>
                          <a:latin typeface="Arial"/>
                          <a:ea typeface="Verdana"/>
                          <a:cs typeface="Verdana"/>
                          <a:sym typeface="Verdana"/>
                        </a:rPr>
                        <a:t>, Teorama.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Buenavista, </a:t>
                      </a:r>
                      <a:r>
                        <a:rPr lang="pt-BR" sz="1000" b="0" i="0" u="none" strike="noStrike" cap="none" dirty="0" err="1" smtClean="0">
                          <a:solidFill>
                            <a:srgbClr val="000000"/>
                          </a:solidFill>
                          <a:latin typeface="Arial"/>
                          <a:ea typeface="Verdana"/>
                          <a:cs typeface="Verdana"/>
                          <a:sym typeface="Verdana"/>
                        </a:rPr>
                        <a:t>Calarcá</a:t>
                      </a:r>
                      <a:r>
                        <a:rPr lang="pt-BR" sz="1000" b="0" i="0" u="none" strike="noStrike" cap="none" dirty="0" smtClean="0">
                          <a:solidFill>
                            <a:srgbClr val="000000"/>
                          </a:solidFill>
                          <a:latin typeface="Arial"/>
                          <a:ea typeface="Verdana"/>
                          <a:cs typeface="Verdana"/>
                          <a:sym typeface="Verdana"/>
                        </a:rPr>
                        <a:t>, Córdoba, Génova, Pijao, Salento.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t>
                      </a:r>
                      <a:r>
                        <a:rPr lang="pt-BR" sz="1000" b="0" i="0" u="none" strike="noStrike" cap="none" dirty="0" err="1" smtClean="0">
                          <a:solidFill>
                            <a:srgbClr val="000000"/>
                          </a:solidFill>
                          <a:latin typeface="Arial"/>
                          <a:ea typeface="Verdana"/>
                          <a:cs typeface="Verdana"/>
                          <a:sym typeface="Verdana"/>
                        </a:rPr>
                        <a:t>Belén</a:t>
                      </a:r>
                      <a:r>
                        <a:rPr lang="pt-BR" sz="1000" b="0" i="0" u="none" strike="noStrike" cap="none" dirty="0" smtClean="0">
                          <a:solidFill>
                            <a:srgbClr val="000000"/>
                          </a:solidFill>
                          <a:latin typeface="Arial"/>
                          <a:ea typeface="Verdana"/>
                          <a:cs typeface="Verdana"/>
                          <a:sym typeface="Verdana"/>
                        </a:rPr>
                        <a:t> De </a:t>
                      </a:r>
                      <a:r>
                        <a:rPr lang="pt-BR" sz="1000" b="0" i="0" u="none" strike="noStrike" cap="none" dirty="0" err="1" smtClean="0">
                          <a:solidFill>
                            <a:srgbClr val="000000"/>
                          </a:solidFill>
                          <a:latin typeface="Arial"/>
                          <a:ea typeface="Verdana"/>
                          <a:cs typeface="Verdana"/>
                          <a:sym typeface="Verdana"/>
                        </a:rPr>
                        <a:t>Umbría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Dosquebradas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Marsella</a:t>
                      </a:r>
                      <a:r>
                        <a:rPr lang="pt-BR" sz="1000" b="0" i="0" u="none" strike="noStrike" cap="none" dirty="0" smtClean="0">
                          <a:solidFill>
                            <a:srgbClr val="000000"/>
                          </a:solidFill>
                          <a:latin typeface="Arial"/>
                          <a:ea typeface="Verdana"/>
                          <a:cs typeface="Verdana"/>
                          <a:sym typeface="Verdana"/>
                        </a:rPr>
                        <a:t>, Mistrató, Pereira, Pueblo Rico, Santa Rosa De Cabal.</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Aguada, Aratoca, Barichara, Betulia, Confines, </a:t>
                      </a:r>
                      <a:r>
                        <a:rPr lang="pt-BR" sz="1000" b="0" i="0" u="none" strike="noStrike" cap="none" dirty="0" err="1" smtClean="0">
                          <a:solidFill>
                            <a:srgbClr val="000000"/>
                          </a:solidFill>
                          <a:latin typeface="Arial"/>
                          <a:ea typeface="Verdana"/>
                          <a:cs typeface="Verdana"/>
                          <a:sym typeface="Verdana"/>
                        </a:rPr>
                        <a:t>Contratación</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Guacamayo</a:t>
                      </a:r>
                      <a:r>
                        <a:rPr lang="pt-BR" sz="1000" b="0" i="0" u="none" strike="noStrike" cap="none" dirty="0" smtClean="0">
                          <a:solidFill>
                            <a:srgbClr val="000000"/>
                          </a:solidFill>
                          <a:latin typeface="Arial"/>
                          <a:ea typeface="Verdana"/>
                          <a:cs typeface="Verdana"/>
                          <a:sym typeface="Verdana"/>
                        </a:rPr>
                        <a:t>, Girón, Gámbita, Jordán, La Paz, Los Santos, Ocamonte, Oiba, Palmar, Palmas Del Socorro, Piedecuesta, Pinchote, Páramo, San Gil, Socorro, Tona, Valle De San José, Villanueva, Vélez.</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t>
                      </a:r>
                      <a:r>
                        <a:rPr lang="pt-BR" sz="1000" b="0" i="0" u="none" strike="noStrike" cap="none" dirty="0" err="1" smtClean="0">
                          <a:solidFill>
                            <a:srgbClr val="000000"/>
                          </a:solidFill>
                          <a:latin typeface="Arial"/>
                          <a:ea typeface="Verdana"/>
                          <a:cs typeface="Verdana"/>
                          <a:sym typeface="Verdana"/>
                        </a:rPr>
                        <a:t>Anzoátegui</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Armero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Cajamarca</a:t>
                      </a:r>
                      <a:r>
                        <a:rPr lang="pt-BR" sz="1000" b="0" i="0" u="none" strike="noStrike" cap="none" dirty="0" smtClean="0">
                          <a:solidFill>
                            <a:srgbClr val="000000"/>
                          </a:solidFill>
                          <a:latin typeface="Arial"/>
                          <a:ea typeface="Verdana"/>
                          <a:cs typeface="Verdana"/>
                          <a:sym typeface="Verdana"/>
                        </a:rPr>
                        <a:t>, Chaparral, Falan, </a:t>
                      </a:r>
                      <a:r>
                        <a:rPr lang="pt-BR" sz="1000" b="0" i="0" u="none" strike="noStrike" cap="none" dirty="0" err="1" smtClean="0">
                          <a:solidFill>
                            <a:srgbClr val="000000"/>
                          </a:solidFill>
                          <a:latin typeface="Arial"/>
                          <a:ea typeface="Verdana"/>
                          <a:cs typeface="Verdana"/>
                          <a:sym typeface="Verdana"/>
                        </a:rPr>
                        <a:t>Ibagué</a:t>
                      </a:r>
                      <a:r>
                        <a:rPr lang="pt-BR" sz="1000" b="0" i="0" u="none" strike="noStrike" cap="none" dirty="0" smtClean="0">
                          <a:solidFill>
                            <a:srgbClr val="000000"/>
                          </a:solidFill>
                          <a:latin typeface="Arial"/>
                          <a:ea typeface="Verdana"/>
                          <a:cs typeface="Verdana"/>
                          <a:sym typeface="Verdana"/>
                        </a:rPr>
                        <a:t>, Planadas, Rioblanco, </a:t>
                      </a:r>
                      <a:r>
                        <a:rPr lang="pt-BR" sz="1000" b="0" i="0" u="none" strike="noStrike" cap="none" dirty="0" err="1" smtClean="0">
                          <a:solidFill>
                            <a:srgbClr val="000000"/>
                          </a:solidFill>
                          <a:latin typeface="Arial"/>
                          <a:ea typeface="Verdana"/>
                          <a:cs typeface="Verdana"/>
                          <a:sym typeface="Verdana"/>
                        </a:rPr>
                        <a:t>Roncesvalles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Rovira</a:t>
                      </a:r>
                      <a:r>
                        <a:rPr lang="pt-BR" sz="1000" b="0" i="0" u="none" strike="noStrike" cap="none" dirty="0" smtClean="0">
                          <a:solidFill>
                            <a:srgbClr val="000000"/>
                          </a:solidFill>
                          <a:latin typeface="Arial"/>
                          <a:ea typeface="Verdana"/>
                          <a:cs typeface="Verdana"/>
                          <a:sym typeface="Verdana"/>
                        </a:rPr>
                        <a:t>, Santa Isabel.</a:t>
                      </a:r>
                      <a:endParaRPr lang="pt-BR" sz="100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3083724" y="4831547"/>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306267" y="4183639"/>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87344" y="3182570"/>
            <a:ext cx="432854" cy="445047"/>
          </a:xfrm>
          <a:prstGeom prst="rect">
            <a:avLst/>
          </a:prstGeom>
        </p:spPr>
      </p:pic>
      <p:pic>
        <p:nvPicPr>
          <p:cNvPr id="12" name="Google Shape;150;p58"/>
          <p:cNvPicPr preferRelativeResize="0"/>
          <p:nvPr/>
        </p:nvPicPr>
        <p:blipFill rotWithShape="1">
          <a:blip r:embed="rId5">
            <a:alphaModFix/>
          </a:blip>
          <a:srcRect/>
          <a:stretch/>
        </p:blipFill>
        <p:spPr>
          <a:xfrm>
            <a:off x="4748858" y="3905203"/>
            <a:ext cx="451143" cy="445047"/>
          </a:xfrm>
          <a:prstGeom prst="rect">
            <a:avLst/>
          </a:prstGeom>
          <a:noFill/>
          <a:ln>
            <a:noFill/>
          </a:ln>
        </p:spPr>
      </p:pic>
    </p:spTree>
    <p:extLst>
      <p:ext uri="{BB962C8B-B14F-4D97-AF65-F5344CB8AC3E}">
        <p14:creationId xmlns:p14="http://schemas.microsoft.com/office/powerpoint/2010/main" val="3577392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522423142"/>
              </p:ext>
            </p:extLst>
          </p:nvPr>
        </p:nvGraphicFramePr>
        <p:xfrm>
          <a:off x="4568622" y="1710077"/>
          <a:ext cx="7120316" cy="32918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t>
                      </a:r>
                      <a:r>
                        <a:rPr lang="pt-BR" sz="1000" b="0" i="0" u="none" strike="noStrike" cap="none" dirty="0" err="1" smtClean="0">
                          <a:solidFill>
                            <a:srgbClr val="000000"/>
                          </a:solidFill>
                          <a:latin typeface="Arial"/>
                          <a:ea typeface="Verdana"/>
                          <a:cs typeface="Verdana"/>
                          <a:sym typeface="Verdana"/>
                        </a:rPr>
                        <a:t>Campamento</a:t>
                      </a:r>
                      <a:r>
                        <a:rPr lang="pt-BR" sz="1000" b="0" i="0" u="none" strike="noStrike" cap="none" dirty="0" smtClean="0">
                          <a:solidFill>
                            <a:srgbClr val="000000"/>
                          </a:solidFill>
                          <a:latin typeface="Arial"/>
                          <a:ea typeface="Verdana"/>
                          <a:cs typeface="Verdana"/>
                          <a:sym typeface="Verdana"/>
                        </a:rPr>
                        <a:t>, Caramanta, Donmatías, </a:t>
                      </a:r>
                      <a:r>
                        <a:rPr lang="pt-BR" sz="1000" b="0" i="0" u="none" strike="noStrike" cap="none" dirty="0" err="1" smtClean="0">
                          <a:solidFill>
                            <a:srgbClr val="000000"/>
                          </a:solidFill>
                          <a:latin typeface="Arial"/>
                          <a:ea typeface="Verdana"/>
                          <a:cs typeface="Verdana"/>
                          <a:sym typeface="Verdana"/>
                        </a:rPr>
                        <a:t>Jardín</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Ceja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Unión</a:t>
                      </a:r>
                      <a:r>
                        <a:rPr lang="pt-BR" sz="1000" b="0" i="0" u="none" strike="noStrike" cap="none" dirty="0" smtClean="0">
                          <a:solidFill>
                            <a:srgbClr val="000000"/>
                          </a:solidFill>
                          <a:latin typeface="Arial"/>
                          <a:ea typeface="Verdana"/>
                          <a:cs typeface="Verdana"/>
                          <a:sym typeface="Verdana"/>
                        </a:rPr>
                        <a:t>, Rionegro, San Carlos, San Rafael, Santa Rosa De </a:t>
                      </a:r>
                      <a:r>
                        <a:rPr lang="pt-BR" sz="1000" b="0" i="0" u="none" strike="noStrike" cap="none" dirty="0" err="1" smtClean="0">
                          <a:solidFill>
                            <a:srgbClr val="000000"/>
                          </a:solidFill>
                          <a:latin typeface="Arial"/>
                          <a:ea typeface="Verdana"/>
                          <a:cs typeface="Verdana"/>
                          <a:sym typeface="Verdana"/>
                        </a:rPr>
                        <a:t>Osos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Valdivia</a:t>
                      </a:r>
                      <a:r>
                        <a:rPr lang="pt-BR" sz="1000" b="0" i="0" u="none" strike="noStrike" cap="none" dirty="0" smtClean="0">
                          <a:solidFill>
                            <a:srgbClr val="000000"/>
                          </a:solidFill>
                          <a:latin typeface="Arial"/>
                          <a:ea typeface="Verdana"/>
                          <a:cs typeface="Verdana"/>
                          <a:sym typeface="Verdana"/>
                        </a:rPr>
                        <a:t>, Valparaíso, Yarumal.</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Almeida,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Buenavista, Caldas, Campohermoso, Chitaraque, Gámeza, La </a:t>
                      </a:r>
                      <a:r>
                        <a:rPr lang="pt-BR" sz="1000" b="0" i="0" u="none" strike="noStrike" cap="none" dirty="0" err="1" smtClean="0">
                          <a:solidFill>
                            <a:srgbClr val="000000"/>
                          </a:solidFill>
                          <a:latin typeface="Arial"/>
                          <a:ea typeface="Verdana"/>
                          <a:cs typeface="Verdana"/>
                          <a:sym typeface="Verdana"/>
                        </a:rPr>
                        <a:t>Capilla</a:t>
                      </a:r>
                      <a:r>
                        <a:rPr lang="pt-BR" sz="1000" b="0" i="0" u="none" strike="noStrike" cap="none" dirty="0" smtClean="0">
                          <a:solidFill>
                            <a:srgbClr val="000000"/>
                          </a:solidFill>
                          <a:latin typeface="Arial"/>
                          <a:ea typeface="Verdana"/>
                          <a:cs typeface="Verdana"/>
                          <a:sym typeface="Verdana"/>
                        </a:rPr>
                        <a:t>, La Victoria, Motavita, Otanche, Puerto </a:t>
                      </a:r>
                      <a:r>
                        <a:rPr lang="pt-BR" sz="1000" b="0" i="0" u="none" strike="noStrike" cap="none" dirty="0" err="1" smtClean="0">
                          <a:solidFill>
                            <a:srgbClr val="000000"/>
                          </a:solidFill>
                          <a:latin typeface="Arial"/>
                          <a:ea typeface="Verdana"/>
                          <a:cs typeface="Verdana"/>
                          <a:sym typeface="Verdana"/>
                        </a:rPr>
                        <a:t>Boyacá</a:t>
                      </a:r>
                      <a:r>
                        <a:rPr lang="pt-BR" sz="1000" b="0" i="0" u="none" strike="noStrike" cap="none" dirty="0" smtClean="0">
                          <a:solidFill>
                            <a:srgbClr val="000000"/>
                          </a:solidFill>
                          <a:latin typeface="Arial"/>
                          <a:ea typeface="Verdana"/>
                          <a:cs typeface="Verdana"/>
                          <a:sym typeface="Verdana"/>
                        </a:rPr>
                        <a:t>, Quípama, San Miguel De Sema, Sutatenza, Tibana, Tinjacá, Togüí.</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t>
                      </a:r>
                      <a:r>
                        <a:rPr lang="pt-BR" sz="1000" b="0" i="0" u="none" strike="noStrike" cap="none" dirty="0" err="1" smtClean="0">
                          <a:solidFill>
                            <a:srgbClr val="000000"/>
                          </a:solidFill>
                          <a:latin typeface="Arial"/>
                          <a:ea typeface="Verdana"/>
                          <a:cs typeface="Verdana"/>
                          <a:sym typeface="Verdana"/>
                        </a:rPr>
                        <a:t>Chinchiná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Manizales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Risaralda</a:t>
                      </a:r>
                      <a:r>
                        <a:rPr lang="pt-BR" sz="1000" b="0" i="0" u="none" strike="noStrike" cap="none" dirty="0" smtClean="0">
                          <a:solidFill>
                            <a:srgbClr val="000000"/>
                          </a:solidFill>
                          <a:latin typeface="Arial"/>
                          <a:ea typeface="Verdana"/>
                          <a:cs typeface="Verdana"/>
                          <a:sym typeface="Verdana"/>
                        </a:rPr>
                        <a:t>, San José, Viterbo.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t>
                      </a:r>
                      <a:r>
                        <a:rPr lang="pt-BR" sz="1000" b="0" i="0" u="none" strike="noStrike" cap="none" dirty="0" err="1" smtClean="0">
                          <a:solidFill>
                            <a:srgbClr val="000000"/>
                          </a:solidFill>
                          <a:latin typeface="Arial"/>
                          <a:ea typeface="Verdana"/>
                          <a:cs typeface="Verdana"/>
                          <a:sym typeface="Verdana"/>
                        </a:rPr>
                        <a:t>Albán</a:t>
                      </a:r>
                      <a:r>
                        <a:rPr lang="pt-BR" sz="1000" b="0" i="0" u="none" strike="noStrike" cap="none" dirty="0" smtClean="0">
                          <a:solidFill>
                            <a:srgbClr val="000000"/>
                          </a:solidFill>
                          <a:latin typeface="Arial"/>
                          <a:ea typeface="Verdana"/>
                          <a:cs typeface="Verdana"/>
                          <a:sym typeface="Verdana"/>
                        </a:rPr>
                        <a:t>, Apulo, </a:t>
                      </a:r>
                      <a:r>
                        <a:rPr lang="pt-BR" sz="1000" b="0" i="0" u="none" strike="noStrike" cap="none" dirty="0" err="1" smtClean="0">
                          <a:solidFill>
                            <a:srgbClr val="000000"/>
                          </a:solidFill>
                          <a:latin typeface="Arial"/>
                          <a:ea typeface="Verdana"/>
                          <a:cs typeface="Verdana"/>
                          <a:sym typeface="Verdana"/>
                        </a:rPr>
                        <a:t>Cajicá</a:t>
                      </a:r>
                      <a:r>
                        <a:rPr lang="pt-BR" sz="1000" b="0" i="0" u="none" strike="noStrike" cap="none" dirty="0" smtClean="0">
                          <a:solidFill>
                            <a:srgbClr val="000000"/>
                          </a:solidFill>
                          <a:latin typeface="Arial"/>
                          <a:ea typeface="Verdana"/>
                          <a:cs typeface="Verdana"/>
                          <a:sym typeface="Verdana"/>
                        </a:rPr>
                        <a:t>, Caparrapí, </a:t>
                      </a:r>
                      <a:r>
                        <a:rPr lang="pt-BR" sz="1000" b="0" i="0" u="none" strike="noStrike" cap="none" dirty="0" err="1" smtClean="0">
                          <a:solidFill>
                            <a:srgbClr val="000000"/>
                          </a:solidFill>
                          <a:latin typeface="Arial"/>
                          <a:ea typeface="Verdana"/>
                          <a:cs typeface="Verdana"/>
                          <a:sym typeface="Verdana"/>
                        </a:rPr>
                        <a:t>Funza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Fusagasugá</a:t>
                      </a:r>
                      <a:r>
                        <a:rPr lang="pt-BR" sz="1000" b="0" i="0" u="none" strike="noStrike" cap="none" dirty="0" smtClean="0">
                          <a:solidFill>
                            <a:srgbClr val="000000"/>
                          </a:solidFill>
                          <a:latin typeface="Arial"/>
                          <a:ea typeface="Verdana"/>
                          <a:cs typeface="Verdana"/>
                          <a:sym typeface="Verdana"/>
                        </a:rPr>
                        <a:t>, Fúquene, Lenguazaque, </a:t>
                      </a:r>
                      <a:r>
                        <a:rPr lang="pt-BR" sz="1000" b="0" i="0" u="none" strike="noStrike" cap="none" dirty="0" err="1" smtClean="0">
                          <a:solidFill>
                            <a:srgbClr val="000000"/>
                          </a:solidFill>
                          <a:latin typeface="Arial"/>
                          <a:ea typeface="Verdana"/>
                          <a:cs typeface="Verdana"/>
                          <a:sym typeface="Verdana"/>
                        </a:rPr>
                        <a:t>Mosquera</a:t>
                      </a:r>
                      <a:r>
                        <a:rPr lang="pt-BR" sz="1000" b="0" i="0" u="none" strike="noStrike" cap="none" dirty="0" smtClean="0">
                          <a:solidFill>
                            <a:srgbClr val="000000"/>
                          </a:solidFill>
                          <a:latin typeface="Arial"/>
                          <a:ea typeface="Verdana"/>
                          <a:cs typeface="Verdana"/>
                          <a:sym typeface="Verdana"/>
                        </a:rPr>
                        <a:t>, Pacho, Quebradanegra, Silvania, Simijaca, Subachoque, Supatá, </a:t>
                      </a:r>
                      <a:r>
                        <a:rPr lang="pt-BR" sz="1000" b="0" i="0" u="none" strike="noStrike" cap="none" dirty="0" err="1" smtClean="0">
                          <a:solidFill>
                            <a:srgbClr val="000000"/>
                          </a:solidFill>
                          <a:latin typeface="Arial"/>
                          <a:ea typeface="Verdana"/>
                          <a:cs typeface="Verdana"/>
                          <a:sym typeface="Verdana"/>
                        </a:rPr>
                        <a:t>Susa</a:t>
                      </a:r>
                      <a:r>
                        <a:rPr lang="pt-BR" sz="1000" b="0" i="0" u="none" strike="noStrike" cap="none" dirty="0" smtClean="0">
                          <a:solidFill>
                            <a:srgbClr val="000000"/>
                          </a:solidFill>
                          <a:latin typeface="Arial"/>
                          <a:ea typeface="Verdana"/>
                          <a:cs typeface="Verdana"/>
                          <a:sym typeface="Verdana"/>
                        </a:rPr>
                        <a:t>, Tabio, Tenjo, Tibacuy, Tibirita, </a:t>
                      </a:r>
                      <a:r>
                        <a:rPr lang="pt-BR" sz="1000" b="0" i="0" u="none" strike="noStrike" cap="none" dirty="0" err="1" smtClean="0">
                          <a:solidFill>
                            <a:srgbClr val="000000"/>
                          </a:solidFill>
                          <a:latin typeface="Arial"/>
                          <a:ea typeface="Verdana"/>
                          <a:cs typeface="Verdana"/>
                          <a:sym typeface="Verdana"/>
                        </a:rPr>
                        <a:t>Villeta</a:t>
                      </a:r>
                      <a:r>
                        <a:rPr lang="pt-BR" sz="1000" b="0" i="0" u="none" strike="noStrike" cap="none" dirty="0" smtClean="0">
                          <a:solidFill>
                            <a:srgbClr val="000000"/>
                          </a:solidFill>
                          <a:latin typeface="Arial"/>
                          <a:ea typeface="Verdana"/>
                          <a:cs typeface="Verdana"/>
                          <a:sym typeface="Verdana"/>
                        </a:rPr>
                        <a:t>, Viotá.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Acevedo, Baraya, </a:t>
                      </a:r>
                      <a:r>
                        <a:rPr lang="pt-BR" sz="1000" b="0" i="0" u="none" strike="noStrike" cap="none" dirty="0" err="1" smtClean="0">
                          <a:solidFill>
                            <a:srgbClr val="000000"/>
                          </a:solidFill>
                          <a:latin typeface="Arial"/>
                          <a:ea typeface="Verdana"/>
                          <a:cs typeface="Verdana"/>
                          <a:sym typeface="Verdana"/>
                        </a:rPr>
                        <a:t>Elías</a:t>
                      </a:r>
                      <a:r>
                        <a:rPr lang="pt-BR" sz="1000" b="0" i="0" u="none" strike="noStrike" cap="none" dirty="0" smtClean="0">
                          <a:solidFill>
                            <a:srgbClr val="000000"/>
                          </a:solidFill>
                          <a:latin typeface="Arial"/>
                          <a:ea typeface="Verdana"/>
                          <a:cs typeface="Verdana"/>
                          <a:sym typeface="Verdana"/>
                        </a:rPr>
                        <a:t>, Guadalupe, Isnos, La Argentina, Neiva, Oporapa, Pital, Pitalito, Saladoblanco, </a:t>
                      </a:r>
                      <a:r>
                        <a:rPr lang="pt-BR" sz="1000" b="0" i="0" u="none" strike="noStrike" cap="none" dirty="0" err="1" smtClean="0">
                          <a:solidFill>
                            <a:srgbClr val="000000"/>
                          </a:solidFill>
                          <a:latin typeface="Arial"/>
                          <a:ea typeface="Verdana"/>
                          <a:cs typeface="Verdana"/>
                          <a:sym typeface="Verdana"/>
                        </a:rPr>
                        <a:t>Suaza</a:t>
                      </a:r>
                      <a:r>
                        <a:rPr lang="pt-BR" sz="1000" b="0" i="0" u="none" strike="noStrike" cap="none" dirty="0" smtClean="0">
                          <a:solidFill>
                            <a:srgbClr val="000000"/>
                          </a:solidFill>
                          <a:latin typeface="Arial"/>
                          <a:ea typeface="Verdana"/>
                          <a:cs typeface="Verdana"/>
                          <a:sym typeface="Verdana"/>
                        </a:rPr>
                        <a:t>, Tarqui, Timaná.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Silos.</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Apía, Balboa, La Celia, La Virginia, </a:t>
                      </a:r>
                      <a:r>
                        <a:rPr lang="pt-BR" sz="1000" b="0" i="0" u="none" strike="noStrike" cap="none" dirty="0" err="1" smtClean="0">
                          <a:solidFill>
                            <a:srgbClr val="000000"/>
                          </a:solidFill>
                          <a:latin typeface="Arial"/>
                          <a:ea typeface="Verdana"/>
                          <a:cs typeface="Verdana"/>
                          <a:sym typeface="Verdana"/>
                        </a:rPr>
                        <a:t>Santuario</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California, Charta, El Playón, </a:t>
                      </a:r>
                      <a:r>
                        <a:rPr lang="pt-BR" sz="1000" b="0" i="0" u="none" strike="noStrike" cap="none" dirty="0" err="1" smtClean="0">
                          <a:solidFill>
                            <a:srgbClr val="000000"/>
                          </a:solidFill>
                          <a:latin typeface="Arial"/>
                          <a:ea typeface="Verdana"/>
                          <a:cs typeface="Verdana"/>
                          <a:sym typeface="Verdana"/>
                        </a:rPr>
                        <a:t>Florián</a:t>
                      </a:r>
                      <a:r>
                        <a:rPr lang="pt-BR" sz="1000" b="0" i="0" u="none" strike="noStrike" cap="none" dirty="0" smtClean="0">
                          <a:solidFill>
                            <a:srgbClr val="000000"/>
                          </a:solidFill>
                          <a:latin typeface="Arial"/>
                          <a:ea typeface="Verdana"/>
                          <a:cs typeface="Verdana"/>
                          <a:sym typeface="Verdana"/>
                        </a:rPr>
                        <a:t>, Guapotá, </a:t>
                      </a:r>
                      <a:r>
                        <a:rPr lang="pt-BR" sz="1000" b="0" i="0" u="none" strike="noStrike" cap="none" dirty="0" err="1" smtClean="0">
                          <a:solidFill>
                            <a:srgbClr val="000000"/>
                          </a:solidFill>
                          <a:latin typeface="Arial"/>
                          <a:ea typeface="Verdana"/>
                          <a:cs typeface="Verdana"/>
                          <a:sym typeface="Verdana"/>
                        </a:rPr>
                        <a:t>Jesús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Belleza</a:t>
                      </a:r>
                      <a:r>
                        <a:rPr lang="pt-BR" sz="1000" b="0" i="0" u="none" strike="noStrike" cap="none" dirty="0" smtClean="0">
                          <a:solidFill>
                            <a:srgbClr val="000000"/>
                          </a:solidFill>
                          <a:latin typeface="Arial"/>
                          <a:ea typeface="Verdana"/>
                          <a:cs typeface="Verdana"/>
                          <a:sym typeface="Verdana"/>
                        </a:rPr>
                        <a:t>, Matanza, Suaita.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Alpujarra, Alvarado, </a:t>
                      </a:r>
                      <a:r>
                        <a:rPr lang="pt-BR" sz="1000" b="0" i="0" u="none" strike="noStrike" cap="none" dirty="0" err="1" smtClean="0">
                          <a:solidFill>
                            <a:srgbClr val="000000"/>
                          </a:solidFill>
                          <a:latin typeface="Arial"/>
                          <a:ea typeface="Verdana"/>
                          <a:cs typeface="Verdana"/>
                          <a:sym typeface="Verdana"/>
                        </a:rPr>
                        <a:t>Coello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Guamo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Lérida</a:t>
                      </a:r>
                      <a:r>
                        <a:rPr lang="pt-BR" sz="1000" b="0" i="0" u="none" strike="noStrike" cap="none" dirty="0" smtClean="0">
                          <a:solidFill>
                            <a:srgbClr val="000000"/>
                          </a:solidFill>
                          <a:latin typeface="Arial"/>
                          <a:ea typeface="Verdana"/>
                          <a:cs typeface="Verdana"/>
                          <a:sym typeface="Verdana"/>
                        </a:rPr>
                        <a:t>, Líbano, Natagaima, Ortega, San Antonio,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 Valle De San Juan.</a:t>
                      </a:r>
                      <a:endParaRPr lang="pt-BR" sz="100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3083724" y="4831547"/>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745830" y="335597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87344" y="3182570"/>
            <a:ext cx="432854" cy="445047"/>
          </a:xfrm>
          <a:prstGeom prst="rect">
            <a:avLst/>
          </a:prstGeom>
        </p:spPr>
      </p:pic>
      <p:pic>
        <p:nvPicPr>
          <p:cNvPr id="12" name="Google Shape;150;p58"/>
          <p:cNvPicPr preferRelativeResize="0"/>
          <p:nvPr/>
        </p:nvPicPr>
        <p:blipFill rotWithShape="1">
          <a:blip r:embed="rId5">
            <a:alphaModFix/>
          </a:blip>
          <a:srcRect/>
          <a:stretch/>
        </p:blipFill>
        <p:spPr>
          <a:xfrm>
            <a:off x="13874929" y="3405093"/>
            <a:ext cx="451143" cy="445047"/>
          </a:xfrm>
          <a:prstGeom prst="rect">
            <a:avLst/>
          </a:prstGeom>
          <a:noFill/>
          <a:ln>
            <a:noFill/>
          </a:ln>
        </p:spPr>
      </p:pic>
    </p:spTree>
    <p:extLst>
      <p:ext uri="{BB962C8B-B14F-4D97-AF65-F5344CB8AC3E}">
        <p14:creationId xmlns:p14="http://schemas.microsoft.com/office/powerpoint/2010/main" val="4200444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411889773"/>
              </p:ext>
            </p:extLst>
          </p:nvPr>
        </p:nvGraphicFramePr>
        <p:xfrm>
          <a:off x="4245371" y="1531629"/>
          <a:ext cx="6746479" cy="3256436"/>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La Vega, Puracé, San Sebastián, Santa Rosa, Sotará Paispamba.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El Carmen De Atrato, Medio Atrato, Quibdó.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Ansermanuevo, Calima, El Cerrito, Florida, Guadalajara De Buga, Obando, Palmira, Pradera, Sevilla, Tuluá.</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Buenos Aires, Miranda, Suárez.</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El Litoral Del San Juan, Unguía.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El Rosario, Policarpa.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Argelia, Bolívar, Cali, Cartago,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 El Águila, Ginebra, Jamundí, La Victoria, </a:t>
                      </a:r>
                      <a:r>
                        <a:rPr lang="es-CO" sz="1000" b="0" i="0" u="none" strike="noStrike" cap="none" dirty="0" err="1" smtClean="0">
                          <a:solidFill>
                            <a:srgbClr val="000000"/>
                          </a:solidFill>
                          <a:latin typeface="+mn-lt"/>
                          <a:ea typeface="Verdana"/>
                          <a:cs typeface="Verdana"/>
                          <a:sym typeface="Verdana"/>
                        </a:rPr>
                        <a:t>Riofrío</a:t>
                      </a:r>
                      <a:r>
                        <a:rPr lang="es-CO" sz="1000" b="0" i="0" u="none" strike="noStrike" cap="none" dirty="0" smtClean="0">
                          <a:solidFill>
                            <a:srgbClr val="000000"/>
                          </a:solidFill>
                          <a:latin typeface="+mn-lt"/>
                          <a:ea typeface="Verdana"/>
                          <a:cs typeface="Verdana"/>
                          <a:sym typeface="Verdana"/>
                        </a:rPr>
                        <a:t>, San Pedro, Toro, Ulloa, Yumbo.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12893396" y="4212149"/>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60427" y="3740174"/>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4369512" y="2413955"/>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12308730" y="1695978"/>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158335951"/>
              </p:ext>
            </p:extLst>
          </p:nvPr>
        </p:nvGraphicFramePr>
        <p:xfrm>
          <a:off x="5247352" y="2204562"/>
          <a:ext cx="6746479" cy="2841502"/>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 Fortul,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Monterrey, Nunchía, Orocué, Paz De Ariporo, San Luis De Palenque, Tauramena,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Cubarral, Cumaral, El Castillo, Fuente De Oro, Granada, La Macarena, Lejanías, Mapiripán, Mesetas, Puerto Lleras, Puerto Rico, San Martín, Uribe,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Puerto Rondón.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Maní, Recetor, Sabanalarga, Trinidad.</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Acacías, Barranca De Upía, Cabuyaro, El Calvario, Puerto Gaitán, Restrepo, San Carlos De Guaroa, San Juan De Arama, San Juanito, Villavicencio.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VICHADA : Santa Rosalía.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369513" y="2975735"/>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12872438" y="2974088"/>
            <a:ext cx="457200" cy="446694"/>
          </a:xfrm>
          <a:prstGeom prst="rect">
            <a:avLst/>
          </a:prstGeom>
          <a:noFill/>
          <a:ln>
            <a:noFill/>
          </a:ln>
        </p:spPr>
      </p:pic>
      <p:pic>
        <p:nvPicPr>
          <p:cNvPr id="13" name="Google Shape;150;p58"/>
          <p:cNvPicPr preferRelativeResize="0"/>
          <p:nvPr/>
        </p:nvPicPr>
        <p:blipFill rotWithShape="1">
          <a:blip r:embed="rId8">
            <a:alphaModFix/>
          </a:blip>
          <a:srcRect/>
          <a:stretch/>
        </p:blipFill>
        <p:spPr>
          <a:xfrm>
            <a:off x="5385287" y="4141308"/>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2101</TotalTime>
  <Words>2624</Words>
  <Application>Microsoft Office PowerPoint</Application>
  <PresentationFormat>Panorámica</PresentationFormat>
  <Paragraphs>142</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Helvetica Neue</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208</cp:revision>
  <dcterms:created xsi:type="dcterms:W3CDTF">2022-10-19T17:32:46Z</dcterms:created>
  <dcterms:modified xsi:type="dcterms:W3CDTF">2024-01-07T16:14:35Z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