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12192000" cy="6858000"/>
  <p:embeddedFontLst>
    <p:embeddedFont>
      <p:font typeface="Verdana" panose="020B0604030504040204" pitchFamily="34" charset="0"/>
      <p:regular r:id="rId13"/>
      <p:bold r:id="rId14"/>
      <p:italic r:id="rId15"/>
      <p:boldItalic r:id="rId16"/>
    </p:embeddedFont>
    <p:embeddedFont>
      <p:font typeface="Arial Narrow" panose="020B0606020202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Arial Black" panose="020B0A04020102020204" pitchFamily="34" charset="0"/>
      <p:regular r:id="rId25"/>
      <p:bold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83" d="100"/>
          <a:sy n="83" d="100"/>
        </p:scale>
        <p:origin x="102" y="504"/>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003</a:t>
            </a: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44056917-EAF9-4C30-907A-8EDE00F7CB87}" type="datetime4">
              <a:rPr lang="es-MX" sz="1100" b="1" smtClean="0">
                <a:solidFill>
                  <a:srgbClr val="800000"/>
                </a:solidFill>
                <a:latin typeface="Calibri"/>
                <a:ea typeface="Calibri"/>
                <a:cs typeface="Calibri"/>
                <a:sym typeface="Calibri"/>
              </a:rPr>
              <a:t>3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04</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03 de enero del 2024 </a:t>
            </a:r>
            <a:r>
              <a:rPr lang="es-MX" sz="1200"/>
              <a:t>| </a:t>
            </a:r>
            <a:r>
              <a:rPr lang="es-MX" sz="1200" smtClean="0"/>
              <a:t>18:00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8335108" y="3691400"/>
            <a:ext cx="3795534" cy="3078331"/>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753054" y="1990400"/>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8264769" y="873140"/>
            <a:ext cx="2106556" cy="1272183"/>
          </a:xfrm>
          <a:prstGeom prst="rect">
            <a:avLst/>
          </a:prstGeom>
        </p:spPr>
      </p:pic>
      <p:pic>
        <p:nvPicPr>
          <p:cNvPr id="5" name="Imagen 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8264769" y="2145323"/>
            <a:ext cx="2106556" cy="147573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066853258"/>
              </p:ext>
            </p:extLst>
          </p:nvPr>
        </p:nvGraphicFramePr>
        <p:xfrm>
          <a:off x="4900295" y="1483758"/>
          <a:ext cx="6939280" cy="4212933"/>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Becerril,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Fonseca, Riohacha, San Juan Del Cesar, Urumita, Villanueva.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El Guamo.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Chiriguaná, Curumaní, La Jagua De Ibirico, La Paz, Manaure Balcón Del Cesar, Pueblo Bello.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El Molino, La Jagua Del Pilar.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El Carmen De Bolívar.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Lorica,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Pivijay.</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53653" y="2173526"/>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53653" y="3374420"/>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53653" y="4712167"/>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4097943882"/>
              </p:ext>
            </p:extLst>
          </p:nvPr>
        </p:nvGraphicFramePr>
        <p:xfrm>
          <a:off x="4683588" y="1400935"/>
          <a:ext cx="6939280" cy="4398181"/>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Campamento.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Chiscas, Cubará.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Chitagá, Cáchira, Salazar, Toledo.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Carcasí, Cerrito, Concepción, Guaca.</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BOYACÁ : Güicán De La </a:t>
                      </a:r>
                      <a:r>
                        <a:rPr lang="pt-BR" sz="1000" b="0" i="0" u="none" strike="noStrike" cap="none" dirty="0" err="1" smtClean="0">
                          <a:solidFill>
                            <a:srgbClr val="000000"/>
                          </a:solidFill>
                          <a:latin typeface="+mn-lt"/>
                          <a:ea typeface="Verdana"/>
                          <a:cs typeface="Verdana"/>
                          <a:sym typeface="Verdana"/>
                        </a:rPr>
                        <a:t>Sierra</a:t>
                      </a:r>
                      <a:r>
                        <a:rPr lang="pt-BR" sz="1000" b="0" i="0" u="none" strike="noStrike" cap="none" dirty="0" smtClean="0">
                          <a:solidFill>
                            <a:srgbClr val="000000"/>
                          </a:solidFill>
                          <a:latin typeface="+mn-lt"/>
                          <a:ea typeface="Verdana"/>
                          <a:cs typeface="Verdana"/>
                          <a:sym typeface="Verdana"/>
                        </a:rPr>
                        <a:t>, Sativanorte, Susacón.</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NORTE DE SANTANDER : Villa Caro.</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SANTANDER : Capitanejo, Cepitá, Enciso, Macaravita, Onzaga, Piedecuesta, San Andrés, San Miguel, Santa Bárbara.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BOYACÁ : Güicán De La Sierra, Sativanorte, Susacón.</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NORTE DE SANTANDER : Villa Caro.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Capitanejo, Cepitá, Enciso, Macaravita, Onzaga, Piedecuesta, San Andrés, San Miguel, Santa Bárbara.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832794" y="3236830"/>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838910" y="463049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851083" y="2184916"/>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189467349"/>
              </p:ext>
            </p:extLst>
          </p:nvPr>
        </p:nvGraphicFramePr>
        <p:xfrm>
          <a:off x="12893396" y="5375347"/>
          <a:ext cx="6435326" cy="1158200"/>
        </p:xfrm>
        <a:graphic>
          <a:graphicData uri="http://schemas.openxmlformats.org/drawingml/2006/table">
            <a:tbl>
              <a:tblPr>
                <a:noFill/>
                <a:tableStyleId>{C3B7D27D-7022-48AE-870B-97DEDC28B86A}</a:tableStyleId>
              </a:tblPr>
              <a:tblGrid>
                <a:gridCol w="857776">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3413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2512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endParaRPr lang="es-MX" sz="1000" b="0" i="0" u="none" strike="noStrike" cap="none" dirty="0" smtClean="0">
                        <a:solidFill>
                          <a:srgbClr val="000000"/>
                        </a:solidFill>
                        <a:latin typeface="+mn-lt"/>
                        <a:ea typeface="Verdana"/>
                        <a:cs typeface="Verdana"/>
                        <a:sym typeface="Verdana"/>
                      </a:endParaRP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2251625"/>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12893396" y="4212149"/>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3398837" y="6088234"/>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13313693" y="312442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5603130" y="2671687"/>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57466" y="220456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333120" y="4743593"/>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3841099602"/>
              </p:ext>
            </p:extLst>
          </p:nvPr>
        </p:nvGraphicFramePr>
        <p:xfrm>
          <a:off x="5159771" y="1493771"/>
          <a:ext cx="6746479" cy="4245781"/>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Yopal.</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Cravo Norte.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CASANARE : Hato Corozal.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Tame.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CASANARE : Paz De Ariporo, Trinidad.</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VICHADA : Cumaribo, Puerto Carreño.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pic>
        <p:nvPicPr>
          <p:cNvPr id="13" name="Google Shape;150;p58"/>
          <p:cNvPicPr preferRelativeResize="0"/>
          <p:nvPr/>
        </p:nvPicPr>
        <p:blipFill rotWithShape="1">
          <a:blip r:embed="rId8">
            <a:alphaModFix/>
          </a:blip>
          <a:srcRect/>
          <a:stretch/>
        </p:blipFill>
        <p:spPr>
          <a:xfrm>
            <a:off x="5339177" y="3240159"/>
            <a:ext cx="451143" cy="445047"/>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2668103377"/>
              </p:ext>
            </p:extLst>
          </p:nvPr>
        </p:nvGraphicFramePr>
        <p:xfrm>
          <a:off x="5424891" y="2881060"/>
          <a:ext cx="6426275" cy="1543699"/>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12987609" y="98034"/>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1484" y="3680159"/>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3357091923"/>
              </p:ext>
            </p:extLst>
          </p:nvPr>
        </p:nvGraphicFramePr>
        <p:xfrm>
          <a:off x="12734861" y="864728"/>
          <a:ext cx="6300943" cy="228804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pic>
        <p:nvPicPr>
          <p:cNvPr id="11" name="Google Shape;184;p61"/>
          <p:cNvPicPr preferRelativeResize="0"/>
          <p:nvPr/>
        </p:nvPicPr>
        <p:blipFill rotWithShape="1">
          <a:blip r:embed="rId8">
            <a:alphaModFix/>
          </a:blip>
          <a:srcRect/>
          <a:stretch/>
        </p:blipFill>
        <p:spPr>
          <a:xfrm>
            <a:off x="13037857" y="4696469"/>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1808</TotalTime>
  <Words>1161</Words>
  <Application>Microsoft Office PowerPoint</Application>
  <PresentationFormat>Panorámica</PresentationFormat>
  <Paragraphs>100</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Verdana</vt:lpstr>
      <vt:lpstr>Arial Narrow</vt:lpstr>
      <vt:lpstr>Arial</vt:lpstr>
      <vt:lpstr>Helvetica Neue</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194</cp:revision>
  <dcterms:created xsi:type="dcterms:W3CDTF">2022-10-19T17:32:46Z</dcterms:created>
  <dcterms:modified xsi:type="dcterms:W3CDTF">2024-01-03T20:33:26Z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