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2.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3.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4.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5.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theme/theme6.xml" ContentType="application/vnd.openxmlformats-officedocument.theme+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7.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8.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9.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10.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theme/theme11.xml" ContentType="application/vnd.openxmlformats-officedocument.theme+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theme/theme12.xml" ContentType="application/vnd.openxmlformats-officedocument.theme+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theme/theme13.xml" ContentType="application/vnd.openxmlformats-officedocument.theme+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theme/theme14.xml" ContentType="application/vnd.openxmlformats-officedocument.theme+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theme/theme15.xml" ContentType="application/vnd.openxmlformats-officedocument.theme+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16.xml" ContentType="application/vnd.openxmlformats-officedocument.theme+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theme/theme17.xml" ContentType="application/vnd.openxmlformats-officedocument.theme+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theme/theme18.xml" ContentType="application/vnd.openxmlformats-officedocument.theme+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theme/theme19.xml" ContentType="application/vnd.openxmlformats-officedocument.theme+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theme/theme20.xml" ContentType="application/vnd.openxmlformats-officedocument.theme+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theme/theme21.xml" ContentType="application/vnd.openxmlformats-officedocument.theme+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theme/theme22.xml" ContentType="application/vnd.openxmlformats-officedocument.theme+xml"/>
  <Override PartName="/ppt/theme/theme23.xml" ContentType="application/vnd.openxmlformats-officedocument.theme+xml"/>
  <Override PartName="/ppt/theme/theme2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openxmlformats.org/officeDocument/2006/relationships/custom-properties" Target="docProps/custom.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8" r:id="rId2"/>
    <p:sldMasterId id="2147504616" r:id="rId3"/>
    <p:sldMasterId id="2147505075" r:id="rId4"/>
    <p:sldMasterId id="2147505106" r:id="rId5"/>
    <p:sldMasterId id="2147505136" r:id="rId6"/>
    <p:sldMasterId id="2147505164" r:id="rId7"/>
    <p:sldMasterId id="2147505198" r:id="rId8"/>
    <p:sldMasterId id="2147505228" r:id="rId9"/>
    <p:sldMasterId id="2147505257" r:id="rId10"/>
    <p:sldMasterId id="2147505287" r:id="rId11"/>
    <p:sldMasterId id="2147505318" r:id="rId12"/>
    <p:sldMasterId id="2147505348" r:id="rId13"/>
    <p:sldMasterId id="2147505378" r:id="rId14"/>
    <p:sldMasterId id="2147505407" r:id="rId15"/>
    <p:sldMasterId id="2147505438" r:id="rId16"/>
    <p:sldMasterId id="2147505469" r:id="rId17"/>
    <p:sldMasterId id="2147505499" r:id="rId18"/>
    <p:sldMasterId id="2147505528" r:id="rId19"/>
    <p:sldMasterId id="2147505558" r:id="rId20"/>
    <p:sldMasterId id="2147505586" r:id="rId21"/>
    <p:sldMasterId id="2147505615" r:id="rId22"/>
  </p:sldMasterIdLst>
  <p:notesMasterIdLst>
    <p:notesMasterId r:id="rId100"/>
  </p:notesMasterIdLst>
  <p:handoutMasterIdLst>
    <p:handoutMasterId r:id="rId101"/>
  </p:handoutMasterIdLst>
  <p:sldIdLst>
    <p:sldId id="263" r:id="rId23"/>
    <p:sldId id="29883" r:id="rId24"/>
    <p:sldId id="29884" r:id="rId25"/>
    <p:sldId id="29885" r:id="rId26"/>
    <p:sldId id="29156" r:id="rId27"/>
    <p:sldId id="4664" r:id="rId28"/>
    <p:sldId id="28857" r:id="rId29"/>
    <p:sldId id="266" r:id="rId30"/>
    <p:sldId id="3427" r:id="rId31"/>
    <p:sldId id="27950" r:id="rId32"/>
    <p:sldId id="268" r:id="rId33"/>
    <p:sldId id="33028" r:id="rId34"/>
    <p:sldId id="33029" r:id="rId35"/>
    <p:sldId id="33069" r:id="rId36"/>
    <p:sldId id="33070" r:id="rId37"/>
    <p:sldId id="33075" r:id="rId38"/>
    <p:sldId id="33078" r:id="rId39"/>
    <p:sldId id="33033" r:id="rId40"/>
    <p:sldId id="33034" r:id="rId41"/>
    <p:sldId id="33035" r:id="rId42"/>
    <p:sldId id="33036" r:id="rId43"/>
    <p:sldId id="33037" r:id="rId44"/>
    <p:sldId id="33038" r:id="rId45"/>
    <p:sldId id="33039" r:id="rId46"/>
    <p:sldId id="33040" r:id="rId47"/>
    <p:sldId id="33041" r:id="rId48"/>
    <p:sldId id="33042" r:id="rId49"/>
    <p:sldId id="33044" r:id="rId50"/>
    <p:sldId id="33074" r:id="rId51"/>
    <p:sldId id="33045" r:id="rId52"/>
    <p:sldId id="33046" r:id="rId53"/>
    <p:sldId id="33047" r:id="rId54"/>
    <p:sldId id="33077" r:id="rId55"/>
    <p:sldId id="33049" r:id="rId56"/>
    <p:sldId id="33051" r:id="rId57"/>
    <p:sldId id="33052" r:id="rId58"/>
    <p:sldId id="33068" r:id="rId59"/>
    <p:sldId id="33053" r:id="rId60"/>
    <p:sldId id="33054" r:id="rId61"/>
    <p:sldId id="33055" r:id="rId62"/>
    <p:sldId id="33056" r:id="rId63"/>
    <p:sldId id="33057" r:id="rId64"/>
    <p:sldId id="33058" r:id="rId65"/>
    <p:sldId id="33060" r:id="rId66"/>
    <p:sldId id="33071" r:id="rId67"/>
    <p:sldId id="33061" r:id="rId68"/>
    <p:sldId id="33062" r:id="rId69"/>
    <p:sldId id="33072" r:id="rId70"/>
    <p:sldId id="33063" r:id="rId71"/>
    <p:sldId id="33064" r:id="rId72"/>
    <p:sldId id="33065" r:id="rId73"/>
    <p:sldId id="33073" r:id="rId74"/>
    <p:sldId id="33076" r:id="rId75"/>
    <p:sldId id="319" r:id="rId76"/>
    <p:sldId id="347" r:id="rId77"/>
    <p:sldId id="348" r:id="rId78"/>
    <p:sldId id="353" r:id="rId79"/>
    <p:sldId id="321" r:id="rId80"/>
    <p:sldId id="358" r:id="rId81"/>
    <p:sldId id="359" r:id="rId82"/>
    <p:sldId id="323" r:id="rId83"/>
    <p:sldId id="324" r:id="rId84"/>
    <p:sldId id="325" r:id="rId85"/>
    <p:sldId id="326" r:id="rId86"/>
    <p:sldId id="310" r:id="rId87"/>
    <p:sldId id="349" r:id="rId88"/>
    <p:sldId id="311" r:id="rId89"/>
    <p:sldId id="312" r:id="rId90"/>
    <p:sldId id="352" r:id="rId91"/>
    <p:sldId id="314" r:id="rId92"/>
    <p:sldId id="315" r:id="rId93"/>
    <p:sldId id="316" r:id="rId94"/>
    <p:sldId id="317" r:id="rId95"/>
    <p:sldId id="32707" r:id="rId96"/>
    <p:sldId id="32708" r:id="rId97"/>
    <p:sldId id="297" r:id="rId98"/>
    <p:sldId id="298" r:id="rId99"/>
  </p:sldIdLst>
  <p:sldSz cx="12192000" cy="6858000"/>
  <p:notesSz cx="6858000" cy="9144000"/>
  <p:defaultTextStyle>
    <a:defPPr>
      <a:defRPr lang="es-CO"/>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9F47"/>
    <a:srgbClr val="F47E3C"/>
    <a:srgbClr val="F5A53B"/>
    <a:srgbClr val="7FDBED"/>
    <a:srgbClr val="F3A025"/>
    <a:srgbClr val="5ED1E8"/>
    <a:srgbClr val="39C7E3"/>
    <a:srgbClr val="4BCBE5"/>
    <a:srgbClr val="E9A72F"/>
    <a:srgbClr val="00407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01" autoAdjust="0"/>
    <p:restoredTop sz="96247" autoAdjust="0"/>
  </p:normalViewPr>
  <p:slideViewPr>
    <p:cSldViewPr snapToGrid="0">
      <p:cViewPr varScale="1">
        <p:scale>
          <a:sx n="107" d="100"/>
          <a:sy n="107" d="100"/>
        </p:scale>
        <p:origin x="594" y="78"/>
      </p:cViewPr>
      <p:guideLst/>
    </p:cSldViewPr>
  </p:slideViewPr>
  <p:notesTextViewPr>
    <p:cViewPr>
      <p:scale>
        <a:sx n="3" d="2"/>
        <a:sy n="3" d="2"/>
      </p:scale>
      <p:origin x="0" y="0"/>
    </p:cViewPr>
  </p:notesTextViewPr>
  <p:sorterViewPr>
    <p:cViewPr>
      <p:scale>
        <a:sx n="100" d="100"/>
        <a:sy n="100" d="100"/>
      </p:scale>
      <p:origin x="0" y="-17538"/>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4.xml"/><Relationship Id="rId21" Type="http://schemas.openxmlformats.org/officeDocument/2006/relationships/slideMaster" Target="slideMasters/slideMaster21.xml"/><Relationship Id="rId42" Type="http://schemas.openxmlformats.org/officeDocument/2006/relationships/slide" Target="slides/slide20.xml"/><Relationship Id="rId47" Type="http://schemas.openxmlformats.org/officeDocument/2006/relationships/slide" Target="slides/slide25.xml"/><Relationship Id="rId63" Type="http://schemas.openxmlformats.org/officeDocument/2006/relationships/slide" Target="slides/slide41.xml"/><Relationship Id="rId68" Type="http://schemas.openxmlformats.org/officeDocument/2006/relationships/slide" Target="slides/slide46.xml"/><Relationship Id="rId84" Type="http://schemas.openxmlformats.org/officeDocument/2006/relationships/slide" Target="slides/slide62.xml"/><Relationship Id="rId89" Type="http://schemas.openxmlformats.org/officeDocument/2006/relationships/slide" Target="slides/slide67.xml"/><Relationship Id="rId16" Type="http://schemas.openxmlformats.org/officeDocument/2006/relationships/slideMaster" Target="slideMasters/slideMaster16.xml"/><Relationship Id="rId11" Type="http://schemas.openxmlformats.org/officeDocument/2006/relationships/slideMaster" Target="slideMasters/slideMaster11.xml"/><Relationship Id="rId32" Type="http://schemas.openxmlformats.org/officeDocument/2006/relationships/slide" Target="slides/slide10.xml"/><Relationship Id="rId37" Type="http://schemas.openxmlformats.org/officeDocument/2006/relationships/slide" Target="slides/slide15.xml"/><Relationship Id="rId53" Type="http://schemas.openxmlformats.org/officeDocument/2006/relationships/slide" Target="slides/slide31.xml"/><Relationship Id="rId58" Type="http://schemas.openxmlformats.org/officeDocument/2006/relationships/slide" Target="slides/slide36.xml"/><Relationship Id="rId74" Type="http://schemas.openxmlformats.org/officeDocument/2006/relationships/slide" Target="slides/slide52.xml"/><Relationship Id="rId79" Type="http://schemas.openxmlformats.org/officeDocument/2006/relationships/slide" Target="slides/slide57.xml"/><Relationship Id="rId102" Type="http://schemas.openxmlformats.org/officeDocument/2006/relationships/presProps" Target="presProps.xml"/><Relationship Id="rId5" Type="http://schemas.openxmlformats.org/officeDocument/2006/relationships/slideMaster" Target="slideMasters/slideMaster5.xml"/><Relationship Id="rId90" Type="http://schemas.openxmlformats.org/officeDocument/2006/relationships/slide" Target="slides/slide68.xml"/><Relationship Id="rId95" Type="http://schemas.openxmlformats.org/officeDocument/2006/relationships/slide" Target="slides/slide73.xml"/><Relationship Id="rId22" Type="http://schemas.openxmlformats.org/officeDocument/2006/relationships/slideMaster" Target="slideMasters/slideMaster22.xml"/><Relationship Id="rId27" Type="http://schemas.openxmlformats.org/officeDocument/2006/relationships/slide" Target="slides/slide5.xml"/><Relationship Id="rId43" Type="http://schemas.openxmlformats.org/officeDocument/2006/relationships/slide" Target="slides/slide21.xml"/><Relationship Id="rId48" Type="http://schemas.openxmlformats.org/officeDocument/2006/relationships/slide" Target="slides/slide26.xml"/><Relationship Id="rId64" Type="http://schemas.openxmlformats.org/officeDocument/2006/relationships/slide" Target="slides/slide42.xml"/><Relationship Id="rId69" Type="http://schemas.openxmlformats.org/officeDocument/2006/relationships/slide" Target="slides/slide47.xml"/><Relationship Id="rId80" Type="http://schemas.openxmlformats.org/officeDocument/2006/relationships/slide" Target="slides/slide58.xml"/><Relationship Id="rId85" Type="http://schemas.openxmlformats.org/officeDocument/2006/relationships/slide" Target="slides/slide6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11.xml"/><Relationship Id="rId38" Type="http://schemas.openxmlformats.org/officeDocument/2006/relationships/slide" Target="slides/slide16.xml"/><Relationship Id="rId59" Type="http://schemas.openxmlformats.org/officeDocument/2006/relationships/slide" Target="slides/slide37.xml"/><Relationship Id="rId103" Type="http://schemas.openxmlformats.org/officeDocument/2006/relationships/viewProps" Target="viewProps.xml"/><Relationship Id="rId20" Type="http://schemas.openxmlformats.org/officeDocument/2006/relationships/slideMaster" Target="slideMasters/slideMaster20.xml"/><Relationship Id="rId41" Type="http://schemas.openxmlformats.org/officeDocument/2006/relationships/slide" Target="slides/slide19.xml"/><Relationship Id="rId54" Type="http://schemas.openxmlformats.org/officeDocument/2006/relationships/slide" Target="slides/slide32.xml"/><Relationship Id="rId62" Type="http://schemas.openxmlformats.org/officeDocument/2006/relationships/slide" Target="slides/slide40.xml"/><Relationship Id="rId70" Type="http://schemas.openxmlformats.org/officeDocument/2006/relationships/slide" Target="slides/slide48.xml"/><Relationship Id="rId75" Type="http://schemas.openxmlformats.org/officeDocument/2006/relationships/slide" Target="slides/slide53.xml"/><Relationship Id="rId83" Type="http://schemas.openxmlformats.org/officeDocument/2006/relationships/slide" Target="slides/slide61.xml"/><Relationship Id="rId88" Type="http://schemas.openxmlformats.org/officeDocument/2006/relationships/slide" Target="slides/slide66.xml"/><Relationship Id="rId91" Type="http://schemas.openxmlformats.org/officeDocument/2006/relationships/slide" Target="slides/slide69.xml"/><Relationship Id="rId96"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 Target="slides/slide1.xml"/><Relationship Id="rId28" Type="http://schemas.openxmlformats.org/officeDocument/2006/relationships/slide" Target="slides/slide6.xml"/><Relationship Id="rId36" Type="http://schemas.openxmlformats.org/officeDocument/2006/relationships/slide" Target="slides/slide14.xml"/><Relationship Id="rId49" Type="http://schemas.openxmlformats.org/officeDocument/2006/relationships/slide" Target="slides/slide27.xml"/><Relationship Id="rId57" Type="http://schemas.openxmlformats.org/officeDocument/2006/relationships/slide" Target="slides/slide35.xml"/><Relationship Id="rId10" Type="http://schemas.openxmlformats.org/officeDocument/2006/relationships/slideMaster" Target="slideMasters/slideMaster10.xml"/><Relationship Id="rId31" Type="http://schemas.openxmlformats.org/officeDocument/2006/relationships/slide" Target="slides/slide9.xml"/><Relationship Id="rId44" Type="http://schemas.openxmlformats.org/officeDocument/2006/relationships/slide" Target="slides/slide22.xml"/><Relationship Id="rId52" Type="http://schemas.openxmlformats.org/officeDocument/2006/relationships/slide" Target="slides/slide30.xml"/><Relationship Id="rId60" Type="http://schemas.openxmlformats.org/officeDocument/2006/relationships/slide" Target="slides/slide38.xml"/><Relationship Id="rId65" Type="http://schemas.openxmlformats.org/officeDocument/2006/relationships/slide" Target="slides/slide43.xml"/><Relationship Id="rId73" Type="http://schemas.openxmlformats.org/officeDocument/2006/relationships/slide" Target="slides/slide51.xml"/><Relationship Id="rId78" Type="http://schemas.openxmlformats.org/officeDocument/2006/relationships/slide" Target="slides/slide56.xml"/><Relationship Id="rId81" Type="http://schemas.openxmlformats.org/officeDocument/2006/relationships/slide" Target="slides/slide59.xml"/><Relationship Id="rId86" Type="http://schemas.openxmlformats.org/officeDocument/2006/relationships/slide" Target="slides/slide64.xml"/><Relationship Id="rId94" Type="http://schemas.openxmlformats.org/officeDocument/2006/relationships/slide" Target="slides/slide72.xml"/><Relationship Id="rId99" Type="http://schemas.openxmlformats.org/officeDocument/2006/relationships/slide" Target="slides/slide77.xml"/><Relationship Id="rId101"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7.xml"/><Relationship Id="rId34" Type="http://schemas.openxmlformats.org/officeDocument/2006/relationships/slide" Target="slides/slide12.xml"/><Relationship Id="rId50" Type="http://schemas.openxmlformats.org/officeDocument/2006/relationships/slide" Target="slides/slide28.xml"/><Relationship Id="rId55" Type="http://schemas.openxmlformats.org/officeDocument/2006/relationships/slide" Target="slides/slide33.xml"/><Relationship Id="rId76" Type="http://schemas.openxmlformats.org/officeDocument/2006/relationships/slide" Target="slides/slide54.xml"/><Relationship Id="rId97" Type="http://schemas.openxmlformats.org/officeDocument/2006/relationships/slide" Target="slides/slide75.xml"/><Relationship Id="rId104"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49.xml"/><Relationship Id="rId92" Type="http://schemas.openxmlformats.org/officeDocument/2006/relationships/slide" Target="slides/slide70.xml"/><Relationship Id="rId2" Type="http://schemas.openxmlformats.org/officeDocument/2006/relationships/slideMaster" Target="slideMasters/slideMaster2.xml"/><Relationship Id="rId29" Type="http://schemas.openxmlformats.org/officeDocument/2006/relationships/slide" Target="slides/slide7.xml"/><Relationship Id="rId24" Type="http://schemas.openxmlformats.org/officeDocument/2006/relationships/slide" Target="slides/slide2.xml"/><Relationship Id="rId40" Type="http://schemas.openxmlformats.org/officeDocument/2006/relationships/slide" Target="slides/slide18.xml"/><Relationship Id="rId45" Type="http://schemas.openxmlformats.org/officeDocument/2006/relationships/slide" Target="slides/slide23.xml"/><Relationship Id="rId66" Type="http://schemas.openxmlformats.org/officeDocument/2006/relationships/slide" Target="slides/slide44.xml"/><Relationship Id="rId87" Type="http://schemas.openxmlformats.org/officeDocument/2006/relationships/slide" Target="slides/slide65.xml"/><Relationship Id="rId61" Type="http://schemas.openxmlformats.org/officeDocument/2006/relationships/slide" Target="slides/slide39.xml"/><Relationship Id="rId82" Type="http://schemas.openxmlformats.org/officeDocument/2006/relationships/slide" Target="slides/slide60.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8.xml"/><Relationship Id="rId35" Type="http://schemas.openxmlformats.org/officeDocument/2006/relationships/slide" Target="slides/slide13.xml"/><Relationship Id="rId56" Type="http://schemas.openxmlformats.org/officeDocument/2006/relationships/slide" Target="slides/slide34.xml"/><Relationship Id="rId77" Type="http://schemas.openxmlformats.org/officeDocument/2006/relationships/slide" Target="slides/slide55.xml"/><Relationship Id="rId100" Type="http://schemas.openxmlformats.org/officeDocument/2006/relationships/notesMaster" Target="notesMasters/notesMaster1.xml"/><Relationship Id="rId105"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29.xml"/><Relationship Id="rId72" Type="http://schemas.openxmlformats.org/officeDocument/2006/relationships/slide" Target="slides/slide50.xml"/><Relationship Id="rId93" Type="http://schemas.openxmlformats.org/officeDocument/2006/relationships/slide" Target="slides/slide71.xml"/><Relationship Id="rId98" Type="http://schemas.openxmlformats.org/officeDocument/2006/relationships/slide" Target="slides/slide76.xml"/><Relationship Id="rId3" Type="http://schemas.openxmlformats.org/officeDocument/2006/relationships/slideMaster" Target="slideMasters/slideMaster3.xml"/><Relationship Id="rId25" Type="http://schemas.openxmlformats.org/officeDocument/2006/relationships/slide" Target="slides/slide3.xml"/><Relationship Id="rId46" Type="http://schemas.openxmlformats.org/officeDocument/2006/relationships/slide" Target="slides/slide24.xml"/><Relationship Id="rId67" Type="http://schemas.openxmlformats.org/officeDocument/2006/relationships/slide" Target="slides/slide4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2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34305E27-7793-146F-1FBC-F1BB25FF309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s-CO"/>
          </a:p>
        </p:txBody>
      </p:sp>
      <p:sp>
        <p:nvSpPr>
          <p:cNvPr id="3" name="Marcador de fecha 2">
            <a:extLst>
              <a:ext uri="{FF2B5EF4-FFF2-40B4-BE49-F238E27FC236}">
                <a16:creationId xmlns:a16="http://schemas.microsoft.com/office/drawing/2014/main" id="{9C50AFF7-0618-87D0-4760-7CDC3FBD01B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0800D46A-7169-44BD-8405-366F8F6F27D3}" type="datetimeFigureOut">
              <a:rPr lang="es-CO"/>
              <a:pPr>
                <a:defRPr/>
              </a:pPr>
              <a:t>4/09/2025</a:t>
            </a:fld>
            <a:endParaRPr lang="es-CO"/>
          </a:p>
        </p:txBody>
      </p:sp>
      <p:sp>
        <p:nvSpPr>
          <p:cNvPr id="4" name="Marcador de pie de página 3">
            <a:extLst>
              <a:ext uri="{FF2B5EF4-FFF2-40B4-BE49-F238E27FC236}">
                <a16:creationId xmlns:a16="http://schemas.microsoft.com/office/drawing/2014/main" id="{5EA95793-6214-0925-4B81-1486D1872D12}"/>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s-CO"/>
          </a:p>
        </p:txBody>
      </p:sp>
      <p:sp>
        <p:nvSpPr>
          <p:cNvPr id="5" name="Marcador de número de diapositiva 4">
            <a:extLst>
              <a:ext uri="{FF2B5EF4-FFF2-40B4-BE49-F238E27FC236}">
                <a16:creationId xmlns:a16="http://schemas.microsoft.com/office/drawing/2014/main" id="{3611D948-9EA1-FCFB-AA20-E17BCF276C2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6204B54A-F347-48DA-8BF9-C573F0D3D638}" type="slidenum">
              <a:rPr lang="es-CO"/>
              <a:pPr>
                <a:defRPr/>
              </a:pPr>
              <a:t>‹Nº›</a:t>
            </a:fld>
            <a:endParaRPr lang="es-CO"/>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Marcador de encabezado 1">
            <a:extLst>
              <a:ext uri="{FF2B5EF4-FFF2-40B4-BE49-F238E27FC236}">
                <a16:creationId xmlns:a16="http://schemas.microsoft.com/office/drawing/2014/main" id="{B7090E61-AFE1-A146-3480-17E393DD923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s-MX"/>
          </a:p>
        </p:txBody>
      </p:sp>
      <p:sp>
        <p:nvSpPr>
          <p:cNvPr id="3" name="Marcador de fecha 2">
            <a:extLst>
              <a:ext uri="{FF2B5EF4-FFF2-40B4-BE49-F238E27FC236}">
                <a16:creationId xmlns:a16="http://schemas.microsoft.com/office/drawing/2014/main" id="{839BD2B0-4D1F-1126-CD04-42E9FFE24BBC}"/>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eaLnBrk="1" fontAlgn="auto" hangingPunct="1">
              <a:spcBef>
                <a:spcPts val="0"/>
              </a:spcBef>
              <a:spcAft>
                <a:spcPts val="0"/>
              </a:spcAft>
              <a:defRPr sz="1200" smtClean="0">
                <a:latin typeface="+mn-lt"/>
              </a:defRPr>
            </a:lvl1pPr>
          </a:lstStyle>
          <a:p>
            <a:pPr>
              <a:defRPr/>
            </a:pPr>
            <a:fld id="{91A7C493-E0A1-4622-806C-E4D4FED63D12}" type="datetimeFigureOut">
              <a:rPr lang="es-MX"/>
              <a:pPr>
                <a:defRPr/>
              </a:pPr>
              <a:t>04/09/2025</a:t>
            </a:fld>
            <a:endParaRPr lang="es-MX"/>
          </a:p>
        </p:txBody>
      </p:sp>
      <p:sp>
        <p:nvSpPr>
          <p:cNvPr id="4" name="Marcador de imagen de diapositiva 3">
            <a:extLst>
              <a:ext uri="{FF2B5EF4-FFF2-40B4-BE49-F238E27FC236}">
                <a16:creationId xmlns:a16="http://schemas.microsoft.com/office/drawing/2014/main" id="{34B4AA65-0565-77A8-B709-0955C753ACB7}"/>
              </a:ext>
            </a:extLst>
          </p:cNvPr>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s-MX" noProof="0"/>
          </a:p>
        </p:txBody>
      </p:sp>
      <p:sp>
        <p:nvSpPr>
          <p:cNvPr id="5" name="Marcador de notas 4">
            <a:extLst>
              <a:ext uri="{FF2B5EF4-FFF2-40B4-BE49-F238E27FC236}">
                <a16:creationId xmlns:a16="http://schemas.microsoft.com/office/drawing/2014/main" id="{A18F92DF-5810-7DDB-2B61-0E59CAB49E63}"/>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noProof="0"/>
              <a:t>Editar el estilo de texto del patrón</a:t>
            </a:r>
          </a:p>
          <a:p>
            <a:pPr lvl="1"/>
            <a:r>
              <a:rPr lang="es-ES" noProof="0"/>
              <a:t>Segundo nivel</a:t>
            </a:r>
          </a:p>
          <a:p>
            <a:pPr lvl="2"/>
            <a:r>
              <a:rPr lang="es-ES" noProof="0"/>
              <a:t>Tercer nivel</a:t>
            </a:r>
          </a:p>
          <a:p>
            <a:pPr lvl="3"/>
            <a:r>
              <a:rPr lang="es-ES" noProof="0"/>
              <a:t>Cuarto nivel</a:t>
            </a:r>
          </a:p>
          <a:p>
            <a:pPr lvl="4"/>
            <a:r>
              <a:rPr lang="es-ES" noProof="0"/>
              <a:t>Quinto nivel</a:t>
            </a:r>
            <a:endParaRPr lang="es-MX" noProof="0"/>
          </a:p>
        </p:txBody>
      </p:sp>
      <p:sp>
        <p:nvSpPr>
          <p:cNvPr id="6" name="Marcador de pie de página 5">
            <a:extLst>
              <a:ext uri="{FF2B5EF4-FFF2-40B4-BE49-F238E27FC236}">
                <a16:creationId xmlns:a16="http://schemas.microsoft.com/office/drawing/2014/main" id="{ECE7D2BA-8223-C161-E1CD-909B753B819F}"/>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s-MX"/>
          </a:p>
        </p:txBody>
      </p:sp>
      <p:sp>
        <p:nvSpPr>
          <p:cNvPr id="7" name="Marcador de número de diapositiva 6">
            <a:extLst>
              <a:ext uri="{FF2B5EF4-FFF2-40B4-BE49-F238E27FC236}">
                <a16:creationId xmlns:a16="http://schemas.microsoft.com/office/drawing/2014/main" id="{45B38785-33CE-98E0-0397-730B92B9914B}"/>
              </a:ext>
            </a:extLst>
          </p:cNvPr>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eaLnBrk="1" fontAlgn="auto" hangingPunct="1">
              <a:spcBef>
                <a:spcPts val="0"/>
              </a:spcBef>
              <a:spcAft>
                <a:spcPts val="0"/>
              </a:spcAft>
              <a:defRPr sz="1200" smtClean="0">
                <a:latin typeface="+mn-lt"/>
              </a:defRPr>
            </a:lvl1pPr>
          </a:lstStyle>
          <a:p>
            <a:pPr>
              <a:defRPr/>
            </a:pPr>
            <a:fld id="{45102FDA-875E-40BC-B637-5CE3F0CBEC2D}" type="slidenum">
              <a:rPr lang="es-MX"/>
              <a:pPr>
                <a:defRPr/>
              </a:pPr>
              <a:t>‹Nº›</a:t>
            </a:fld>
            <a:endParaRPr lang="es-MX"/>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pPr>
              <a:defRPr/>
            </a:pPr>
            <a:fld id="{45102FDA-875E-40BC-B637-5CE3F0CBEC2D}" type="slidenum">
              <a:rPr lang="es-MX" smtClean="0"/>
              <a:pPr>
                <a:defRPr/>
              </a:pPr>
              <a:t>1</a:t>
            </a:fld>
            <a:endParaRPr lang="es-MX"/>
          </a:p>
        </p:txBody>
      </p:sp>
    </p:spTree>
    <p:extLst>
      <p:ext uri="{BB962C8B-B14F-4D97-AF65-F5344CB8AC3E}">
        <p14:creationId xmlns:p14="http://schemas.microsoft.com/office/powerpoint/2010/main" val="12124786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Marcador de imagen de diapositiva 1">
            <a:extLst>
              <a:ext uri="{FF2B5EF4-FFF2-40B4-BE49-F238E27FC236}">
                <a16:creationId xmlns:a16="http://schemas.microsoft.com/office/drawing/2014/main" id="{46C23FD2-DD8B-D6ED-B323-4646E7BDE8A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Marcador de notas 2">
            <a:extLst>
              <a:ext uri="{FF2B5EF4-FFF2-40B4-BE49-F238E27FC236}">
                <a16:creationId xmlns:a16="http://schemas.microsoft.com/office/drawing/2014/main" id="{3925B056-B348-C8D6-2513-D730E03C25E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O" altLang="es-CO"/>
          </a:p>
        </p:txBody>
      </p:sp>
      <p:sp>
        <p:nvSpPr>
          <p:cNvPr id="34820" name="Marcador de número de diapositiva 3">
            <a:extLst>
              <a:ext uri="{FF2B5EF4-FFF2-40B4-BE49-F238E27FC236}">
                <a16:creationId xmlns:a16="http://schemas.microsoft.com/office/drawing/2014/main" id="{4EDB3FE7-777F-EC4C-4B7F-0CD3B90560B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5A4FF1-70F2-485D-B5EA-2C2E9FB04516}" type="slidenum">
              <a:rPr kumimoji="0" lang="es-MX" altLang="es-CO" sz="1200" b="0" i="0" u="none" strike="noStrike" kern="1200" cap="none" spc="0" normalizeH="0" baseline="0" noProof="0" smtClean="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s-MX" altLang="es-CO" sz="12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238F1143-786D-CEB6-6143-404FFE5C1C73}"/>
            </a:ext>
          </a:extLst>
        </p:cNvPr>
        <p:cNvGrpSpPr/>
        <p:nvPr/>
      </p:nvGrpSpPr>
      <p:grpSpPr>
        <a:xfrm>
          <a:off x="0" y="0"/>
          <a:ext cx="0" cy="0"/>
          <a:chOff x="0" y="0"/>
          <a:chExt cx="0" cy="0"/>
        </a:xfrm>
      </p:grpSpPr>
      <p:sp>
        <p:nvSpPr>
          <p:cNvPr id="43010" name="Google Shape;3082;p17:notes">
            <a:extLst>
              <a:ext uri="{FF2B5EF4-FFF2-40B4-BE49-F238E27FC236}">
                <a16:creationId xmlns:a16="http://schemas.microsoft.com/office/drawing/2014/main" id="{197FD48B-468F-15A5-CD4B-500F90B0C42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O" altLang="es-CO">
              <a:latin typeface="Arial" panose="020B0604020202020204" pitchFamily="34" charset="0"/>
              <a:cs typeface="Arial" panose="020B0604020202020204" pitchFamily="34" charset="0"/>
            </a:endParaRPr>
          </a:p>
        </p:txBody>
      </p:sp>
      <p:sp>
        <p:nvSpPr>
          <p:cNvPr id="43011" name="Google Shape;3083;p17:notes">
            <a:extLst>
              <a:ext uri="{FF2B5EF4-FFF2-40B4-BE49-F238E27FC236}">
                <a16:creationId xmlns:a16="http://schemas.microsoft.com/office/drawing/2014/main" id="{3D99F186-90E0-F0F8-320E-B51458661717}"/>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288561289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54A2AB9D-CECB-6F85-3158-9ED67E77BD33}"/>
            </a:ext>
          </a:extLst>
        </p:cNvPr>
        <p:cNvGrpSpPr/>
        <p:nvPr/>
      </p:nvGrpSpPr>
      <p:grpSpPr>
        <a:xfrm>
          <a:off x="0" y="0"/>
          <a:ext cx="0" cy="0"/>
          <a:chOff x="0" y="0"/>
          <a:chExt cx="0" cy="0"/>
        </a:xfrm>
      </p:grpSpPr>
      <p:sp>
        <p:nvSpPr>
          <p:cNvPr id="43010" name="Google Shape;3082;p17:notes">
            <a:extLst>
              <a:ext uri="{FF2B5EF4-FFF2-40B4-BE49-F238E27FC236}">
                <a16:creationId xmlns:a16="http://schemas.microsoft.com/office/drawing/2014/main" id="{8B204917-1B9E-44EA-F6BE-984212694C4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O" altLang="es-CO">
              <a:latin typeface="Arial" panose="020B0604020202020204" pitchFamily="34" charset="0"/>
              <a:cs typeface="Arial" panose="020B0604020202020204" pitchFamily="34" charset="0"/>
            </a:endParaRPr>
          </a:p>
        </p:txBody>
      </p:sp>
      <p:sp>
        <p:nvSpPr>
          <p:cNvPr id="43011" name="Google Shape;3083;p17:notes">
            <a:extLst>
              <a:ext uri="{FF2B5EF4-FFF2-40B4-BE49-F238E27FC236}">
                <a16:creationId xmlns:a16="http://schemas.microsoft.com/office/drawing/2014/main" id="{666685F1-6206-60A7-9F3C-AA2F823B5FDE}"/>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548594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66D5C5FA-B82F-3D64-95D1-FEE38E7086E1}"/>
            </a:ext>
          </a:extLst>
        </p:cNvPr>
        <p:cNvGrpSpPr/>
        <p:nvPr/>
      </p:nvGrpSpPr>
      <p:grpSpPr>
        <a:xfrm>
          <a:off x="0" y="0"/>
          <a:ext cx="0" cy="0"/>
          <a:chOff x="0" y="0"/>
          <a:chExt cx="0" cy="0"/>
        </a:xfrm>
      </p:grpSpPr>
      <p:sp>
        <p:nvSpPr>
          <p:cNvPr id="43010" name="Google Shape;3082;p17:notes">
            <a:extLst>
              <a:ext uri="{FF2B5EF4-FFF2-40B4-BE49-F238E27FC236}">
                <a16:creationId xmlns:a16="http://schemas.microsoft.com/office/drawing/2014/main" id="{AE53F2E2-2265-45C8-1662-69AE04F4DD6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CO" altLang="es-CO">
              <a:latin typeface="Arial" panose="020B0604020202020204" pitchFamily="34" charset="0"/>
              <a:cs typeface="Arial" panose="020B0604020202020204" pitchFamily="34" charset="0"/>
            </a:endParaRPr>
          </a:p>
        </p:txBody>
      </p:sp>
      <p:sp>
        <p:nvSpPr>
          <p:cNvPr id="43011" name="Google Shape;3083;p17:notes">
            <a:extLst>
              <a:ext uri="{FF2B5EF4-FFF2-40B4-BE49-F238E27FC236}">
                <a16:creationId xmlns:a16="http://schemas.microsoft.com/office/drawing/2014/main" id="{D977B422-CCBF-237D-72BC-E7711F8EE1CE}"/>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21640797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FF5CB91A-C5A5-6646-BF39-4A87406591B4}"/>
            </a:ext>
          </a:extLst>
        </p:cNvPr>
        <p:cNvGrpSpPr/>
        <p:nvPr/>
      </p:nvGrpSpPr>
      <p:grpSpPr>
        <a:xfrm>
          <a:off x="0" y="0"/>
          <a:ext cx="0" cy="0"/>
          <a:chOff x="0" y="0"/>
          <a:chExt cx="0" cy="0"/>
        </a:xfrm>
      </p:grpSpPr>
      <p:sp>
        <p:nvSpPr>
          <p:cNvPr id="462850" name="Google Shape;3348;p27:notes">
            <a:extLst>
              <a:ext uri="{FF2B5EF4-FFF2-40B4-BE49-F238E27FC236}">
                <a16:creationId xmlns:a16="http://schemas.microsoft.com/office/drawing/2014/main" id="{3F8ECF96-5542-2300-6D2E-CFC66674508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a:cs typeface="Calibri" panose="020F0502020204030204" pitchFamily="34" charset="0"/>
              <a:sym typeface="Calibri" panose="020F0502020204030204" pitchFamily="34" charset="0"/>
            </a:endParaRPr>
          </a:p>
        </p:txBody>
      </p:sp>
      <p:sp>
        <p:nvSpPr>
          <p:cNvPr id="462851" name="Google Shape;3349;p27:notes">
            <a:extLst>
              <a:ext uri="{FF2B5EF4-FFF2-40B4-BE49-F238E27FC236}">
                <a16:creationId xmlns:a16="http://schemas.microsoft.com/office/drawing/2014/main" id="{9B61DE3F-4F7D-F7BF-84C2-D6A1C9C14E2F}"/>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20857327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A02E186C-E239-C288-810E-9EA9AA848067}"/>
            </a:ext>
          </a:extLst>
        </p:cNvPr>
        <p:cNvGrpSpPr/>
        <p:nvPr/>
      </p:nvGrpSpPr>
      <p:grpSpPr>
        <a:xfrm>
          <a:off x="0" y="0"/>
          <a:ext cx="0" cy="0"/>
          <a:chOff x="0" y="0"/>
          <a:chExt cx="0" cy="0"/>
        </a:xfrm>
      </p:grpSpPr>
      <p:sp>
        <p:nvSpPr>
          <p:cNvPr id="466946" name="Google Shape;3370;p28:notes">
            <a:extLst>
              <a:ext uri="{FF2B5EF4-FFF2-40B4-BE49-F238E27FC236}">
                <a16:creationId xmlns:a16="http://schemas.microsoft.com/office/drawing/2014/main" id="{E5546E75-7EA1-BB3B-32A7-296DC08B04B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sz="1300">
              <a:cs typeface="Calibri" panose="020F0502020204030204" pitchFamily="34" charset="0"/>
              <a:sym typeface="Calibri" panose="020F0502020204030204" pitchFamily="34" charset="0"/>
            </a:endParaRPr>
          </a:p>
        </p:txBody>
      </p:sp>
      <p:sp>
        <p:nvSpPr>
          <p:cNvPr id="466947" name="Google Shape;3371;p28:notes">
            <a:extLst>
              <a:ext uri="{FF2B5EF4-FFF2-40B4-BE49-F238E27FC236}">
                <a16:creationId xmlns:a16="http://schemas.microsoft.com/office/drawing/2014/main" id="{6CAC5CB6-8B2A-59F2-0B06-0F6EF46C865B}"/>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4218292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32AAF997-FC32-E2B6-E9D2-59732270BEFD}"/>
            </a:ext>
          </a:extLst>
        </p:cNvPr>
        <p:cNvGrpSpPr/>
        <p:nvPr/>
      </p:nvGrpSpPr>
      <p:grpSpPr>
        <a:xfrm>
          <a:off x="0" y="0"/>
          <a:ext cx="0" cy="0"/>
          <a:chOff x="0" y="0"/>
          <a:chExt cx="0" cy="0"/>
        </a:xfrm>
      </p:grpSpPr>
      <p:sp>
        <p:nvSpPr>
          <p:cNvPr id="466946" name="Google Shape;3370;p28:notes">
            <a:extLst>
              <a:ext uri="{FF2B5EF4-FFF2-40B4-BE49-F238E27FC236}">
                <a16:creationId xmlns:a16="http://schemas.microsoft.com/office/drawing/2014/main" id="{95B587BC-45C7-9EBF-0702-EC576A864A3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sz="1300">
              <a:cs typeface="Calibri" panose="020F0502020204030204" pitchFamily="34" charset="0"/>
              <a:sym typeface="Calibri" panose="020F0502020204030204" pitchFamily="34" charset="0"/>
            </a:endParaRPr>
          </a:p>
        </p:txBody>
      </p:sp>
      <p:sp>
        <p:nvSpPr>
          <p:cNvPr id="466947" name="Google Shape;3371;p28:notes">
            <a:extLst>
              <a:ext uri="{FF2B5EF4-FFF2-40B4-BE49-F238E27FC236}">
                <a16:creationId xmlns:a16="http://schemas.microsoft.com/office/drawing/2014/main" id="{8F78CBE4-84E8-8499-E14C-BFAC185D12E5}"/>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4603680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6F14BC42-1490-E5B0-7267-E921E584CDD1}"/>
            </a:ext>
          </a:extLst>
        </p:cNvPr>
        <p:cNvGrpSpPr/>
        <p:nvPr/>
      </p:nvGrpSpPr>
      <p:grpSpPr>
        <a:xfrm>
          <a:off x="0" y="0"/>
          <a:ext cx="0" cy="0"/>
          <a:chOff x="0" y="0"/>
          <a:chExt cx="0" cy="0"/>
        </a:xfrm>
      </p:grpSpPr>
      <p:sp>
        <p:nvSpPr>
          <p:cNvPr id="468994" name="Google Shape;3390;p29:notes">
            <a:extLst>
              <a:ext uri="{FF2B5EF4-FFF2-40B4-BE49-F238E27FC236}">
                <a16:creationId xmlns:a16="http://schemas.microsoft.com/office/drawing/2014/main" id="{861A19ED-A708-8404-5311-072342D0AE8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sz="1300">
              <a:cs typeface="Calibri" panose="020F0502020204030204" pitchFamily="34" charset="0"/>
              <a:sym typeface="Calibri" panose="020F0502020204030204" pitchFamily="34" charset="0"/>
            </a:endParaRPr>
          </a:p>
        </p:txBody>
      </p:sp>
      <p:sp>
        <p:nvSpPr>
          <p:cNvPr id="468995" name="Google Shape;3391;p29:notes">
            <a:extLst>
              <a:ext uri="{FF2B5EF4-FFF2-40B4-BE49-F238E27FC236}">
                <a16:creationId xmlns:a16="http://schemas.microsoft.com/office/drawing/2014/main" id="{9D1E1D2F-59E0-5D2A-9804-E60F541B4526}"/>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1892151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6A88B5C8-BF84-8537-1F86-F4AFC7DA0AFD}"/>
            </a:ext>
          </a:extLst>
        </p:cNvPr>
        <p:cNvGrpSpPr/>
        <p:nvPr/>
      </p:nvGrpSpPr>
      <p:grpSpPr>
        <a:xfrm>
          <a:off x="0" y="0"/>
          <a:ext cx="0" cy="0"/>
          <a:chOff x="0" y="0"/>
          <a:chExt cx="0" cy="0"/>
        </a:xfrm>
      </p:grpSpPr>
      <p:sp>
        <p:nvSpPr>
          <p:cNvPr id="468994" name="Google Shape;3390;p29:notes">
            <a:extLst>
              <a:ext uri="{FF2B5EF4-FFF2-40B4-BE49-F238E27FC236}">
                <a16:creationId xmlns:a16="http://schemas.microsoft.com/office/drawing/2014/main" id="{09A2C382-B5DC-0FA4-7DAD-F48DA669039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sz="1300">
              <a:cs typeface="Calibri" panose="020F0502020204030204" pitchFamily="34" charset="0"/>
              <a:sym typeface="Calibri" panose="020F0502020204030204" pitchFamily="34" charset="0"/>
            </a:endParaRPr>
          </a:p>
        </p:txBody>
      </p:sp>
      <p:sp>
        <p:nvSpPr>
          <p:cNvPr id="468995" name="Google Shape;3391;p29:notes">
            <a:extLst>
              <a:ext uri="{FF2B5EF4-FFF2-40B4-BE49-F238E27FC236}">
                <a16:creationId xmlns:a16="http://schemas.microsoft.com/office/drawing/2014/main" id="{F0EFF569-FA5E-3847-B268-908A34416A08}"/>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115829018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9BD09B80-438A-AD6B-7187-9C79D027DE20}"/>
            </a:ext>
          </a:extLst>
        </p:cNvPr>
        <p:cNvGrpSpPr/>
        <p:nvPr/>
      </p:nvGrpSpPr>
      <p:grpSpPr>
        <a:xfrm>
          <a:off x="0" y="0"/>
          <a:ext cx="0" cy="0"/>
          <a:chOff x="0" y="0"/>
          <a:chExt cx="0" cy="0"/>
        </a:xfrm>
      </p:grpSpPr>
      <p:sp>
        <p:nvSpPr>
          <p:cNvPr id="473090" name="Google Shape;3414;p30:notes">
            <a:extLst>
              <a:ext uri="{FF2B5EF4-FFF2-40B4-BE49-F238E27FC236}">
                <a16:creationId xmlns:a16="http://schemas.microsoft.com/office/drawing/2014/main" id="{C79978BC-5553-BECF-3028-2FE23817CE3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sz="1300">
              <a:cs typeface="Calibri" panose="020F0502020204030204" pitchFamily="34" charset="0"/>
              <a:sym typeface="Calibri" panose="020F0502020204030204" pitchFamily="34" charset="0"/>
            </a:endParaRPr>
          </a:p>
        </p:txBody>
      </p:sp>
      <p:sp>
        <p:nvSpPr>
          <p:cNvPr id="473091" name="Google Shape;3415;p30:notes">
            <a:extLst>
              <a:ext uri="{FF2B5EF4-FFF2-40B4-BE49-F238E27FC236}">
                <a16:creationId xmlns:a16="http://schemas.microsoft.com/office/drawing/2014/main" id="{A03FE672-4B05-26ED-B3C7-D6BEA85582D2}"/>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2184690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pPr>
              <a:defRPr/>
            </a:pPr>
            <a:fld id="{45102FDA-875E-40BC-B637-5CE3F0CBEC2D}" type="slidenum">
              <a:rPr lang="es-MX" smtClean="0"/>
              <a:pPr>
                <a:defRPr/>
              </a:pPr>
              <a:t>2</a:t>
            </a:fld>
            <a:endParaRPr lang="es-MX"/>
          </a:p>
        </p:txBody>
      </p:sp>
    </p:spTree>
    <p:extLst>
      <p:ext uri="{BB962C8B-B14F-4D97-AF65-F5344CB8AC3E}">
        <p14:creationId xmlns:p14="http://schemas.microsoft.com/office/powerpoint/2010/main" val="39464890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E240F3A7-E9C9-5F6E-D9F4-CF3A6004D408}"/>
            </a:ext>
          </a:extLst>
        </p:cNvPr>
        <p:cNvGrpSpPr/>
        <p:nvPr/>
      </p:nvGrpSpPr>
      <p:grpSpPr>
        <a:xfrm>
          <a:off x="0" y="0"/>
          <a:ext cx="0" cy="0"/>
          <a:chOff x="0" y="0"/>
          <a:chExt cx="0" cy="0"/>
        </a:xfrm>
      </p:grpSpPr>
      <p:sp>
        <p:nvSpPr>
          <p:cNvPr id="473090" name="Google Shape;3414;p30:notes">
            <a:extLst>
              <a:ext uri="{FF2B5EF4-FFF2-40B4-BE49-F238E27FC236}">
                <a16:creationId xmlns:a16="http://schemas.microsoft.com/office/drawing/2014/main" id="{59528EC0-3150-B79A-2B36-D5D2FE7F34C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sz="1300">
              <a:cs typeface="Calibri" panose="020F0502020204030204" pitchFamily="34" charset="0"/>
              <a:sym typeface="Calibri" panose="020F0502020204030204" pitchFamily="34" charset="0"/>
            </a:endParaRPr>
          </a:p>
        </p:txBody>
      </p:sp>
      <p:sp>
        <p:nvSpPr>
          <p:cNvPr id="473091" name="Google Shape;3415;p30:notes">
            <a:extLst>
              <a:ext uri="{FF2B5EF4-FFF2-40B4-BE49-F238E27FC236}">
                <a16:creationId xmlns:a16="http://schemas.microsoft.com/office/drawing/2014/main" id="{D1EE3E04-5072-DBF2-CBFC-C211437E2C42}"/>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28715413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B8931029-A5F7-8AA7-7F8D-2352E6B3258B}"/>
            </a:ext>
          </a:extLst>
        </p:cNvPr>
        <p:cNvGrpSpPr/>
        <p:nvPr/>
      </p:nvGrpSpPr>
      <p:grpSpPr>
        <a:xfrm>
          <a:off x="0" y="0"/>
          <a:ext cx="0" cy="0"/>
          <a:chOff x="0" y="0"/>
          <a:chExt cx="0" cy="0"/>
        </a:xfrm>
      </p:grpSpPr>
      <p:sp>
        <p:nvSpPr>
          <p:cNvPr id="473090" name="Google Shape;3414;p30:notes">
            <a:extLst>
              <a:ext uri="{FF2B5EF4-FFF2-40B4-BE49-F238E27FC236}">
                <a16:creationId xmlns:a16="http://schemas.microsoft.com/office/drawing/2014/main" id="{D4234936-374C-67CC-CA37-B7C3A878683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sz="1300">
              <a:cs typeface="Calibri" panose="020F0502020204030204" pitchFamily="34" charset="0"/>
              <a:sym typeface="Calibri" panose="020F0502020204030204" pitchFamily="34" charset="0"/>
            </a:endParaRPr>
          </a:p>
        </p:txBody>
      </p:sp>
      <p:sp>
        <p:nvSpPr>
          <p:cNvPr id="473091" name="Google Shape;3415;p30:notes">
            <a:extLst>
              <a:ext uri="{FF2B5EF4-FFF2-40B4-BE49-F238E27FC236}">
                <a16:creationId xmlns:a16="http://schemas.microsoft.com/office/drawing/2014/main" id="{A7430A46-C97A-90F8-5A18-8632481FA0EC}"/>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142072387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4DA3DC54-F722-9064-52F7-06F2F3078900}"/>
            </a:ext>
          </a:extLst>
        </p:cNvPr>
        <p:cNvGrpSpPr/>
        <p:nvPr/>
      </p:nvGrpSpPr>
      <p:grpSpPr>
        <a:xfrm>
          <a:off x="0" y="0"/>
          <a:ext cx="0" cy="0"/>
          <a:chOff x="0" y="0"/>
          <a:chExt cx="0" cy="0"/>
        </a:xfrm>
      </p:grpSpPr>
      <p:sp>
        <p:nvSpPr>
          <p:cNvPr id="473090" name="Google Shape;3414;p30:notes">
            <a:extLst>
              <a:ext uri="{FF2B5EF4-FFF2-40B4-BE49-F238E27FC236}">
                <a16:creationId xmlns:a16="http://schemas.microsoft.com/office/drawing/2014/main" id="{26D5BFBE-E9C9-F3A6-20F7-5AB4DD3344E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sz="1300">
              <a:cs typeface="Calibri" panose="020F0502020204030204" pitchFamily="34" charset="0"/>
              <a:sym typeface="Calibri" panose="020F0502020204030204" pitchFamily="34" charset="0"/>
            </a:endParaRPr>
          </a:p>
        </p:txBody>
      </p:sp>
      <p:sp>
        <p:nvSpPr>
          <p:cNvPr id="473091" name="Google Shape;3415;p30:notes">
            <a:extLst>
              <a:ext uri="{FF2B5EF4-FFF2-40B4-BE49-F238E27FC236}">
                <a16:creationId xmlns:a16="http://schemas.microsoft.com/office/drawing/2014/main" id="{4591FF81-BCE9-7DEB-8030-BCC974276C48}"/>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29427181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53E499E5-FD9F-1138-1E8A-2958FDCC0DB4}"/>
            </a:ext>
          </a:extLst>
        </p:cNvPr>
        <p:cNvGrpSpPr/>
        <p:nvPr/>
      </p:nvGrpSpPr>
      <p:grpSpPr>
        <a:xfrm>
          <a:off x="0" y="0"/>
          <a:ext cx="0" cy="0"/>
          <a:chOff x="0" y="0"/>
          <a:chExt cx="0" cy="0"/>
        </a:xfrm>
      </p:grpSpPr>
      <p:sp>
        <p:nvSpPr>
          <p:cNvPr id="473090" name="Google Shape;3414;p30:notes">
            <a:extLst>
              <a:ext uri="{FF2B5EF4-FFF2-40B4-BE49-F238E27FC236}">
                <a16:creationId xmlns:a16="http://schemas.microsoft.com/office/drawing/2014/main" id="{91A9437C-965D-8450-EF32-FB185E8DBC4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sz="1300">
              <a:cs typeface="Calibri" panose="020F0502020204030204" pitchFamily="34" charset="0"/>
              <a:sym typeface="Calibri" panose="020F0502020204030204" pitchFamily="34" charset="0"/>
            </a:endParaRPr>
          </a:p>
        </p:txBody>
      </p:sp>
      <p:sp>
        <p:nvSpPr>
          <p:cNvPr id="473091" name="Google Shape;3415;p30:notes">
            <a:extLst>
              <a:ext uri="{FF2B5EF4-FFF2-40B4-BE49-F238E27FC236}">
                <a16:creationId xmlns:a16="http://schemas.microsoft.com/office/drawing/2014/main" id="{3AFFB842-A14C-B0A9-A855-86CDDABEB36C}"/>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29765904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EF7D2195-D274-9871-3196-500D9C55A65B}"/>
            </a:ext>
          </a:extLst>
        </p:cNvPr>
        <p:cNvGrpSpPr/>
        <p:nvPr/>
      </p:nvGrpSpPr>
      <p:grpSpPr>
        <a:xfrm>
          <a:off x="0" y="0"/>
          <a:ext cx="0" cy="0"/>
          <a:chOff x="0" y="0"/>
          <a:chExt cx="0" cy="0"/>
        </a:xfrm>
      </p:grpSpPr>
      <p:sp>
        <p:nvSpPr>
          <p:cNvPr id="473090" name="Google Shape;3414;p30:notes">
            <a:extLst>
              <a:ext uri="{FF2B5EF4-FFF2-40B4-BE49-F238E27FC236}">
                <a16:creationId xmlns:a16="http://schemas.microsoft.com/office/drawing/2014/main" id="{BCDD9AFD-4C2E-CFF4-1072-76F02CAEF2F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sz="1300">
              <a:cs typeface="Calibri" panose="020F0502020204030204" pitchFamily="34" charset="0"/>
              <a:sym typeface="Calibri" panose="020F0502020204030204" pitchFamily="34" charset="0"/>
            </a:endParaRPr>
          </a:p>
        </p:txBody>
      </p:sp>
      <p:sp>
        <p:nvSpPr>
          <p:cNvPr id="473091" name="Google Shape;3415;p30:notes">
            <a:extLst>
              <a:ext uri="{FF2B5EF4-FFF2-40B4-BE49-F238E27FC236}">
                <a16:creationId xmlns:a16="http://schemas.microsoft.com/office/drawing/2014/main" id="{82202863-70BD-31B8-2244-2A0217A20079}"/>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25393665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2C4B0170-7E73-6AF3-820A-0166F5FB2A75}"/>
            </a:ext>
          </a:extLst>
        </p:cNvPr>
        <p:cNvGrpSpPr/>
        <p:nvPr/>
      </p:nvGrpSpPr>
      <p:grpSpPr>
        <a:xfrm>
          <a:off x="0" y="0"/>
          <a:ext cx="0" cy="0"/>
          <a:chOff x="0" y="0"/>
          <a:chExt cx="0" cy="0"/>
        </a:xfrm>
      </p:grpSpPr>
      <p:sp>
        <p:nvSpPr>
          <p:cNvPr id="473090" name="Google Shape;3414;p30:notes">
            <a:extLst>
              <a:ext uri="{FF2B5EF4-FFF2-40B4-BE49-F238E27FC236}">
                <a16:creationId xmlns:a16="http://schemas.microsoft.com/office/drawing/2014/main" id="{754FA7A8-2CF0-02D3-138B-3E32446E3CE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sz="1300">
              <a:cs typeface="Calibri" panose="020F0502020204030204" pitchFamily="34" charset="0"/>
              <a:sym typeface="Calibri" panose="020F0502020204030204" pitchFamily="34" charset="0"/>
            </a:endParaRPr>
          </a:p>
        </p:txBody>
      </p:sp>
      <p:sp>
        <p:nvSpPr>
          <p:cNvPr id="473091" name="Google Shape;3415;p30:notes">
            <a:extLst>
              <a:ext uri="{FF2B5EF4-FFF2-40B4-BE49-F238E27FC236}">
                <a16:creationId xmlns:a16="http://schemas.microsoft.com/office/drawing/2014/main" id="{AA1CB9D3-D3A9-ED2F-7B2A-0AAF76E86CB1}"/>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122714233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7705A6D1-4479-6CCE-E1C3-FC37118E3DCC}"/>
            </a:ext>
          </a:extLst>
        </p:cNvPr>
        <p:cNvGrpSpPr/>
        <p:nvPr/>
      </p:nvGrpSpPr>
      <p:grpSpPr>
        <a:xfrm>
          <a:off x="0" y="0"/>
          <a:ext cx="0" cy="0"/>
          <a:chOff x="0" y="0"/>
          <a:chExt cx="0" cy="0"/>
        </a:xfrm>
      </p:grpSpPr>
      <p:sp>
        <p:nvSpPr>
          <p:cNvPr id="473090" name="Google Shape;3414;p30:notes">
            <a:extLst>
              <a:ext uri="{FF2B5EF4-FFF2-40B4-BE49-F238E27FC236}">
                <a16:creationId xmlns:a16="http://schemas.microsoft.com/office/drawing/2014/main" id="{4AC7A7FD-D467-44AB-52C4-7DCB7FD7854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sz="1300">
              <a:cs typeface="Calibri" panose="020F0502020204030204" pitchFamily="34" charset="0"/>
              <a:sym typeface="Calibri" panose="020F0502020204030204" pitchFamily="34" charset="0"/>
            </a:endParaRPr>
          </a:p>
        </p:txBody>
      </p:sp>
      <p:sp>
        <p:nvSpPr>
          <p:cNvPr id="473091" name="Google Shape;3415;p30:notes">
            <a:extLst>
              <a:ext uri="{FF2B5EF4-FFF2-40B4-BE49-F238E27FC236}">
                <a16:creationId xmlns:a16="http://schemas.microsoft.com/office/drawing/2014/main" id="{C32DDB54-359C-9A87-8CC8-DD49A5CE9340}"/>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37574368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50F2D645-4AB4-FFD2-1B51-8B10ACC60C05}"/>
            </a:ext>
          </a:extLst>
        </p:cNvPr>
        <p:cNvGrpSpPr/>
        <p:nvPr/>
      </p:nvGrpSpPr>
      <p:grpSpPr>
        <a:xfrm>
          <a:off x="0" y="0"/>
          <a:ext cx="0" cy="0"/>
          <a:chOff x="0" y="0"/>
          <a:chExt cx="0" cy="0"/>
        </a:xfrm>
      </p:grpSpPr>
      <p:sp>
        <p:nvSpPr>
          <p:cNvPr id="473090" name="Google Shape;3414;p30:notes">
            <a:extLst>
              <a:ext uri="{FF2B5EF4-FFF2-40B4-BE49-F238E27FC236}">
                <a16:creationId xmlns:a16="http://schemas.microsoft.com/office/drawing/2014/main" id="{B2BEC279-EB21-2CE8-D44C-CA1A58ED234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sz="1300">
              <a:cs typeface="Calibri" panose="020F0502020204030204" pitchFamily="34" charset="0"/>
              <a:sym typeface="Calibri" panose="020F0502020204030204" pitchFamily="34" charset="0"/>
            </a:endParaRPr>
          </a:p>
        </p:txBody>
      </p:sp>
      <p:sp>
        <p:nvSpPr>
          <p:cNvPr id="473091" name="Google Shape;3415;p30:notes">
            <a:extLst>
              <a:ext uri="{FF2B5EF4-FFF2-40B4-BE49-F238E27FC236}">
                <a16:creationId xmlns:a16="http://schemas.microsoft.com/office/drawing/2014/main" id="{8B51F827-4E88-5CBA-A202-88D1F5E41350}"/>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409298264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5089CC39-4A48-4FA3-1F67-03FBF648D880}"/>
            </a:ext>
          </a:extLst>
        </p:cNvPr>
        <p:cNvGrpSpPr/>
        <p:nvPr/>
      </p:nvGrpSpPr>
      <p:grpSpPr>
        <a:xfrm>
          <a:off x="0" y="0"/>
          <a:ext cx="0" cy="0"/>
          <a:chOff x="0" y="0"/>
          <a:chExt cx="0" cy="0"/>
        </a:xfrm>
      </p:grpSpPr>
      <p:sp>
        <p:nvSpPr>
          <p:cNvPr id="473090" name="Google Shape;3414;p30:notes">
            <a:extLst>
              <a:ext uri="{FF2B5EF4-FFF2-40B4-BE49-F238E27FC236}">
                <a16:creationId xmlns:a16="http://schemas.microsoft.com/office/drawing/2014/main" id="{404046D4-1E54-A0FF-E0AF-C05B795457F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sz="1300">
              <a:cs typeface="Calibri" panose="020F0502020204030204" pitchFamily="34" charset="0"/>
              <a:sym typeface="Calibri" panose="020F0502020204030204" pitchFamily="34" charset="0"/>
            </a:endParaRPr>
          </a:p>
        </p:txBody>
      </p:sp>
      <p:sp>
        <p:nvSpPr>
          <p:cNvPr id="473091" name="Google Shape;3415;p30:notes">
            <a:extLst>
              <a:ext uri="{FF2B5EF4-FFF2-40B4-BE49-F238E27FC236}">
                <a16:creationId xmlns:a16="http://schemas.microsoft.com/office/drawing/2014/main" id="{AB7EFA6C-4793-A2C2-D3C8-168E80D4056B}"/>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198241166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E99815A7-2334-ED3B-6833-6D6BCEE1FCD8}"/>
            </a:ext>
          </a:extLst>
        </p:cNvPr>
        <p:cNvGrpSpPr/>
        <p:nvPr/>
      </p:nvGrpSpPr>
      <p:grpSpPr>
        <a:xfrm>
          <a:off x="0" y="0"/>
          <a:ext cx="0" cy="0"/>
          <a:chOff x="0" y="0"/>
          <a:chExt cx="0" cy="0"/>
        </a:xfrm>
      </p:grpSpPr>
      <p:sp>
        <p:nvSpPr>
          <p:cNvPr id="473090" name="Google Shape;3414;p30:notes">
            <a:extLst>
              <a:ext uri="{FF2B5EF4-FFF2-40B4-BE49-F238E27FC236}">
                <a16:creationId xmlns:a16="http://schemas.microsoft.com/office/drawing/2014/main" id="{1ADCDDD1-098E-DB60-D5B5-CAED390F09E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sz="1300">
              <a:cs typeface="Calibri" panose="020F0502020204030204" pitchFamily="34" charset="0"/>
              <a:sym typeface="Calibri" panose="020F0502020204030204" pitchFamily="34" charset="0"/>
            </a:endParaRPr>
          </a:p>
        </p:txBody>
      </p:sp>
      <p:sp>
        <p:nvSpPr>
          <p:cNvPr id="473091" name="Google Shape;3415;p30:notes">
            <a:extLst>
              <a:ext uri="{FF2B5EF4-FFF2-40B4-BE49-F238E27FC236}">
                <a16:creationId xmlns:a16="http://schemas.microsoft.com/office/drawing/2014/main" id="{A2A1CC3A-511D-A1ED-B43B-48402D141314}"/>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36188332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8" name="Marcador de imagen de diapositiva 1">
            <a:extLst>
              <a:ext uri="{FF2B5EF4-FFF2-40B4-BE49-F238E27FC236}">
                <a16:creationId xmlns:a16="http://schemas.microsoft.com/office/drawing/2014/main" id="{407D0F56-5F85-8433-5A79-62A1F1AA314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29059" name="Marcador de notas 2">
            <a:extLst>
              <a:ext uri="{FF2B5EF4-FFF2-40B4-BE49-F238E27FC236}">
                <a16:creationId xmlns:a16="http://schemas.microsoft.com/office/drawing/2014/main" id="{AAB08C27-F7E1-F49C-07FA-33968E2E447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es-CO" altLang="es-CO"/>
          </a:p>
        </p:txBody>
      </p:sp>
      <p:sp>
        <p:nvSpPr>
          <p:cNvPr id="429060" name="Marcador de número de diapositiva 3">
            <a:extLst>
              <a:ext uri="{FF2B5EF4-FFF2-40B4-BE49-F238E27FC236}">
                <a16:creationId xmlns:a16="http://schemas.microsoft.com/office/drawing/2014/main" id="{F6E60CB0-71CE-A9F2-375C-AFB7798EA0A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51EA64E-5D3B-479C-85E6-7E7C5C7DA87B}" type="slidenum">
              <a:rPr lang="es-MX" altLang="es-CO"/>
              <a:pPr fontAlgn="base">
                <a:spcBef>
                  <a:spcPct val="0"/>
                </a:spcBef>
                <a:spcAft>
                  <a:spcPct val="0"/>
                </a:spcAft>
              </a:pPr>
              <a:t>3</a:t>
            </a:fld>
            <a:endParaRPr lang="es-MX" altLang="es-CO"/>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0EEDA909-3CBB-8604-D019-26DC53493ACB}"/>
            </a:ext>
          </a:extLst>
        </p:cNvPr>
        <p:cNvGrpSpPr/>
        <p:nvPr/>
      </p:nvGrpSpPr>
      <p:grpSpPr>
        <a:xfrm>
          <a:off x="0" y="0"/>
          <a:ext cx="0" cy="0"/>
          <a:chOff x="0" y="0"/>
          <a:chExt cx="0" cy="0"/>
        </a:xfrm>
      </p:grpSpPr>
      <p:sp>
        <p:nvSpPr>
          <p:cNvPr id="473090" name="Google Shape;3414;p30:notes">
            <a:extLst>
              <a:ext uri="{FF2B5EF4-FFF2-40B4-BE49-F238E27FC236}">
                <a16:creationId xmlns:a16="http://schemas.microsoft.com/office/drawing/2014/main" id="{32836FED-02B3-B7AF-DB47-106B99FED27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sz="1300">
              <a:cs typeface="Calibri" panose="020F0502020204030204" pitchFamily="34" charset="0"/>
              <a:sym typeface="Calibri" panose="020F0502020204030204" pitchFamily="34" charset="0"/>
            </a:endParaRPr>
          </a:p>
        </p:txBody>
      </p:sp>
      <p:sp>
        <p:nvSpPr>
          <p:cNvPr id="473091" name="Google Shape;3415;p30:notes">
            <a:extLst>
              <a:ext uri="{FF2B5EF4-FFF2-40B4-BE49-F238E27FC236}">
                <a16:creationId xmlns:a16="http://schemas.microsoft.com/office/drawing/2014/main" id="{6DF371D0-4122-AE17-B55D-40BDF5951D67}"/>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extLst>
      <p:ext uri="{BB962C8B-B14F-4D97-AF65-F5344CB8AC3E}">
        <p14:creationId xmlns:p14="http://schemas.microsoft.com/office/powerpoint/2010/main" val="225325545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9A16BE-F239-2BDA-DE41-E505A68634B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1F52F95-D77F-9394-12DC-5476BBD76AB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1D5B52C-61B2-761D-9562-08E1E1C55E39}"/>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12475DC4-9938-C3BA-F8CD-804DF097D19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2280A9-CB00-4B90-9015-F997404898FF}"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89271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CA1147-37EA-AE8C-8543-C0AE527ABA5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5A54A99-3A14-867F-F3BF-8131A5CF0DC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FAC8EF3-7D32-B92B-B007-3087F63332F4}"/>
              </a:ext>
            </a:extLst>
          </p:cNvPr>
          <p:cNvSpPr>
            <a:spLocks noGrp="1"/>
          </p:cNvSpPr>
          <p:nvPr>
            <p:ph type="body" idx="1"/>
          </p:nvPr>
        </p:nvSpPr>
        <p:spPr/>
        <p:txBody>
          <a:bodyPr/>
          <a:lstStyle/>
          <a:p>
            <a:endParaRPr lang="es-CO" dirty="0"/>
          </a:p>
        </p:txBody>
      </p:sp>
      <p:sp>
        <p:nvSpPr>
          <p:cNvPr id="4" name="Marcador de número de diapositiva 3">
            <a:extLst>
              <a:ext uri="{FF2B5EF4-FFF2-40B4-BE49-F238E27FC236}">
                <a16:creationId xmlns:a16="http://schemas.microsoft.com/office/drawing/2014/main" id="{1DF07C55-86CE-073F-937E-C466597B120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2280A9-CB00-4B90-9015-F997404898FF}"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45163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2280A9-CB00-4B90-9015-F997404898FF}"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36450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2280A9-CB00-4B90-9015-F997404898FF}"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63366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D2280A9-CB00-4B90-9015-F997404898FF}"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59728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102FDA-875E-40BC-B637-5CE3F0CBEC2D}"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49413208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O"/>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102FDA-875E-40BC-B637-5CE3F0CBEC2D}"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752298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87810" name="Google Shape;677;p7:notes">
            <a:extLst>
              <a:ext uri="{FF2B5EF4-FFF2-40B4-BE49-F238E27FC236}">
                <a16:creationId xmlns:a16="http://schemas.microsoft.com/office/drawing/2014/main" id="{D7468A80-D63C-C2F3-7559-8D01A75FD839}"/>
              </a:ext>
            </a:extLst>
          </p:cNvPr>
          <p:cNvSpPr txBox="1">
            <a:spLocks noGrp="1"/>
          </p:cNvSpPr>
          <p:nvPr>
            <p:ph type="body" idx="1"/>
          </p:nvPr>
        </p:nvSpPr>
        <p:spPr/>
        <p:txBody>
          <a:bodyPr/>
          <a:lstStyle/>
          <a:p>
            <a:pPr marL="0" indent="0" eaLnBrk="1" hangingPunct="1">
              <a:buSzPts val="1400"/>
            </a:pPr>
            <a:endParaRPr lang="es-CO" altLang="es-CO" sz="1300">
              <a:latin typeface="Calibri" panose="020F0502020204030204" pitchFamily="34" charset="0"/>
              <a:cs typeface="Arial" panose="020B0604020202020204" pitchFamily="34" charset="0"/>
              <a:sym typeface="Calibri" panose="020F0502020204030204" pitchFamily="34" charset="0"/>
            </a:endParaRPr>
          </a:p>
        </p:txBody>
      </p:sp>
      <p:sp>
        <p:nvSpPr>
          <p:cNvPr id="887811" name="Google Shape;678;p7:notes">
            <a:extLst>
              <a:ext uri="{FF2B5EF4-FFF2-40B4-BE49-F238E27FC236}">
                <a16:creationId xmlns:a16="http://schemas.microsoft.com/office/drawing/2014/main" id="{4F9F5FA4-709C-C55F-21A5-5DBFD728CB41}"/>
              </a:ext>
            </a:extLst>
          </p:cNvPr>
          <p:cNvSpPr>
            <a:spLocks noGrp="1" noRot="1" noChangeAspect="1" noTextEdit="1"/>
          </p:cNvSpPr>
          <p:nvPr>
            <p:ph type="sldImg" idx="2"/>
          </p:nvPr>
        </p:nvSpPr>
        <p:spPr>
          <a:ln>
            <a:headEnd/>
            <a:tailEnd/>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87810" name="Google Shape;677;p7:notes">
            <a:extLst>
              <a:ext uri="{FF2B5EF4-FFF2-40B4-BE49-F238E27FC236}">
                <a16:creationId xmlns:a16="http://schemas.microsoft.com/office/drawing/2014/main" id="{D7468A80-D63C-C2F3-7559-8D01A75FD839}"/>
              </a:ext>
            </a:extLst>
          </p:cNvPr>
          <p:cNvSpPr txBox="1">
            <a:spLocks noGrp="1"/>
          </p:cNvSpPr>
          <p:nvPr>
            <p:ph type="body" idx="1"/>
          </p:nvPr>
        </p:nvSpPr>
        <p:spPr/>
        <p:txBody>
          <a:bodyPr/>
          <a:lstStyle/>
          <a:p>
            <a:pPr marL="0" indent="0" eaLnBrk="1" hangingPunct="1">
              <a:buSzPts val="1400"/>
            </a:pPr>
            <a:endParaRPr lang="es-CO" altLang="es-CO" sz="1300">
              <a:latin typeface="Calibri" panose="020F0502020204030204" pitchFamily="34" charset="0"/>
              <a:cs typeface="Arial" panose="020B0604020202020204" pitchFamily="34" charset="0"/>
              <a:sym typeface="Calibri" panose="020F0502020204030204" pitchFamily="34" charset="0"/>
            </a:endParaRPr>
          </a:p>
        </p:txBody>
      </p:sp>
      <p:sp>
        <p:nvSpPr>
          <p:cNvPr id="887811" name="Google Shape;678;p7:notes">
            <a:extLst>
              <a:ext uri="{FF2B5EF4-FFF2-40B4-BE49-F238E27FC236}">
                <a16:creationId xmlns:a16="http://schemas.microsoft.com/office/drawing/2014/main" id="{4F9F5FA4-709C-C55F-21A5-5DBFD728CB41}"/>
              </a:ext>
            </a:extLst>
          </p:cNvPr>
          <p:cNvSpPr>
            <a:spLocks noGrp="1" noRot="1" noChangeAspect="1" noTextEdit="1"/>
          </p:cNvSpPr>
          <p:nvPr>
            <p:ph type="sldImg" idx="2"/>
          </p:nvPr>
        </p:nvSpPr>
        <p:spPr>
          <a:ln>
            <a:headEnd/>
            <a:tailEnd/>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a:extLst>
            <a:ext uri="{FF2B5EF4-FFF2-40B4-BE49-F238E27FC236}">
              <a16:creationId xmlns:a16="http://schemas.microsoft.com/office/drawing/2014/main" id="{2D3649F1-26B8-BF40-D58A-51600709A49A}"/>
            </a:ext>
          </a:extLst>
        </p:cNvPr>
        <p:cNvGrpSpPr/>
        <p:nvPr/>
      </p:nvGrpSpPr>
      <p:grpSpPr>
        <a:xfrm>
          <a:off x="0" y="0"/>
          <a:ext cx="0" cy="0"/>
          <a:chOff x="0" y="0"/>
          <a:chExt cx="0" cy="0"/>
        </a:xfrm>
      </p:grpSpPr>
      <p:sp>
        <p:nvSpPr>
          <p:cNvPr id="637954" name="Google Shape;677;p7:notes">
            <a:extLst>
              <a:ext uri="{FF2B5EF4-FFF2-40B4-BE49-F238E27FC236}">
                <a16:creationId xmlns:a16="http://schemas.microsoft.com/office/drawing/2014/main" id="{2FCCEE5C-FAF5-B8E7-D8A2-92A5862D0DE7}"/>
              </a:ext>
            </a:extLst>
          </p:cNvPr>
          <p:cNvSpPr txBox="1">
            <a:spLocks noGrp="1"/>
          </p:cNvSpPr>
          <p:nvPr>
            <p:ph type="body" idx="1"/>
          </p:nvPr>
        </p:nvSpPr>
        <p:spPr>
          <a:ln/>
        </p:spPr>
        <p:txBody>
          <a:bodyPr/>
          <a:lstStyle/>
          <a:p>
            <a:pPr marL="0" indent="0" eaLnBrk="1" hangingPunct="1">
              <a:buSzPts val="1400"/>
            </a:pPr>
            <a:endParaRPr lang="es-CO" altLang="es-CO" sz="1200">
              <a:latin typeface="Calibri" panose="020F0502020204030204" pitchFamily="34" charset="0"/>
              <a:cs typeface="Arial" panose="020B0604020202020204" pitchFamily="34" charset="0"/>
              <a:sym typeface="Calibri" panose="020F0502020204030204" pitchFamily="34" charset="0"/>
            </a:endParaRPr>
          </a:p>
        </p:txBody>
      </p:sp>
      <p:sp>
        <p:nvSpPr>
          <p:cNvPr id="637955" name="Google Shape;678;p7:notes">
            <a:extLst>
              <a:ext uri="{FF2B5EF4-FFF2-40B4-BE49-F238E27FC236}">
                <a16:creationId xmlns:a16="http://schemas.microsoft.com/office/drawing/2014/main" id="{F04389FC-4E73-8FC1-4484-0176F0A5AD80}"/>
              </a:ext>
            </a:extLst>
          </p:cNvPr>
          <p:cNvSpPr>
            <a:spLocks noGrp="1" noRot="1" noChangeAspect="1" noTextEdit="1"/>
          </p:cNvSpPr>
          <p:nvPr>
            <p:ph type="sldImg" idx="2"/>
          </p:nvPr>
        </p:nvSpPr>
        <p:spPr>
          <a:ln>
            <a:headEnd/>
            <a:tailEnd/>
          </a:ln>
        </p:spPr>
      </p:sp>
    </p:spTree>
    <p:extLst>
      <p:ext uri="{BB962C8B-B14F-4D97-AF65-F5344CB8AC3E}">
        <p14:creationId xmlns:p14="http://schemas.microsoft.com/office/powerpoint/2010/main" val="30048810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37954" name="Google Shape;677;p7:notes">
            <a:extLst>
              <a:ext uri="{FF2B5EF4-FFF2-40B4-BE49-F238E27FC236}">
                <a16:creationId xmlns:a16="http://schemas.microsoft.com/office/drawing/2014/main" id="{8E282E54-B176-271D-36C8-14833847E8C4}"/>
              </a:ext>
            </a:extLst>
          </p:cNvPr>
          <p:cNvSpPr txBox="1">
            <a:spLocks noGrp="1"/>
          </p:cNvSpPr>
          <p:nvPr>
            <p:ph type="body" idx="1"/>
          </p:nvPr>
        </p:nvSpPr>
        <p:spPr>
          <a:ln/>
        </p:spPr>
        <p:txBody>
          <a:bodyPr/>
          <a:lstStyle/>
          <a:p>
            <a:pPr marL="0" indent="0" eaLnBrk="1" hangingPunct="1">
              <a:buSzPts val="1400"/>
            </a:pPr>
            <a:endParaRPr lang="es-CO" altLang="es-CO" sz="1200">
              <a:latin typeface="Calibri" panose="020F0502020204030204" pitchFamily="34" charset="0"/>
              <a:cs typeface="Arial" panose="020B0604020202020204" pitchFamily="34" charset="0"/>
              <a:sym typeface="Calibri" panose="020F0502020204030204" pitchFamily="34" charset="0"/>
            </a:endParaRPr>
          </a:p>
        </p:txBody>
      </p:sp>
      <p:sp>
        <p:nvSpPr>
          <p:cNvPr id="637955" name="Google Shape;678;p7:notes">
            <a:extLst>
              <a:ext uri="{FF2B5EF4-FFF2-40B4-BE49-F238E27FC236}">
                <a16:creationId xmlns:a16="http://schemas.microsoft.com/office/drawing/2014/main" id="{F49F0077-D3B1-02A8-FE40-E8F8FEF6A236}"/>
              </a:ext>
            </a:extLst>
          </p:cNvPr>
          <p:cNvSpPr>
            <a:spLocks noGrp="1" noRot="1" noChangeAspect="1" noTextEdit="1"/>
          </p:cNvSpPr>
          <p:nvPr>
            <p:ph type="sldImg" idx="2"/>
          </p:nvPr>
        </p:nvSpPr>
        <p:spPr>
          <a:ln>
            <a:headEnd/>
            <a:tailEnd/>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637954" name="Google Shape;677;p7:notes">
            <a:extLst>
              <a:ext uri="{FF2B5EF4-FFF2-40B4-BE49-F238E27FC236}">
                <a16:creationId xmlns:a16="http://schemas.microsoft.com/office/drawing/2014/main" id="{8E282E54-B176-271D-36C8-14833847E8C4}"/>
              </a:ext>
            </a:extLst>
          </p:cNvPr>
          <p:cNvSpPr txBox="1">
            <a:spLocks noGrp="1"/>
          </p:cNvSpPr>
          <p:nvPr>
            <p:ph type="body" idx="1"/>
          </p:nvPr>
        </p:nvSpPr>
        <p:spPr>
          <a:ln/>
        </p:spPr>
        <p:txBody>
          <a:bodyPr/>
          <a:lstStyle/>
          <a:p>
            <a:pPr marL="0" indent="0" eaLnBrk="1" hangingPunct="1">
              <a:buSzPts val="1400"/>
            </a:pPr>
            <a:endParaRPr lang="es-CO" altLang="es-CO" sz="1200">
              <a:latin typeface="Calibri" panose="020F0502020204030204" pitchFamily="34" charset="0"/>
              <a:cs typeface="Arial" panose="020B0604020202020204" pitchFamily="34" charset="0"/>
              <a:sym typeface="Calibri" panose="020F0502020204030204" pitchFamily="34" charset="0"/>
            </a:endParaRPr>
          </a:p>
        </p:txBody>
      </p:sp>
      <p:sp>
        <p:nvSpPr>
          <p:cNvPr id="637955" name="Google Shape;678;p7:notes">
            <a:extLst>
              <a:ext uri="{FF2B5EF4-FFF2-40B4-BE49-F238E27FC236}">
                <a16:creationId xmlns:a16="http://schemas.microsoft.com/office/drawing/2014/main" id="{F49F0077-D3B1-02A8-FE40-E8F8FEF6A236}"/>
              </a:ext>
            </a:extLst>
          </p:cNvPr>
          <p:cNvSpPr>
            <a:spLocks noGrp="1" noRot="1" noChangeAspect="1" noTextEdit="1"/>
          </p:cNvSpPr>
          <p:nvPr>
            <p:ph type="sldImg" idx="2"/>
          </p:nvPr>
        </p:nvSpPr>
        <p:spPr>
          <a:ln>
            <a:headEnd/>
            <a:tailEnd/>
          </a:ln>
        </p:spPr>
      </p:sp>
    </p:spTree>
    <p:extLst>
      <p:ext uri="{BB962C8B-B14F-4D97-AF65-F5344CB8AC3E}">
        <p14:creationId xmlns:p14="http://schemas.microsoft.com/office/powerpoint/2010/main" val="160297769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434178" name="Google Shape;3027;p14:notes">
            <a:extLst>
              <a:ext uri="{FF2B5EF4-FFF2-40B4-BE49-F238E27FC236}">
                <a16:creationId xmlns:a16="http://schemas.microsoft.com/office/drawing/2014/main" id="{3AB34B1A-073F-0165-495B-C9D2F21EE00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buSzPts val="1400"/>
            </a:pPr>
            <a:endParaRPr lang="es-CO" altLang="es-CO" sz="1300" dirty="0">
              <a:cs typeface="Calibri" panose="020F0502020204030204" pitchFamily="34" charset="0"/>
              <a:sym typeface="Calibri" panose="020F0502020204030204" pitchFamily="34" charset="0"/>
            </a:endParaRPr>
          </a:p>
        </p:txBody>
      </p:sp>
      <p:sp>
        <p:nvSpPr>
          <p:cNvPr id="434179" name="Google Shape;3028;p14:notes">
            <a:extLst>
              <a:ext uri="{FF2B5EF4-FFF2-40B4-BE49-F238E27FC236}">
                <a16:creationId xmlns:a16="http://schemas.microsoft.com/office/drawing/2014/main" id="{25D6DF07-F2B7-523D-EE80-FA30DCDE7062}"/>
              </a:ext>
            </a:extLst>
          </p:cNvPr>
          <p:cNvSpPr>
            <a:spLocks noGrp="1" noRot="1" noChangeAspect="1" noTextEdit="1"/>
          </p:cNvSpPr>
          <p:nvPr>
            <p:ph type="sldImg" idx="2"/>
          </p:nvPr>
        </p:nvSpPr>
        <p:spPr bwMode="auto">
          <a:noFill/>
          <a:ln w="9525">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1.png"/></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5" Type="http://schemas.microsoft.com/office/2007/relationships/hdphoto" Target="../media/hdphoto2.wdp"/><Relationship Id="rId4" Type="http://schemas.openxmlformats.org/officeDocument/2006/relationships/image" Target="../media/image5.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5.xml"/><Relationship Id="rId5" Type="http://schemas.microsoft.com/office/2007/relationships/hdphoto" Target="../media/hdphoto3.wdp"/><Relationship Id="rId4" Type="http://schemas.openxmlformats.org/officeDocument/2006/relationships/image" Target="../media/image13.png"/></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5.xml"/><Relationship Id="rId6" Type="http://schemas.microsoft.com/office/2007/relationships/hdphoto" Target="../media/hdphoto4.wdp"/><Relationship Id="rId5" Type="http://schemas.openxmlformats.org/officeDocument/2006/relationships/image" Target="../media/image15.png"/><Relationship Id="rId4" Type="http://schemas.openxmlformats.org/officeDocument/2006/relationships/image" Target="../media/image4.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4.png"/><Relationship Id="rId4" Type="http://schemas.microsoft.com/office/2007/relationships/hdphoto" Target="../media/hdphoto5.wdp"/></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4.png"/><Relationship Id="rId4" Type="http://schemas.microsoft.com/office/2007/relationships/hdphoto" Target="../media/hdphoto6.wdp"/></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4.png"/><Relationship Id="rId4" Type="http://schemas.microsoft.com/office/2007/relationships/hdphoto" Target="../media/hdphoto6.wdp"/></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4.png"/><Relationship Id="rId4" Type="http://schemas.microsoft.com/office/2007/relationships/hdphoto" Target="../media/hdphoto6.wdp"/></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4.png"/><Relationship Id="rId4" Type="http://schemas.microsoft.com/office/2007/relationships/hdphoto" Target="../media/hdphoto6.wdp"/></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4.png"/><Relationship Id="rId4" Type="http://schemas.microsoft.com/office/2007/relationships/hdphoto" Target="../media/hdphoto6.wdp"/></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4.png"/><Relationship Id="rId4" Type="http://schemas.microsoft.com/office/2007/relationships/hdphoto" Target="../media/hdphoto6.wdp"/></Relationships>
</file>

<file path=ppt/slideLayouts/_rels/slideLayout1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4.png"/><Relationship Id="rId4" Type="http://schemas.microsoft.com/office/2007/relationships/hdphoto" Target="../media/hdphoto6.wdp"/></Relationships>
</file>

<file path=ppt/slideLayouts/_rels/slideLayout1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4.png"/><Relationship Id="rId4" Type="http://schemas.microsoft.com/office/2007/relationships/hdphoto" Target="../media/hdphoto6.wdp"/></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Master" Target="../slideMasters/slideMaster5.xml"/><Relationship Id="rId5" Type="http://schemas.openxmlformats.org/officeDocument/2006/relationships/image" Target="../media/image4.png"/><Relationship Id="rId4" Type="http://schemas.microsoft.com/office/2007/relationships/hdphoto" Target="../media/hdphoto7.wdp"/></Relationships>
</file>

<file path=ppt/slideLayouts/_rels/slideLayout115.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png"/></Relationships>
</file>

<file path=ppt/slideLayouts/_rels/slideLayout116.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26.jpe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4.png"/></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Master" Target="../slideMasters/slideMaster5.xml"/><Relationship Id="rId6" Type="http://schemas.microsoft.com/office/2007/relationships/hdphoto" Target="../media/hdphoto7.wdp"/><Relationship Id="rId5" Type="http://schemas.openxmlformats.org/officeDocument/2006/relationships/image" Target="../media/image32.png"/><Relationship Id="rId4" Type="http://schemas.openxmlformats.org/officeDocument/2006/relationships/image" Target="../media/image3.png"/></Relationships>
</file>

<file path=ppt/slideLayouts/_rels/slideLayout11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1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2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2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2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5.xml"/><Relationship Id="rId4" Type="http://schemas.openxmlformats.org/officeDocument/2006/relationships/image" Target="../media/image4.png"/></Relationships>
</file>

<file path=ppt/slideLayouts/_rels/slideLayout1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jpeg"/><Relationship Id="rId1" Type="http://schemas.openxmlformats.org/officeDocument/2006/relationships/slideMaster" Target="../slideMasters/slideMaster5.xml"/><Relationship Id="rId5" Type="http://schemas.openxmlformats.org/officeDocument/2006/relationships/image" Target="../media/image4.png"/><Relationship Id="rId4" Type="http://schemas.microsoft.com/office/2007/relationships/hdphoto" Target="../media/hdphoto7.wdp"/></Relationships>
</file>

<file path=ppt/slideLayouts/_rels/slideLayout12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jpeg"/><Relationship Id="rId1" Type="http://schemas.openxmlformats.org/officeDocument/2006/relationships/slideMaster" Target="../slideMasters/slideMaster5.xml"/><Relationship Id="rId5" Type="http://schemas.openxmlformats.org/officeDocument/2006/relationships/image" Target="../media/image4.png"/><Relationship Id="rId4" Type="http://schemas.microsoft.com/office/2007/relationships/hdphoto" Target="../media/hdphoto7.wdp"/></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8.png"/></Relationships>
</file>

<file path=ppt/slideLayouts/_rels/slideLayout128.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1.png"/></Relationships>
</file>

<file path=ppt/slideLayouts/_rels/slideLayout1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5" Type="http://schemas.microsoft.com/office/2007/relationships/hdphoto" Target="../media/hdphoto2.wdp"/><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1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6.xml"/><Relationship Id="rId5" Type="http://schemas.microsoft.com/office/2007/relationships/hdphoto" Target="../media/hdphoto3.wdp"/><Relationship Id="rId4" Type="http://schemas.openxmlformats.org/officeDocument/2006/relationships/image" Target="../media/image13.png"/></Relationships>
</file>

<file path=ppt/slideLayouts/_rels/slideLayout1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6.xml"/><Relationship Id="rId6" Type="http://schemas.microsoft.com/office/2007/relationships/hdphoto" Target="../media/hdphoto4.wdp"/><Relationship Id="rId5" Type="http://schemas.openxmlformats.org/officeDocument/2006/relationships/image" Target="../media/image15.png"/><Relationship Id="rId4" Type="http://schemas.openxmlformats.org/officeDocument/2006/relationships/image" Target="../media/image4.png"/></Relationships>
</file>

<file path=ppt/slideLayouts/_rels/slideLayout13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5.wdp"/></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6.wdp"/></Relationships>
</file>

<file path=ppt/slideLayouts/_rels/slideLayout13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6.wdp"/></Relationships>
</file>

<file path=ppt/slideLayouts/_rels/slideLayout13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6.wdp"/></Relationships>
</file>

<file path=ppt/slideLayouts/_rels/slideLayout13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6.wdp"/></Relationships>
</file>

<file path=ppt/slideLayouts/_rels/slideLayout1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6.wdp"/></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6.wdp"/></Relationships>
</file>

<file path=ppt/slideLayouts/_rels/slideLayout1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6.wdp"/></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8.png"/></Relationships>
</file>

<file path=ppt/slideLayouts/_rels/slideLayout1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6.wdp"/></Relationships>
</file>

<file path=ppt/slideLayouts/_rels/slideLayout14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4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Master" Target="../slideMasters/slideMaster6.xml"/><Relationship Id="rId5" Type="http://schemas.openxmlformats.org/officeDocument/2006/relationships/image" Target="../media/image4.png"/><Relationship Id="rId4" Type="http://schemas.microsoft.com/office/2007/relationships/hdphoto" Target="../media/hdphoto7.wdp"/></Relationships>
</file>

<file path=ppt/slideLayouts/_rels/slideLayout143.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png"/></Relationships>
</file>

<file path=ppt/slideLayouts/_rels/slideLayout144.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26.jpe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4.png"/></Relationships>
</file>

<file path=ppt/slideLayouts/_rels/slideLayout145.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Master" Target="../slideMasters/slideMaster6.xml"/><Relationship Id="rId6" Type="http://schemas.microsoft.com/office/2007/relationships/hdphoto" Target="../media/hdphoto7.wdp"/><Relationship Id="rId5" Type="http://schemas.openxmlformats.org/officeDocument/2006/relationships/image" Target="../media/image32.png"/><Relationship Id="rId4" Type="http://schemas.openxmlformats.org/officeDocument/2006/relationships/image" Target="../media/image3.png"/></Relationships>
</file>

<file path=ppt/slideLayouts/_rels/slideLayout14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4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4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4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1.png"/></Relationships>
</file>

<file path=ppt/slideLayouts/_rels/slideLayout15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5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jpeg"/><Relationship Id="rId1" Type="http://schemas.openxmlformats.org/officeDocument/2006/relationships/slideMaster" Target="../slideMasters/slideMaster6.xml"/><Relationship Id="rId5" Type="http://schemas.openxmlformats.org/officeDocument/2006/relationships/image" Target="../media/image4.png"/><Relationship Id="rId4" Type="http://schemas.openxmlformats.org/officeDocument/2006/relationships/image" Target="../media/image19.png"/></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7.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7.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8.png"/></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7.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1.png"/></Relationships>
</file>

<file path=ppt/slideLayouts/_rels/slideLayout1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5" Type="http://schemas.microsoft.com/office/2007/relationships/hdphoto" Target="../media/hdphoto2.wdp"/><Relationship Id="rId4" Type="http://schemas.openxmlformats.org/officeDocument/2006/relationships/image" Target="../media/image5.png"/></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7.xml"/><Relationship Id="rId5" Type="http://schemas.microsoft.com/office/2007/relationships/hdphoto" Target="../media/hdphoto3.wdp"/><Relationship Id="rId4" Type="http://schemas.openxmlformats.org/officeDocument/2006/relationships/image" Target="../media/image13.pn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7.xml"/><Relationship Id="rId6" Type="http://schemas.microsoft.com/office/2007/relationships/hdphoto" Target="../media/hdphoto4.wdp"/><Relationship Id="rId5" Type="http://schemas.openxmlformats.org/officeDocument/2006/relationships/image" Target="../media/image15.png"/><Relationship Id="rId4" Type="http://schemas.openxmlformats.org/officeDocument/2006/relationships/image" Target="../media/image4.pn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4.png"/><Relationship Id="rId4" Type="http://schemas.microsoft.com/office/2007/relationships/hdphoto" Target="../media/hdphoto5.wdp"/></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1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4.png"/><Relationship Id="rId4" Type="http://schemas.microsoft.com/office/2007/relationships/hdphoto" Target="../media/hdphoto6.wdp"/></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4.png"/><Relationship Id="rId4" Type="http://schemas.microsoft.com/office/2007/relationships/hdphoto" Target="../media/hdphoto6.wdp"/></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4.png"/><Relationship Id="rId4" Type="http://schemas.microsoft.com/office/2007/relationships/hdphoto" Target="../media/hdphoto6.wdp"/></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4.png"/><Relationship Id="rId4" Type="http://schemas.microsoft.com/office/2007/relationships/hdphoto" Target="../media/hdphoto6.wdp"/></Relationships>
</file>

<file path=ppt/slideLayouts/_rels/slideLayout16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4.png"/><Relationship Id="rId4" Type="http://schemas.microsoft.com/office/2007/relationships/hdphoto" Target="../media/hdphoto6.wdp"/></Relationships>
</file>

<file path=ppt/slideLayouts/_rels/slideLayout1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4.png"/><Relationship Id="rId4" Type="http://schemas.microsoft.com/office/2007/relationships/hdphoto" Target="../media/hdphoto6.wdp"/></Relationships>
</file>

<file path=ppt/slideLayouts/_rels/slideLayout16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4.png"/><Relationship Id="rId4" Type="http://schemas.microsoft.com/office/2007/relationships/hdphoto" Target="../media/hdphoto6.wdp"/></Relationships>
</file>

<file path=ppt/slideLayouts/_rels/slideLayout16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4.png"/><Relationship Id="rId4" Type="http://schemas.microsoft.com/office/2007/relationships/hdphoto" Target="../media/hdphoto6.wdp"/></Relationships>
</file>

<file path=ppt/slideLayouts/_rels/slideLayout16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Master" Target="../slideMasters/slideMaster7.xml"/><Relationship Id="rId5" Type="http://schemas.openxmlformats.org/officeDocument/2006/relationships/image" Target="../media/image4.png"/><Relationship Id="rId4" Type="http://schemas.microsoft.com/office/2007/relationships/hdphoto" Target="../media/hdphoto7.wdp"/></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8.png"/></Relationships>
</file>

<file path=ppt/slideLayouts/_rels/slideLayout170.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png"/></Relationships>
</file>

<file path=ppt/slideLayouts/_rels/slideLayout171.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7.xml"/><Relationship Id="rId6" Type="http://schemas.openxmlformats.org/officeDocument/2006/relationships/image" Target="../media/image26.jpe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4.png"/></Relationships>
</file>

<file path=ppt/slideLayouts/_rels/slideLayout17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Master" Target="../slideMasters/slideMaster7.xml"/><Relationship Id="rId6" Type="http://schemas.microsoft.com/office/2007/relationships/hdphoto" Target="../media/hdphoto7.wdp"/><Relationship Id="rId5" Type="http://schemas.openxmlformats.org/officeDocument/2006/relationships/image" Target="../media/image32.png"/><Relationship Id="rId4" Type="http://schemas.openxmlformats.org/officeDocument/2006/relationships/image" Target="../media/image3.png"/></Relationships>
</file>

<file path=ppt/slideLayouts/_rels/slideLayout17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7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7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7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7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7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7.xml"/><Relationship Id="rId4" Type="http://schemas.openxmlformats.org/officeDocument/2006/relationships/image" Target="../media/image4.png"/></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jpeg"/><Relationship Id="rId1" Type="http://schemas.openxmlformats.org/officeDocument/2006/relationships/slideMaster" Target="../slideMasters/slideMaster7.xml"/><Relationship Id="rId5" Type="http://schemas.openxmlformats.org/officeDocument/2006/relationships/image" Target="../media/image4.png"/><Relationship Id="rId4" Type="http://schemas.openxmlformats.org/officeDocument/2006/relationships/image" Target="../media/image19.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1.png"/></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8.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8.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8.png"/></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8.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1.pn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5" Type="http://schemas.microsoft.com/office/2007/relationships/hdphoto" Target="../media/hdphoto2.wdp"/><Relationship Id="rId4" Type="http://schemas.openxmlformats.org/officeDocument/2006/relationships/image" Target="../media/image5.pn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8.xml"/><Relationship Id="rId5" Type="http://schemas.microsoft.com/office/2007/relationships/hdphoto" Target="../media/hdphoto3.wdp"/><Relationship Id="rId4" Type="http://schemas.openxmlformats.org/officeDocument/2006/relationships/image" Target="../media/image13.png"/></Relationships>
</file>

<file path=ppt/slideLayouts/_rels/slideLayout18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8.xml"/><Relationship Id="rId6" Type="http://schemas.microsoft.com/office/2007/relationships/hdphoto" Target="../media/hdphoto4.wdp"/><Relationship Id="rId5" Type="http://schemas.openxmlformats.org/officeDocument/2006/relationships/image" Target="../media/image15.png"/><Relationship Id="rId4" Type="http://schemas.openxmlformats.org/officeDocument/2006/relationships/image" Target="../media/image4.png"/></Relationships>
</file>

<file path=ppt/slideLayouts/_rels/slideLayout18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8.xml"/><Relationship Id="rId5" Type="http://schemas.openxmlformats.org/officeDocument/2006/relationships/image" Target="../media/image4.png"/><Relationship Id="rId4" Type="http://schemas.microsoft.com/office/2007/relationships/hdphoto" Target="../media/hdphoto5.wdp"/></Relationships>
</file>

<file path=ppt/slideLayouts/_rels/slideLayout18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8.xml"/><Relationship Id="rId5" Type="http://schemas.openxmlformats.org/officeDocument/2006/relationships/image" Target="../media/image4.png"/><Relationship Id="rId4" Type="http://schemas.microsoft.com/office/2007/relationships/hdphoto" Target="../media/hdphoto6.wdp"/></Relationships>
</file>

<file path=ppt/slideLayouts/_rels/slideLayout18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8.xml"/><Relationship Id="rId5" Type="http://schemas.openxmlformats.org/officeDocument/2006/relationships/image" Target="../media/image4.png"/><Relationship Id="rId4" Type="http://schemas.microsoft.com/office/2007/relationships/hdphoto" Target="../media/hdphoto6.wdp"/></Relationships>
</file>

<file path=ppt/slideLayouts/_rels/slideLayout18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8.xml"/><Relationship Id="rId5" Type="http://schemas.openxmlformats.org/officeDocument/2006/relationships/image" Target="../media/image4.png"/><Relationship Id="rId4" Type="http://schemas.microsoft.com/office/2007/relationships/hdphoto" Target="../media/hdphoto6.wdp"/></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5.png"/></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8.xml"/><Relationship Id="rId5" Type="http://schemas.openxmlformats.org/officeDocument/2006/relationships/image" Target="../media/image4.png"/><Relationship Id="rId4" Type="http://schemas.microsoft.com/office/2007/relationships/hdphoto" Target="../media/hdphoto6.wdp"/></Relationships>
</file>

<file path=ppt/slideLayouts/_rels/slideLayout19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8.xml"/><Relationship Id="rId5" Type="http://schemas.openxmlformats.org/officeDocument/2006/relationships/image" Target="../media/image4.png"/><Relationship Id="rId4" Type="http://schemas.microsoft.com/office/2007/relationships/hdphoto" Target="../media/hdphoto6.wdp"/></Relationships>
</file>

<file path=ppt/slideLayouts/_rels/slideLayout19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8.xml"/><Relationship Id="rId5" Type="http://schemas.openxmlformats.org/officeDocument/2006/relationships/image" Target="../media/image4.png"/><Relationship Id="rId4" Type="http://schemas.microsoft.com/office/2007/relationships/hdphoto" Target="../media/hdphoto6.wdp"/></Relationships>
</file>

<file path=ppt/slideLayouts/_rels/slideLayout19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8.xml"/><Relationship Id="rId5" Type="http://schemas.openxmlformats.org/officeDocument/2006/relationships/image" Target="../media/image4.png"/><Relationship Id="rId4" Type="http://schemas.microsoft.com/office/2007/relationships/hdphoto" Target="../media/hdphoto6.wdp"/></Relationships>
</file>

<file path=ppt/slideLayouts/_rels/slideLayout19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8.xml"/><Relationship Id="rId5" Type="http://schemas.openxmlformats.org/officeDocument/2006/relationships/image" Target="../media/image4.png"/><Relationship Id="rId4" Type="http://schemas.microsoft.com/office/2007/relationships/hdphoto" Target="../media/hdphoto6.wdp"/></Relationships>
</file>

<file path=ppt/slideLayouts/_rels/slideLayout19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19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Master" Target="../slideMasters/slideMaster8.xml"/><Relationship Id="rId5" Type="http://schemas.openxmlformats.org/officeDocument/2006/relationships/image" Target="../media/image4.png"/><Relationship Id="rId4" Type="http://schemas.microsoft.com/office/2007/relationships/hdphoto" Target="../media/hdphoto7.wdp"/></Relationships>
</file>

<file path=ppt/slideLayouts/_rels/slideLayout19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png"/></Relationships>
</file>

<file path=ppt/slideLayouts/_rels/slideLayout19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8.xml"/><Relationship Id="rId6" Type="http://schemas.openxmlformats.org/officeDocument/2006/relationships/image" Target="../media/image26.jpe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4.png"/></Relationships>
</file>

<file path=ppt/slideLayouts/_rels/slideLayout19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Master" Target="../slideMasters/slideMaster8.xml"/><Relationship Id="rId6" Type="http://schemas.microsoft.com/office/2007/relationships/hdphoto" Target="../media/hdphoto7.wdp"/><Relationship Id="rId5" Type="http://schemas.openxmlformats.org/officeDocument/2006/relationships/image" Target="../media/image32.png"/><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13.png"/></Relationships>
</file>

<file path=ppt/slideLayouts/_rels/slideLayout20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20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20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20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20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20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8.xml"/><Relationship Id="rId4" Type="http://schemas.openxmlformats.org/officeDocument/2006/relationships/image" Target="../media/image4.png"/></Relationships>
</file>

<file path=ppt/slideLayouts/_rels/slideLayout20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jpeg"/><Relationship Id="rId1" Type="http://schemas.openxmlformats.org/officeDocument/2006/relationships/slideMaster" Target="../slideMasters/slideMaster8.xml"/><Relationship Id="rId5" Type="http://schemas.openxmlformats.org/officeDocument/2006/relationships/image" Target="../media/image4.png"/><Relationship Id="rId4" Type="http://schemas.microsoft.com/office/2007/relationships/hdphoto" Target="../media/hdphoto7.wdp"/></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jpeg"/><Relationship Id="rId1" Type="http://schemas.openxmlformats.org/officeDocument/2006/relationships/slideMaster" Target="../slideMasters/slideMaster8.xml"/><Relationship Id="rId5" Type="http://schemas.openxmlformats.org/officeDocument/2006/relationships/image" Target="../media/image4.png"/><Relationship Id="rId4" Type="http://schemas.microsoft.com/office/2007/relationships/hdphoto" Target="../media/hdphoto7.wdp"/></Relationships>
</file>

<file path=ppt/slideLayouts/_rels/slideLayout208.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9.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20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9.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8.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15.png"/><Relationship Id="rId4" Type="http://schemas.openxmlformats.org/officeDocument/2006/relationships/image" Target="../media/image4.png"/></Relationships>
</file>

<file path=ppt/slideLayouts/_rels/slideLayout210.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9.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1.png"/></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5" Type="http://schemas.microsoft.com/office/2007/relationships/hdphoto" Target="../media/hdphoto2.wdp"/><Relationship Id="rId4" Type="http://schemas.openxmlformats.org/officeDocument/2006/relationships/image" Target="../media/image5.png"/></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9.xml"/><Relationship Id="rId5" Type="http://schemas.microsoft.com/office/2007/relationships/hdphoto" Target="../media/hdphoto3.wdp"/><Relationship Id="rId4" Type="http://schemas.openxmlformats.org/officeDocument/2006/relationships/image" Target="../media/image13.png"/></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9.xml"/><Relationship Id="rId6" Type="http://schemas.microsoft.com/office/2007/relationships/hdphoto" Target="../media/hdphoto4.wdp"/><Relationship Id="rId5" Type="http://schemas.openxmlformats.org/officeDocument/2006/relationships/image" Target="../media/image15.png"/><Relationship Id="rId4" Type="http://schemas.openxmlformats.org/officeDocument/2006/relationships/image" Target="../media/image4.png"/></Relationships>
</file>

<file path=ppt/slideLayouts/_rels/slideLayout2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4.png"/><Relationship Id="rId4" Type="http://schemas.microsoft.com/office/2007/relationships/hdphoto" Target="../media/hdphoto5.wdp"/></Relationships>
</file>

<file path=ppt/slideLayouts/_rels/slideLayout2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4.png"/><Relationship Id="rId4" Type="http://schemas.microsoft.com/office/2007/relationships/hdphoto" Target="../media/hdphoto6.wdp"/></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4.png"/><Relationship Id="rId4" Type="http://schemas.microsoft.com/office/2007/relationships/hdphoto" Target="../media/hdphoto6.wdp"/></Relationships>
</file>

<file path=ppt/slideLayouts/_rels/slideLayout2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4.png"/><Relationship Id="rId4" Type="http://schemas.microsoft.com/office/2007/relationships/hdphoto" Target="../media/hdphoto6.wdp"/></Relationships>
</file>

<file path=ppt/slideLayouts/_rels/slideLayout2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4.png"/><Relationship Id="rId4" Type="http://schemas.microsoft.com/office/2007/relationships/hdphoto" Target="../media/hdphoto6.wdp"/></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4.png"/><Relationship Id="rId4" Type="http://schemas.microsoft.com/office/2007/relationships/hdphoto" Target="../media/hdphoto6.wdp"/></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4.png"/><Relationship Id="rId4" Type="http://schemas.microsoft.com/office/2007/relationships/hdphoto" Target="../media/hdphoto6.wdp"/></Relationships>
</file>

<file path=ppt/slideLayouts/_rels/slideLayout2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4.png"/><Relationship Id="rId4" Type="http://schemas.microsoft.com/office/2007/relationships/hdphoto" Target="../media/hdphoto6.wdp"/></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4.png"/><Relationship Id="rId4" Type="http://schemas.microsoft.com/office/2007/relationships/hdphoto" Target="../media/hdphoto6.wdp"/></Relationships>
</file>

<file path=ppt/slideLayouts/_rels/slideLayout2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2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Master" Target="../slideMasters/slideMaster9.xml"/><Relationship Id="rId5" Type="http://schemas.openxmlformats.org/officeDocument/2006/relationships/image" Target="../media/image4.png"/><Relationship Id="rId4" Type="http://schemas.microsoft.com/office/2007/relationships/hdphoto" Target="../media/hdphoto7.wdp"/></Relationships>
</file>

<file path=ppt/slideLayouts/_rels/slideLayout225.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png"/></Relationships>
</file>

<file path=ppt/slideLayouts/_rels/slideLayout226.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9.xml"/><Relationship Id="rId6" Type="http://schemas.openxmlformats.org/officeDocument/2006/relationships/image" Target="../media/image26.jpe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4.png"/></Relationships>
</file>

<file path=ppt/slideLayouts/_rels/slideLayout22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Master" Target="../slideMasters/slideMaster9.xml"/><Relationship Id="rId6" Type="http://schemas.microsoft.com/office/2007/relationships/hdphoto" Target="../media/hdphoto7.wdp"/><Relationship Id="rId5" Type="http://schemas.openxmlformats.org/officeDocument/2006/relationships/image" Target="../media/image32.png"/><Relationship Id="rId4" Type="http://schemas.openxmlformats.org/officeDocument/2006/relationships/image" Target="../media/image3.png"/></Relationships>
</file>

<file path=ppt/slideLayouts/_rels/slideLayout22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22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3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23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23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23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9.xml"/><Relationship Id="rId4" Type="http://schemas.openxmlformats.org/officeDocument/2006/relationships/image" Target="../media/image4.png"/></Relationships>
</file>

<file path=ppt/slideLayouts/_rels/slideLayout2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jpeg"/><Relationship Id="rId1" Type="http://schemas.openxmlformats.org/officeDocument/2006/relationships/slideMaster" Target="../slideMasters/slideMaster9.xml"/><Relationship Id="rId5" Type="http://schemas.openxmlformats.org/officeDocument/2006/relationships/image" Target="../media/image4.png"/><Relationship Id="rId4" Type="http://schemas.openxmlformats.org/officeDocument/2006/relationships/image" Target="../media/image19.png"/></Relationships>
</file>

<file path=ppt/slideLayouts/_rels/slideLayout235.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0.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2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0.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8.png"/></Relationships>
</file>

<file path=ppt/slideLayouts/_rels/slideLayout237.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0.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1.png"/></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0.xml"/><Relationship Id="rId5" Type="http://schemas.microsoft.com/office/2007/relationships/hdphoto" Target="../media/hdphoto2.wdp"/><Relationship Id="rId4" Type="http://schemas.openxmlformats.org/officeDocument/2006/relationships/image" Target="../media/image5.png"/></Relationships>
</file>

<file path=ppt/slideLayouts/_rels/slideLayout2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0.xml"/><Relationship Id="rId5" Type="http://schemas.microsoft.com/office/2007/relationships/hdphoto" Target="../media/hdphoto3.wdp"/><Relationship Id="rId4" Type="http://schemas.openxmlformats.org/officeDocument/2006/relationships/image" Target="../media/image13.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17.png"/></Relationships>
</file>

<file path=ppt/slideLayouts/_rels/slideLayout2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0.xml"/><Relationship Id="rId6" Type="http://schemas.microsoft.com/office/2007/relationships/hdphoto" Target="../media/hdphoto4.wdp"/><Relationship Id="rId5" Type="http://schemas.openxmlformats.org/officeDocument/2006/relationships/image" Target="../media/image15.png"/><Relationship Id="rId4" Type="http://schemas.openxmlformats.org/officeDocument/2006/relationships/image" Target="../media/image4.png"/></Relationships>
</file>

<file path=ppt/slideLayouts/_rels/slideLayout2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10.xml"/><Relationship Id="rId5" Type="http://schemas.openxmlformats.org/officeDocument/2006/relationships/image" Target="../media/image4.png"/><Relationship Id="rId4" Type="http://schemas.microsoft.com/office/2007/relationships/hdphoto" Target="../media/hdphoto5.wdp"/></Relationships>
</file>

<file path=ppt/slideLayouts/_rels/slideLayout2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0.xml"/><Relationship Id="rId5" Type="http://schemas.openxmlformats.org/officeDocument/2006/relationships/image" Target="../media/image4.png"/><Relationship Id="rId4" Type="http://schemas.microsoft.com/office/2007/relationships/hdphoto" Target="../media/hdphoto6.wdp"/></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0.xml"/><Relationship Id="rId5" Type="http://schemas.openxmlformats.org/officeDocument/2006/relationships/image" Target="../media/image4.png"/><Relationship Id="rId4" Type="http://schemas.microsoft.com/office/2007/relationships/hdphoto" Target="../media/hdphoto6.wdp"/></Relationships>
</file>

<file path=ppt/slideLayouts/_rels/slideLayout2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0.xml"/><Relationship Id="rId5" Type="http://schemas.openxmlformats.org/officeDocument/2006/relationships/image" Target="../media/image4.png"/><Relationship Id="rId4" Type="http://schemas.microsoft.com/office/2007/relationships/hdphoto" Target="../media/hdphoto6.wdp"/></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0.xml"/><Relationship Id="rId5" Type="http://schemas.openxmlformats.org/officeDocument/2006/relationships/image" Target="../media/image4.png"/><Relationship Id="rId4" Type="http://schemas.microsoft.com/office/2007/relationships/hdphoto" Target="../media/hdphoto6.wdp"/></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0.xml"/><Relationship Id="rId5" Type="http://schemas.openxmlformats.org/officeDocument/2006/relationships/image" Target="../media/image4.png"/><Relationship Id="rId4" Type="http://schemas.microsoft.com/office/2007/relationships/hdphoto" Target="../media/hdphoto6.wdp"/></Relationships>
</file>

<file path=ppt/slideLayouts/_rels/slideLayout2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0.xml"/><Relationship Id="rId5" Type="http://schemas.openxmlformats.org/officeDocument/2006/relationships/image" Target="../media/image4.png"/><Relationship Id="rId4" Type="http://schemas.microsoft.com/office/2007/relationships/hdphoto" Target="../media/hdphoto6.wdp"/></Relationships>
</file>

<file path=ppt/slideLayouts/_rels/slideLayout2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0.xml"/><Relationship Id="rId5" Type="http://schemas.openxmlformats.org/officeDocument/2006/relationships/image" Target="../media/image4.png"/><Relationship Id="rId4" Type="http://schemas.microsoft.com/office/2007/relationships/hdphoto" Target="../media/hdphoto6.wdp"/></Relationships>
</file>

<file path=ppt/slideLayouts/_rels/slideLayout2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0.xml"/><Relationship Id="rId5" Type="http://schemas.openxmlformats.org/officeDocument/2006/relationships/image" Target="../media/image4.png"/><Relationship Id="rId4" Type="http://schemas.microsoft.com/office/2007/relationships/hdphoto" Target="../media/hdphoto6.wdp"/></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Master" Target="../slideMasters/slideMaster10.xml"/><Relationship Id="rId5" Type="http://schemas.openxmlformats.org/officeDocument/2006/relationships/image" Target="../media/image4.png"/><Relationship Id="rId4" Type="http://schemas.microsoft.com/office/2007/relationships/hdphoto" Target="../media/hdphoto7.wdp"/></Relationships>
</file>

<file path=ppt/slideLayouts/_rels/slideLayout252.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10.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png"/></Relationships>
</file>

<file path=ppt/slideLayouts/_rels/slideLayout253.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10.xml"/><Relationship Id="rId6" Type="http://schemas.openxmlformats.org/officeDocument/2006/relationships/image" Target="../media/image26.jpe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4.png"/></Relationships>
</file>

<file path=ppt/slideLayouts/_rels/slideLayout25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Master" Target="../slideMasters/slideMaster10.xml"/><Relationship Id="rId6" Type="http://schemas.microsoft.com/office/2007/relationships/hdphoto" Target="../media/hdphoto7.wdp"/><Relationship Id="rId5" Type="http://schemas.openxmlformats.org/officeDocument/2006/relationships/image" Target="../media/image32.png"/><Relationship Id="rId4" Type="http://schemas.openxmlformats.org/officeDocument/2006/relationships/image" Target="../media/image3.png"/></Relationships>
</file>

<file path=ppt/slideLayouts/_rels/slideLayout25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25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25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25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25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6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10.xml"/><Relationship Id="rId4" Type="http://schemas.openxmlformats.org/officeDocument/2006/relationships/image" Target="../media/image4.png"/></Relationships>
</file>

<file path=ppt/slideLayouts/_rels/slideLayout26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jpeg"/><Relationship Id="rId1" Type="http://schemas.openxmlformats.org/officeDocument/2006/relationships/slideMaster" Target="../slideMasters/slideMaster10.xml"/><Relationship Id="rId5" Type="http://schemas.openxmlformats.org/officeDocument/2006/relationships/image" Target="../media/image4.png"/><Relationship Id="rId4" Type="http://schemas.microsoft.com/office/2007/relationships/hdphoto" Target="../media/hdphoto7.wdp"/></Relationships>
</file>

<file path=ppt/slideLayouts/_rels/slideLayout26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jpeg"/><Relationship Id="rId1" Type="http://schemas.openxmlformats.org/officeDocument/2006/relationships/slideMaster" Target="../slideMasters/slideMaster10.xml"/><Relationship Id="rId5" Type="http://schemas.openxmlformats.org/officeDocument/2006/relationships/image" Target="../media/image4.png"/><Relationship Id="rId4" Type="http://schemas.microsoft.com/office/2007/relationships/hdphoto" Target="../media/hdphoto7.wdp"/></Relationships>
</file>

<file path=ppt/slideLayouts/_rels/slideLayout263.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8.png"/></Relationships>
</file>

<file path=ppt/slideLayouts/_rels/slideLayout265.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1.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1.png"/></Relationships>
</file>

<file path=ppt/slideLayouts/_rels/slideLayout2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1.xml"/><Relationship Id="rId5" Type="http://schemas.microsoft.com/office/2007/relationships/hdphoto" Target="../media/hdphoto2.wdp"/><Relationship Id="rId4" Type="http://schemas.openxmlformats.org/officeDocument/2006/relationships/image" Target="../media/image5.png"/></Relationships>
</file>

<file path=ppt/slideLayouts/_rels/slideLayout2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1.xml"/><Relationship Id="rId5" Type="http://schemas.microsoft.com/office/2007/relationships/hdphoto" Target="../media/hdphoto3.wdp"/><Relationship Id="rId4" Type="http://schemas.openxmlformats.org/officeDocument/2006/relationships/image" Target="../media/image13.png"/></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1.xml"/><Relationship Id="rId6" Type="http://schemas.microsoft.com/office/2007/relationships/hdphoto" Target="../media/hdphoto4.wdp"/><Relationship Id="rId5" Type="http://schemas.openxmlformats.org/officeDocument/2006/relationships/image" Target="../media/image15.png"/><Relationship Id="rId4" Type="http://schemas.openxmlformats.org/officeDocument/2006/relationships/image" Target="../media/image4.png"/></Relationships>
</file>

<file path=ppt/slideLayouts/_rels/slideLayout26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11.xml"/><Relationship Id="rId5" Type="http://schemas.openxmlformats.org/officeDocument/2006/relationships/image" Target="../media/image4.png"/><Relationship Id="rId4" Type="http://schemas.microsoft.com/office/2007/relationships/hdphoto" Target="../media/hdphoto5.wdp"/></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7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1.xml"/><Relationship Id="rId5" Type="http://schemas.openxmlformats.org/officeDocument/2006/relationships/image" Target="../media/image4.png"/><Relationship Id="rId4" Type="http://schemas.microsoft.com/office/2007/relationships/hdphoto" Target="../media/hdphoto6.wdp"/></Relationships>
</file>

<file path=ppt/slideLayouts/_rels/slideLayout27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1.xml"/><Relationship Id="rId5" Type="http://schemas.openxmlformats.org/officeDocument/2006/relationships/image" Target="../media/image4.png"/><Relationship Id="rId4" Type="http://schemas.microsoft.com/office/2007/relationships/hdphoto" Target="../media/hdphoto6.wdp"/></Relationships>
</file>

<file path=ppt/slideLayouts/_rels/slideLayout27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1.xml"/><Relationship Id="rId5" Type="http://schemas.openxmlformats.org/officeDocument/2006/relationships/image" Target="../media/image4.png"/><Relationship Id="rId4" Type="http://schemas.microsoft.com/office/2007/relationships/hdphoto" Target="../media/hdphoto6.wdp"/></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1.xml"/><Relationship Id="rId5" Type="http://schemas.openxmlformats.org/officeDocument/2006/relationships/image" Target="../media/image4.png"/><Relationship Id="rId4" Type="http://schemas.microsoft.com/office/2007/relationships/hdphoto" Target="../media/hdphoto6.wdp"/></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1.xml"/><Relationship Id="rId5" Type="http://schemas.openxmlformats.org/officeDocument/2006/relationships/image" Target="../media/image4.png"/><Relationship Id="rId4" Type="http://schemas.microsoft.com/office/2007/relationships/hdphoto" Target="../media/hdphoto6.wdp"/></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1.xml"/><Relationship Id="rId5" Type="http://schemas.openxmlformats.org/officeDocument/2006/relationships/image" Target="../media/image4.png"/><Relationship Id="rId4" Type="http://schemas.microsoft.com/office/2007/relationships/hdphoto" Target="../media/hdphoto6.wdp"/></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1.xml"/><Relationship Id="rId5" Type="http://schemas.openxmlformats.org/officeDocument/2006/relationships/image" Target="../media/image4.png"/><Relationship Id="rId4" Type="http://schemas.microsoft.com/office/2007/relationships/hdphoto" Target="../media/hdphoto6.wdp"/></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1.xml"/><Relationship Id="rId5" Type="http://schemas.openxmlformats.org/officeDocument/2006/relationships/image" Target="../media/image4.png"/><Relationship Id="rId4" Type="http://schemas.microsoft.com/office/2007/relationships/hdphoto" Target="../media/hdphoto6.wdp"/></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11.xml"/><Relationship Id="rId4" Type="http://schemas.openxmlformats.org/officeDocument/2006/relationships/image" Target="../media/image4.png"/></Relationships>
</file>

<file path=ppt/slideLayouts/_rels/slideLayout27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Master" Target="../slideMasters/slideMaster11.xml"/><Relationship Id="rId5" Type="http://schemas.openxmlformats.org/officeDocument/2006/relationships/image" Target="../media/image4.png"/><Relationship Id="rId4" Type="http://schemas.microsoft.com/office/2007/relationships/hdphoto" Target="../media/hdphoto7.wdp"/></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80.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1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png"/></Relationships>
</file>

<file path=ppt/slideLayouts/_rels/slideLayout281.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11.xml"/><Relationship Id="rId6" Type="http://schemas.openxmlformats.org/officeDocument/2006/relationships/image" Target="../media/image26.jpe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4.png"/></Relationships>
</file>

<file path=ppt/slideLayouts/_rels/slideLayout28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Master" Target="../slideMasters/slideMaster11.xml"/><Relationship Id="rId6" Type="http://schemas.microsoft.com/office/2007/relationships/hdphoto" Target="../media/hdphoto7.wdp"/><Relationship Id="rId5" Type="http://schemas.openxmlformats.org/officeDocument/2006/relationships/image" Target="../media/image32.png"/><Relationship Id="rId4" Type="http://schemas.openxmlformats.org/officeDocument/2006/relationships/image" Target="../media/image3.png"/></Relationships>
</file>

<file path=ppt/slideLayouts/_rels/slideLayout28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11.xml"/><Relationship Id="rId4" Type="http://schemas.openxmlformats.org/officeDocument/2006/relationships/image" Target="../media/image4.png"/></Relationships>
</file>

<file path=ppt/slideLayouts/_rels/slideLayout28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11.xml"/><Relationship Id="rId4" Type="http://schemas.openxmlformats.org/officeDocument/2006/relationships/image" Target="../media/image4.png"/></Relationships>
</file>

<file path=ppt/slideLayouts/_rels/slideLayout28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11.xml"/><Relationship Id="rId4" Type="http://schemas.openxmlformats.org/officeDocument/2006/relationships/image" Target="../media/image4.png"/></Relationships>
</file>

<file path=ppt/slideLayouts/_rels/slideLayout28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11.xml"/><Relationship Id="rId4" Type="http://schemas.openxmlformats.org/officeDocument/2006/relationships/image" Target="../media/image4.png"/></Relationships>
</file>

<file path=ppt/slideLayouts/_rels/slideLayout28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11.xml"/><Relationship Id="rId4" Type="http://schemas.openxmlformats.org/officeDocument/2006/relationships/image" Target="../media/image4.png"/></Relationships>
</file>

<file path=ppt/slideLayouts/_rels/slideLayout28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11.xml"/><Relationship Id="rId4" Type="http://schemas.openxmlformats.org/officeDocument/2006/relationships/image" Target="../media/image4.png"/></Relationships>
</file>

<file path=ppt/slideLayouts/_rels/slideLayout28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jpeg"/><Relationship Id="rId1" Type="http://schemas.openxmlformats.org/officeDocument/2006/relationships/slideMaster" Target="../slideMasters/slideMaster11.xml"/><Relationship Id="rId5" Type="http://schemas.openxmlformats.org/officeDocument/2006/relationships/image" Target="../media/image4.png"/><Relationship Id="rId4" Type="http://schemas.microsoft.com/office/2007/relationships/hdphoto" Target="../media/hdphoto7.wdp"/></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jpeg"/><Relationship Id="rId1" Type="http://schemas.openxmlformats.org/officeDocument/2006/relationships/slideMaster" Target="../slideMasters/slideMaster11.xml"/><Relationship Id="rId5" Type="http://schemas.openxmlformats.org/officeDocument/2006/relationships/image" Target="../media/image4.png"/><Relationship Id="rId4" Type="http://schemas.microsoft.com/office/2007/relationships/hdphoto" Target="../media/hdphoto7.wdp"/></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2.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2.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8.png"/></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2.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1.png"/></Relationships>
</file>

<file path=ppt/slideLayouts/_rels/slideLayout2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2.xml"/><Relationship Id="rId5" Type="http://schemas.microsoft.com/office/2007/relationships/hdphoto" Target="../media/hdphoto2.wdp"/><Relationship Id="rId4" Type="http://schemas.openxmlformats.org/officeDocument/2006/relationships/image" Target="../media/image5.png"/></Relationships>
</file>

<file path=ppt/slideLayouts/_rels/slideLayout2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2.xml"/><Relationship Id="rId5" Type="http://schemas.microsoft.com/office/2007/relationships/hdphoto" Target="../media/hdphoto3.wdp"/><Relationship Id="rId4" Type="http://schemas.openxmlformats.org/officeDocument/2006/relationships/image" Target="../media/image13.png"/></Relationships>
</file>

<file path=ppt/slideLayouts/_rels/slideLayout29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2.xml"/><Relationship Id="rId6" Type="http://schemas.microsoft.com/office/2007/relationships/hdphoto" Target="../media/hdphoto4.wdp"/><Relationship Id="rId5" Type="http://schemas.openxmlformats.org/officeDocument/2006/relationships/image" Target="../media/image15.png"/><Relationship Id="rId4" Type="http://schemas.openxmlformats.org/officeDocument/2006/relationships/image" Target="../media/image4.png"/></Relationships>
</file>

<file path=ppt/slideLayouts/_rels/slideLayout29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12.xml"/><Relationship Id="rId5" Type="http://schemas.openxmlformats.org/officeDocument/2006/relationships/image" Target="../media/image4.png"/><Relationship Id="rId4" Type="http://schemas.microsoft.com/office/2007/relationships/hdphoto" Target="../media/hdphoto5.wdp"/></Relationships>
</file>

<file path=ppt/slideLayouts/_rels/slideLayout29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2.xml"/><Relationship Id="rId5" Type="http://schemas.openxmlformats.org/officeDocument/2006/relationships/image" Target="../media/image4.png"/><Relationship Id="rId4" Type="http://schemas.microsoft.com/office/2007/relationships/hdphoto" Target="../media/hdphoto6.wdp"/></Relationships>
</file>

<file path=ppt/slideLayouts/_rels/slideLayout29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2.xml"/><Relationship Id="rId5" Type="http://schemas.openxmlformats.org/officeDocument/2006/relationships/image" Target="../media/image4.png"/><Relationship Id="rId4" Type="http://schemas.microsoft.com/office/2007/relationships/hdphoto" Target="../media/hdphoto6.wdp"/></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0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2.xml"/><Relationship Id="rId5" Type="http://schemas.openxmlformats.org/officeDocument/2006/relationships/image" Target="../media/image4.png"/><Relationship Id="rId4" Type="http://schemas.microsoft.com/office/2007/relationships/hdphoto" Target="../media/hdphoto6.wdp"/></Relationships>
</file>

<file path=ppt/slideLayouts/_rels/slideLayout30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2.xml"/><Relationship Id="rId5" Type="http://schemas.openxmlformats.org/officeDocument/2006/relationships/image" Target="../media/image4.png"/><Relationship Id="rId4" Type="http://schemas.microsoft.com/office/2007/relationships/hdphoto" Target="../media/hdphoto6.wdp"/></Relationships>
</file>

<file path=ppt/slideLayouts/_rels/slideLayout30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2.xml"/><Relationship Id="rId5" Type="http://schemas.openxmlformats.org/officeDocument/2006/relationships/image" Target="../media/image4.png"/><Relationship Id="rId4" Type="http://schemas.microsoft.com/office/2007/relationships/hdphoto" Target="../media/hdphoto6.wdp"/></Relationships>
</file>

<file path=ppt/slideLayouts/_rels/slideLayout30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2.xml"/><Relationship Id="rId5" Type="http://schemas.openxmlformats.org/officeDocument/2006/relationships/image" Target="../media/image4.png"/><Relationship Id="rId4" Type="http://schemas.microsoft.com/office/2007/relationships/hdphoto" Target="../media/hdphoto6.wdp"/></Relationships>
</file>

<file path=ppt/slideLayouts/_rels/slideLayout30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2.xml"/><Relationship Id="rId5" Type="http://schemas.openxmlformats.org/officeDocument/2006/relationships/image" Target="../media/image4.png"/><Relationship Id="rId4" Type="http://schemas.microsoft.com/office/2007/relationships/hdphoto" Target="../media/hdphoto6.wdp"/></Relationships>
</file>

<file path=ppt/slideLayouts/_rels/slideLayout30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2.xml"/><Relationship Id="rId5" Type="http://schemas.openxmlformats.org/officeDocument/2006/relationships/image" Target="../media/image4.png"/><Relationship Id="rId4" Type="http://schemas.microsoft.com/office/2007/relationships/hdphoto" Target="../media/hdphoto6.wdp"/></Relationships>
</file>

<file path=ppt/slideLayouts/_rels/slideLayout30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12.xml"/><Relationship Id="rId4" Type="http://schemas.openxmlformats.org/officeDocument/2006/relationships/image" Target="../media/image4.png"/></Relationships>
</file>

<file path=ppt/slideLayouts/_rels/slideLayout30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Master" Target="../slideMasters/slideMaster12.xml"/><Relationship Id="rId5" Type="http://schemas.openxmlformats.org/officeDocument/2006/relationships/image" Target="../media/image4.png"/><Relationship Id="rId4" Type="http://schemas.microsoft.com/office/2007/relationships/hdphoto" Target="../media/hdphoto7.wdp"/></Relationships>
</file>

<file path=ppt/slideLayouts/_rels/slideLayout30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1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png"/></Relationships>
</file>

<file path=ppt/slideLayouts/_rels/slideLayout30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12.xml"/><Relationship Id="rId6" Type="http://schemas.openxmlformats.org/officeDocument/2006/relationships/image" Target="../media/image26.jpe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4.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1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Master" Target="../slideMasters/slideMaster12.xml"/><Relationship Id="rId6" Type="http://schemas.microsoft.com/office/2007/relationships/hdphoto" Target="../media/hdphoto7.wdp"/><Relationship Id="rId5" Type="http://schemas.openxmlformats.org/officeDocument/2006/relationships/image" Target="../media/image32.png"/><Relationship Id="rId4" Type="http://schemas.openxmlformats.org/officeDocument/2006/relationships/image" Target="../media/image3.png"/></Relationships>
</file>

<file path=ppt/slideLayouts/_rels/slideLayout31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12.xml"/><Relationship Id="rId4" Type="http://schemas.openxmlformats.org/officeDocument/2006/relationships/image" Target="../media/image4.png"/></Relationships>
</file>

<file path=ppt/slideLayouts/_rels/slideLayout31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12.xml"/><Relationship Id="rId4" Type="http://schemas.openxmlformats.org/officeDocument/2006/relationships/image" Target="../media/image4.png"/></Relationships>
</file>

<file path=ppt/slideLayouts/_rels/slideLayout31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12.xml"/><Relationship Id="rId4" Type="http://schemas.openxmlformats.org/officeDocument/2006/relationships/image" Target="../media/image4.png"/></Relationships>
</file>

<file path=ppt/slideLayouts/_rels/slideLayout31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12.xml"/><Relationship Id="rId4" Type="http://schemas.openxmlformats.org/officeDocument/2006/relationships/image" Target="../media/image4.png"/></Relationships>
</file>

<file path=ppt/slideLayouts/_rels/slideLayout31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12.xml"/><Relationship Id="rId4" Type="http://schemas.openxmlformats.org/officeDocument/2006/relationships/image" Target="../media/image4.png"/></Relationships>
</file>

<file path=ppt/slideLayouts/_rels/slideLayout31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12.xml"/><Relationship Id="rId4" Type="http://schemas.openxmlformats.org/officeDocument/2006/relationships/image" Target="../media/image4.png"/></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jpeg"/><Relationship Id="rId1" Type="http://schemas.openxmlformats.org/officeDocument/2006/relationships/slideMaster" Target="../slideMasters/slideMaster12.xml"/><Relationship Id="rId5" Type="http://schemas.openxmlformats.org/officeDocument/2006/relationships/image" Target="../media/image4.png"/><Relationship Id="rId4" Type="http://schemas.microsoft.com/office/2007/relationships/hdphoto" Target="../media/hdphoto7.wdp"/></Relationships>
</file>

<file path=ppt/slideLayouts/_rels/slideLayout3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jpeg"/><Relationship Id="rId1" Type="http://schemas.openxmlformats.org/officeDocument/2006/relationships/slideMaster" Target="../slideMasters/slideMaster12.xml"/><Relationship Id="rId5" Type="http://schemas.openxmlformats.org/officeDocument/2006/relationships/image" Target="../media/image4.png"/><Relationship Id="rId4" Type="http://schemas.microsoft.com/office/2007/relationships/hdphoto" Target="../media/hdphoto7.wdp"/></Relationships>
</file>

<file path=ppt/slideLayouts/_rels/slideLayout319.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3.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32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3.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8.png"/></Relationships>
</file>

<file path=ppt/slideLayouts/_rels/slideLayout321.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3.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1.png"/></Relationships>
</file>

<file path=ppt/slideLayouts/_rels/slideLayout3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3.xml"/><Relationship Id="rId5" Type="http://schemas.microsoft.com/office/2007/relationships/hdphoto" Target="../media/hdphoto2.wdp"/><Relationship Id="rId4" Type="http://schemas.openxmlformats.org/officeDocument/2006/relationships/image" Target="../media/image5.png"/></Relationships>
</file>

<file path=ppt/slideLayouts/_rels/slideLayout3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3.xml"/><Relationship Id="rId5" Type="http://schemas.microsoft.com/office/2007/relationships/hdphoto" Target="../media/hdphoto3.wdp"/><Relationship Id="rId4" Type="http://schemas.openxmlformats.org/officeDocument/2006/relationships/image" Target="../media/image13.png"/></Relationships>
</file>

<file path=ppt/slideLayouts/_rels/slideLayout3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3.xml"/><Relationship Id="rId6" Type="http://schemas.microsoft.com/office/2007/relationships/hdphoto" Target="../media/hdphoto4.wdp"/><Relationship Id="rId5" Type="http://schemas.openxmlformats.org/officeDocument/2006/relationships/image" Target="../media/image15.png"/><Relationship Id="rId4" Type="http://schemas.openxmlformats.org/officeDocument/2006/relationships/image" Target="../media/image4.png"/></Relationships>
</file>

<file path=ppt/slideLayouts/_rels/slideLayout3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13.xml"/><Relationship Id="rId5" Type="http://schemas.openxmlformats.org/officeDocument/2006/relationships/image" Target="../media/image4.png"/><Relationship Id="rId4" Type="http://schemas.microsoft.com/office/2007/relationships/hdphoto" Target="../media/hdphoto5.wdp"/></Relationships>
</file>

<file path=ppt/slideLayouts/_rels/slideLayout3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3.xml"/><Relationship Id="rId5" Type="http://schemas.openxmlformats.org/officeDocument/2006/relationships/image" Target="../media/image4.png"/><Relationship Id="rId4" Type="http://schemas.microsoft.com/office/2007/relationships/hdphoto" Target="../media/hdphoto6.wdp"/></Relationships>
</file>

<file path=ppt/slideLayouts/_rels/slideLayout3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3.xml"/><Relationship Id="rId5" Type="http://schemas.openxmlformats.org/officeDocument/2006/relationships/image" Target="../media/image4.png"/><Relationship Id="rId4" Type="http://schemas.microsoft.com/office/2007/relationships/hdphoto" Target="../media/hdphoto6.wdp"/></Relationships>
</file>

<file path=ppt/slideLayouts/_rels/slideLayout3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3.xml"/><Relationship Id="rId5" Type="http://schemas.openxmlformats.org/officeDocument/2006/relationships/image" Target="../media/image4.png"/><Relationship Id="rId4" Type="http://schemas.microsoft.com/office/2007/relationships/hdphoto" Target="../media/hdphoto6.wdp"/></Relationships>
</file>

<file path=ppt/slideLayouts/_rels/slideLayout3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3.xml"/><Relationship Id="rId5" Type="http://schemas.openxmlformats.org/officeDocument/2006/relationships/image" Target="../media/image4.png"/><Relationship Id="rId4" Type="http://schemas.microsoft.com/office/2007/relationships/hdphoto" Target="../media/hdphoto6.wdp"/></Relationships>
</file>

<file path=ppt/slideLayouts/_rels/slideLayout33.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3.xml"/><Relationship Id="rId5" Type="http://schemas.openxmlformats.org/officeDocument/2006/relationships/image" Target="../media/image4.png"/><Relationship Id="rId4" Type="http://schemas.microsoft.com/office/2007/relationships/hdphoto" Target="../media/hdphoto6.wdp"/></Relationships>
</file>

<file path=ppt/slideLayouts/_rels/slideLayout3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3.xml"/><Relationship Id="rId5" Type="http://schemas.openxmlformats.org/officeDocument/2006/relationships/image" Target="../media/image4.png"/><Relationship Id="rId4" Type="http://schemas.microsoft.com/office/2007/relationships/hdphoto" Target="../media/hdphoto6.wdp"/></Relationships>
</file>

<file path=ppt/slideLayouts/_rels/slideLayout3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3.xml"/><Relationship Id="rId5" Type="http://schemas.openxmlformats.org/officeDocument/2006/relationships/image" Target="../media/image4.png"/><Relationship Id="rId4" Type="http://schemas.microsoft.com/office/2007/relationships/hdphoto" Target="../media/hdphoto6.wdp"/></Relationships>
</file>

<file path=ppt/slideLayouts/_rels/slideLayout33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3.xml"/><Relationship Id="rId5" Type="http://schemas.openxmlformats.org/officeDocument/2006/relationships/image" Target="../media/image4.png"/><Relationship Id="rId4" Type="http://schemas.microsoft.com/office/2007/relationships/hdphoto" Target="../media/hdphoto6.wdp"/></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13.xml"/><Relationship Id="rId4" Type="http://schemas.openxmlformats.org/officeDocument/2006/relationships/image" Target="../media/image4.png"/></Relationships>
</file>

<file path=ppt/slideLayouts/_rels/slideLayout3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Master" Target="../slideMasters/slideMaster13.xml"/><Relationship Id="rId5" Type="http://schemas.openxmlformats.org/officeDocument/2006/relationships/image" Target="../media/image4.png"/><Relationship Id="rId4" Type="http://schemas.microsoft.com/office/2007/relationships/hdphoto" Target="../media/hdphoto7.wdp"/></Relationships>
</file>

<file path=ppt/slideLayouts/_rels/slideLayout336.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png"/></Relationships>
</file>

<file path=ppt/slideLayouts/_rels/slideLayout33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13.xml"/><Relationship Id="rId6" Type="http://schemas.openxmlformats.org/officeDocument/2006/relationships/image" Target="../media/image26.jpe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4.png"/></Relationships>
</file>

<file path=ppt/slideLayouts/_rels/slideLayout33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Master" Target="../slideMasters/slideMaster13.xml"/><Relationship Id="rId6" Type="http://schemas.microsoft.com/office/2007/relationships/hdphoto" Target="../media/hdphoto7.wdp"/><Relationship Id="rId5" Type="http://schemas.openxmlformats.org/officeDocument/2006/relationships/image" Target="../media/image32.png"/><Relationship Id="rId4" Type="http://schemas.openxmlformats.org/officeDocument/2006/relationships/image" Target="../media/image3.png"/></Relationships>
</file>

<file path=ppt/slideLayouts/_rels/slideLayout33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13.xml"/><Relationship Id="rId4" Type="http://schemas.openxmlformats.org/officeDocument/2006/relationships/image" Target="../media/image4.png"/></Relationships>
</file>

<file path=ppt/slideLayouts/_rels/slideLayout3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26.jpeg"/><Relationship Id="rId5" Type="http://schemas.openxmlformats.org/officeDocument/2006/relationships/image" Target="../media/image24.png"/><Relationship Id="rId4" Type="http://schemas.openxmlformats.org/officeDocument/2006/relationships/image" Target="../media/image23.png"/></Relationships>
</file>

<file path=ppt/slideLayouts/_rels/slideLayout34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13.xml"/><Relationship Id="rId4" Type="http://schemas.openxmlformats.org/officeDocument/2006/relationships/image" Target="../media/image4.png"/></Relationships>
</file>

<file path=ppt/slideLayouts/_rels/slideLayout34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13.xml"/><Relationship Id="rId4" Type="http://schemas.openxmlformats.org/officeDocument/2006/relationships/image" Target="../media/image4.png"/></Relationships>
</file>

<file path=ppt/slideLayouts/_rels/slideLayout34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13.xml"/><Relationship Id="rId4" Type="http://schemas.openxmlformats.org/officeDocument/2006/relationships/image" Target="../media/image4.png"/></Relationships>
</file>

<file path=ppt/slideLayouts/_rels/slideLayout34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13.xml"/><Relationship Id="rId4" Type="http://schemas.openxmlformats.org/officeDocument/2006/relationships/image" Target="../media/image4.png"/></Relationships>
</file>

<file path=ppt/slideLayouts/_rels/slideLayout34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13.xml"/><Relationship Id="rId4" Type="http://schemas.openxmlformats.org/officeDocument/2006/relationships/image" Target="../media/image4.png"/></Relationships>
</file>

<file path=ppt/slideLayouts/_rels/slideLayout34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jpeg"/><Relationship Id="rId1" Type="http://schemas.openxmlformats.org/officeDocument/2006/relationships/slideMaster" Target="../slideMasters/slideMaster13.xml"/><Relationship Id="rId5" Type="http://schemas.openxmlformats.org/officeDocument/2006/relationships/image" Target="../media/image4.png"/><Relationship Id="rId4" Type="http://schemas.microsoft.com/office/2007/relationships/hdphoto" Target="../media/hdphoto7.wdp"/></Relationships>
</file>

<file path=ppt/slideLayouts/_rels/slideLayout3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jpeg"/><Relationship Id="rId1" Type="http://schemas.openxmlformats.org/officeDocument/2006/relationships/slideMaster" Target="../slideMasters/slideMaster13.xml"/><Relationship Id="rId5" Type="http://schemas.openxmlformats.org/officeDocument/2006/relationships/image" Target="../media/image4.png"/><Relationship Id="rId4" Type="http://schemas.microsoft.com/office/2007/relationships/hdphoto" Target="../media/hdphoto7.wdp"/></Relationships>
</file>

<file path=ppt/slideLayouts/_rels/slideLayout347.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4.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3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4.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8.png"/></Relationships>
</file>

<file path=ppt/slideLayouts/_rels/slideLayout349.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4.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1.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Master" Target="../slideMasters/slideMaster2.xml"/><Relationship Id="rId6" Type="http://schemas.openxmlformats.org/officeDocument/2006/relationships/image" Target="../media/image4.png"/><Relationship Id="rId5" Type="http://schemas.openxmlformats.org/officeDocument/2006/relationships/image" Target="../media/image20.png"/><Relationship Id="rId4" Type="http://schemas.openxmlformats.org/officeDocument/2006/relationships/image" Target="../media/image3.png"/></Relationships>
</file>

<file path=ppt/slideLayouts/_rels/slideLayout3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4.xml"/><Relationship Id="rId5" Type="http://schemas.microsoft.com/office/2007/relationships/hdphoto" Target="../media/hdphoto2.wdp"/><Relationship Id="rId4" Type="http://schemas.openxmlformats.org/officeDocument/2006/relationships/image" Target="../media/image5.png"/></Relationships>
</file>

<file path=ppt/slideLayouts/_rels/slideLayout3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4.xml"/><Relationship Id="rId5" Type="http://schemas.microsoft.com/office/2007/relationships/hdphoto" Target="../media/hdphoto3.wdp"/><Relationship Id="rId4" Type="http://schemas.openxmlformats.org/officeDocument/2006/relationships/image" Target="../media/image13.png"/></Relationships>
</file>

<file path=ppt/slideLayouts/_rels/slideLayout35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4.xml"/><Relationship Id="rId6" Type="http://schemas.microsoft.com/office/2007/relationships/hdphoto" Target="../media/hdphoto4.wdp"/><Relationship Id="rId5" Type="http://schemas.openxmlformats.org/officeDocument/2006/relationships/image" Target="../media/image15.png"/><Relationship Id="rId4" Type="http://schemas.openxmlformats.org/officeDocument/2006/relationships/image" Target="../media/image4.png"/></Relationships>
</file>

<file path=ppt/slideLayouts/_rels/slideLayout35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14.xml"/><Relationship Id="rId5" Type="http://schemas.openxmlformats.org/officeDocument/2006/relationships/image" Target="../media/image4.png"/><Relationship Id="rId4" Type="http://schemas.microsoft.com/office/2007/relationships/hdphoto" Target="../media/hdphoto5.wdp"/></Relationships>
</file>

<file path=ppt/slideLayouts/_rels/slideLayout3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4.xml"/><Relationship Id="rId5" Type="http://schemas.openxmlformats.org/officeDocument/2006/relationships/image" Target="../media/image4.png"/><Relationship Id="rId4" Type="http://schemas.microsoft.com/office/2007/relationships/hdphoto" Target="../media/hdphoto6.wdp"/></Relationships>
</file>

<file path=ppt/slideLayouts/_rels/slideLayout3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4.xml"/><Relationship Id="rId5" Type="http://schemas.openxmlformats.org/officeDocument/2006/relationships/image" Target="../media/image4.png"/><Relationship Id="rId4" Type="http://schemas.microsoft.com/office/2007/relationships/hdphoto" Target="../media/hdphoto6.wdp"/></Relationships>
</file>

<file path=ppt/slideLayouts/_rels/slideLayout3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4.xml"/><Relationship Id="rId5" Type="http://schemas.openxmlformats.org/officeDocument/2006/relationships/image" Target="../media/image4.png"/><Relationship Id="rId4" Type="http://schemas.microsoft.com/office/2007/relationships/hdphoto" Target="../media/hdphoto6.wdp"/></Relationships>
</file>

<file path=ppt/slideLayouts/_rels/slideLayout3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4.xml"/><Relationship Id="rId5" Type="http://schemas.openxmlformats.org/officeDocument/2006/relationships/image" Target="../media/image4.png"/><Relationship Id="rId4" Type="http://schemas.microsoft.com/office/2007/relationships/hdphoto" Target="../media/hdphoto6.wdp"/></Relationships>
</file>

<file path=ppt/slideLayouts/_rels/slideLayout35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4.xml"/><Relationship Id="rId5" Type="http://schemas.openxmlformats.org/officeDocument/2006/relationships/image" Target="../media/image4.png"/><Relationship Id="rId4" Type="http://schemas.microsoft.com/office/2007/relationships/hdphoto" Target="../media/hdphoto6.wdp"/></Relationships>
</file>

<file path=ppt/slideLayouts/_rels/slideLayout35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4.xml"/><Relationship Id="rId5" Type="http://schemas.openxmlformats.org/officeDocument/2006/relationships/image" Target="../media/image4.png"/><Relationship Id="rId4" Type="http://schemas.microsoft.com/office/2007/relationships/hdphoto" Target="../media/hdphoto6.wdp"/></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6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4.xml"/><Relationship Id="rId5" Type="http://schemas.openxmlformats.org/officeDocument/2006/relationships/image" Target="../media/image4.png"/><Relationship Id="rId4" Type="http://schemas.microsoft.com/office/2007/relationships/hdphoto" Target="../media/hdphoto6.wdp"/></Relationships>
</file>

<file path=ppt/slideLayouts/_rels/slideLayout36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4.xml"/><Relationship Id="rId5" Type="http://schemas.openxmlformats.org/officeDocument/2006/relationships/image" Target="../media/image4.png"/><Relationship Id="rId4" Type="http://schemas.microsoft.com/office/2007/relationships/hdphoto" Target="../media/hdphoto6.wdp"/></Relationships>
</file>

<file path=ppt/slideLayouts/_rels/slideLayout36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14.xml"/><Relationship Id="rId4" Type="http://schemas.openxmlformats.org/officeDocument/2006/relationships/image" Target="../media/image4.png"/></Relationships>
</file>

<file path=ppt/slideLayouts/_rels/slideLayout36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Master" Target="../slideMasters/slideMaster14.xml"/><Relationship Id="rId5" Type="http://schemas.openxmlformats.org/officeDocument/2006/relationships/image" Target="../media/image4.png"/><Relationship Id="rId4" Type="http://schemas.microsoft.com/office/2007/relationships/hdphoto" Target="../media/hdphoto7.wdp"/></Relationships>
</file>

<file path=ppt/slideLayouts/_rels/slideLayout364.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1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png"/></Relationships>
</file>

<file path=ppt/slideLayouts/_rels/slideLayout365.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14.xml"/><Relationship Id="rId6" Type="http://schemas.openxmlformats.org/officeDocument/2006/relationships/image" Target="../media/image26.jpe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4.png"/></Relationships>
</file>

<file path=ppt/slideLayouts/_rels/slideLayout366.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Master" Target="../slideMasters/slideMaster14.xml"/><Relationship Id="rId6" Type="http://schemas.microsoft.com/office/2007/relationships/hdphoto" Target="../media/hdphoto7.wdp"/><Relationship Id="rId5" Type="http://schemas.openxmlformats.org/officeDocument/2006/relationships/image" Target="../media/image32.png"/><Relationship Id="rId4" Type="http://schemas.openxmlformats.org/officeDocument/2006/relationships/image" Target="../media/image3.png"/></Relationships>
</file>

<file path=ppt/slideLayouts/_rels/slideLayout36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14.xml"/><Relationship Id="rId4" Type="http://schemas.openxmlformats.org/officeDocument/2006/relationships/image" Target="../media/image4.png"/></Relationships>
</file>

<file path=ppt/slideLayouts/_rels/slideLayout36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14.xml"/><Relationship Id="rId4" Type="http://schemas.openxmlformats.org/officeDocument/2006/relationships/image" Target="../media/image4.png"/></Relationships>
</file>

<file path=ppt/slideLayouts/_rels/slideLayout36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14.xml"/><Relationship Id="rId4" Type="http://schemas.openxmlformats.org/officeDocument/2006/relationships/image" Target="../media/image4.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7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14.xml"/><Relationship Id="rId4" Type="http://schemas.openxmlformats.org/officeDocument/2006/relationships/image" Target="../media/image4.png"/></Relationships>
</file>

<file path=ppt/slideLayouts/_rels/slideLayout37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14.xml"/><Relationship Id="rId4" Type="http://schemas.openxmlformats.org/officeDocument/2006/relationships/image" Target="../media/image4.png"/></Relationships>
</file>

<file path=ppt/slideLayouts/_rels/slideLayout37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14.xml"/><Relationship Id="rId4" Type="http://schemas.openxmlformats.org/officeDocument/2006/relationships/image" Target="../media/image4.png"/></Relationships>
</file>

<file path=ppt/slideLayouts/_rels/slideLayout37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jpeg"/><Relationship Id="rId1" Type="http://schemas.openxmlformats.org/officeDocument/2006/relationships/slideMaster" Target="../slideMasters/slideMaster14.xml"/><Relationship Id="rId5" Type="http://schemas.openxmlformats.org/officeDocument/2006/relationships/image" Target="../media/image4.png"/><Relationship Id="rId4" Type="http://schemas.openxmlformats.org/officeDocument/2006/relationships/image" Target="../media/image19.png"/></Relationships>
</file>

<file path=ppt/slideLayouts/_rels/slideLayout374.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5.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37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5.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8.png"/></Relationships>
</file>

<file path=ppt/slideLayouts/_rels/slideLayout376.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5.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1.png"/></Relationships>
</file>

<file path=ppt/slideLayouts/_rels/slideLayout3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5.xml"/><Relationship Id="rId5" Type="http://schemas.microsoft.com/office/2007/relationships/hdphoto" Target="../media/hdphoto2.wdp"/><Relationship Id="rId4" Type="http://schemas.openxmlformats.org/officeDocument/2006/relationships/image" Target="../media/image5.png"/></Relationships>
</file>

<file path=ppt/slideLayouts/_rels/slideLayout3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5.xml"/><Relationship Id="rId5" Type="http://schemas.microsoft.com/office/2007/relationships/hdphoto" Target="../media/hdphoto3.wdp"/><Relationship Id="rId4" Type="http://schemas.openxmlformats.org/officeDocument/2006/relationships/image" Target="../media/image13.png"/></Relationships>
</file>

<file path=ppt/slideLayouts/_rels/slideLayout37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5.xml"/><Relationship Id="rId6" Type="http://schemas.microsoft.com/office/2007/relationships/hdphoto" Target="../media/hdphoto4.wdp"/><Relationship Id="rId5" Type="http://schemas.openxmlformats.org/officeDocument/2006/relationships/image" Target="../media/image15.png"/><Relationship Id="rId4" Type="http://schemas.openxmlformats.org/officeDocument/2006/relationships/image" Target="../media/image4.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8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15.xml"/><Relationship Id="rId5" Type="http://schemas.openxmlformats.org/officeDocument/2006/relationships/image" Target="../media/image4.png"/><Relationship Id="rId4" Type="http://schemas.microsoft.com/office/2007/relationships/hdphoto" Target="../media/hdphoto5.wdp"/></Relationships>
</file>

<file path=ppt/slideLayouts/_rels/slideLayout38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5.xml"/><Relationship Id="rId5" Type="http://schemas.openxmlformats.org/officeDocument/2006/relationships/image" Target="../media/image4.png"/><Relationship Id="rId4" Type="http://schemas.microsoft.com/office/2007/relationships/hdphoto" Target="../media/hdphoto6.wdp"/></Relationships>
</file>

<file path=ppt/slideLayouts/_rels/slideLayout38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5.xml"/><Relationship Id="rId5" Type="http://schemas.openxmlformats.org/officeDocument/2006/relationships/image" Target="../media/image4.png"/><Relationship Id="rId4" Type="http://schemas.microsoft.com/office/2007/relationships/hdphoto" Target="../media/hdphoto6.wdp"/></Relationships>
</file>

<file path=ppt/slideLayouts/_rels/slideLayout38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5.xml"/><Relationship Id="rId5" Type="http://schemas.openxmlformats.org/officeDocument/2006/relationships/image" Target="../media/image4.png"/><Relationship Id="rId4" Type="http://schemas.microsoft.com/office/2007/relationships/hdphoto" Target="../media/hdphoto6.wdp"/></Relationships>
</file>

<file path=ppt/slideLayouts/_rels/slideLayout38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5.xml"/><Relationship Id="rId5" Type="http://schemas.openxmlformats.org/officeDocument/2006/relationships/image" Target="../media/image4.png"/><Relationship Id="rId4" Type="http://schemas.microsoft.com/office/2007/relationships/hdphoto" Target="../media/hdphoto6.wdp"/></Relationships>
</file>

<file path=ppt/slideLayouts/_rels/slideLayout38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5.xml"/><Relationship Id="rId5" Type="http://schemas.openxmlformats.org/officeDocument/2006/relationships/image" Target="../media/image4.png"/><Relationship Id="rId4" Type="http://schemas.microsoft.com/office/2007/relationships/hdphoto" Target="../media/hdphoto6.wdp"/></Relationships>
</file>

<file path=ppt/slideLayouts/_rels/slideLayout38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5.xml"/><Relationship Id="rId5" Type="http://schemas.openxmlformats.org/officeDocument/2006/relationships/image" Target="../media/image4.png"/><Relationship Id="rId4" Type="http://schemas.microsoft.com/office/2007/relationships/hdphoto" Target="../media/hdphoto6.wdp"/></Relationships>
</file>

<file path=ppt/slideLayouts/_rels/slideLayout38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5.xml"/><Relationship Id="rId5" Type="http://schemas.openxmlformats.org/officeDocument/2006/relationships/image" Target="../media/image4.png"/><Relationship Id="rId4" Type="http://schemas.microsoft.com/office/2007/relationships/hdphoto" Target="../media/hdphoto6.wdp"/></Relationships>
</file>

<file path=ppt/slideLayouts/_rels/slideLayout38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5.xml"/><Relationship Id="rId5" Type="http://schemas.openxmlformats.org/officeDocument/2006/relationships/image" Target="../media/image4.png"/><Relationship Id="rId4" Type="http://schemas.microsoft.com/office/2007/relationships/hdphoto" Target="../media/hdphoto6.wdp"/></Relationships>
</file>

<file path=ppt/slideLayouts/_rels/slideLayout38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15.xml"/><Relationship Id="rId4" Type="http://schemas.openxmlformats.org/officeDocument/2006/relationships/image" Target="../media/image4.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39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Master" Target="../slideMasters/slideMaster15.xml"/><Relationship Id="rId5" Type="http://schemas.openxmlformats.org/officeDocument/2006/relationships/image" Target="../media/image4.png"/><Relationship Id="rId4" Type="http://schemas.microsoft.com/office/2007/relationships/hdphoto" Target="../media/hdphoto7.wdp"/></Relationships>
</file>

<file path=ppt/slideLayouts/_rels/slideLayout391.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1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png"/></Relationships>
</file>

<file path=ppt/slideLayouts/_rels/slideLayout392.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15.xml"/><Relationship Id="rId6" Type="http://schemas.openxmlformats.org/officeDocument/2006/relationships/image" Target="../media/image26.jpe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4.png"/></Relationships>
</file>

<file path=ppt/slideLayouts/_rels/slideLayout39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Master" Target="../slideMasters/slideMaster15.xml"/><Relationship Id="rId6" Type="http://schemas.microsoft.com/office/2007/relationships/hdphoto" Target="../media/hdphoto7.wdp"/><Relationship Id="rId5" Type="http://schemas.openxmlformats.org/officeDocument/2006/relationships/image" Target="../media/image32.png"/><Relationship Id="rId4" Type="http://schemas.openxmlformats.org/officeDocument/2006/relationships/image" Target="../media/image3.png"/></Relationships>
</file>

<file path=ppt/slideLayouts/_rels/slideLayout39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15.xml"/><Relationship Id="rId4" Type="http://schemas.openxmlformats.org/officeDocument/2006/relationships/image" Target="../media/image4.png"/></Relationships>
</file>

<file path=ppt/slideLayouts/_rels/slideLayout39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15.xml"/><Relationship Id="rId4" Type="http://schemas.openxmlformats.org/officeDocument/2006/relationships/image" Target="../media/image4.png"/></Relationships>
</file>

<file path=ppt/slideLayouts/_rels/slideLayout39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15.xml"/><Relationship Id="rId4" Type="http://schemas.openxmlformats.org/officeDocument/2006/relationships/image" Target="../media/image4.png"/></Relationships>
</file>

<file path=ppt/slideLayouts/_rels/slideLayout39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15.xml"/><Relationship Id="rId4" Type="http://schemas.openxmlformats.org/officeDocument/2006/relationships/image" Target="../media/image4.png"/></Relationships>
</file>

<file path=ppt/slideLayouts/_rels/slideLayout39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15.xml"/><Relationship Id="rId4" Type="http://schemas.openxmlformats.org/officeDocument/2006/relationships/image" Target="../media/image4.png"/></Relationships>
</file>

<file path=ppt/slideLayouts/_rels/slideLayout39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15.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0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jpeg"/><Relationship Id="rId1" Type="http://schemas.openxmlformats.org/officeDocument/2006/relationships/slideMaster" Target="../slideMasters/slideMaster15.xml"/><Relationship Id="rId5" Type="http://schemas.openxmlformats.org/officeDocument/2006/relationships/image" Target="../media/image4.png"/><Relationship Id="rId4" Type="http://schemas.microsoft.com/office/2007/relationships/hdphoto" Target="../media/hdphoto7.wdp"/></Relationships>
</file>

<file path=ppt/slideLayouts/_rels/slideLayout40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jpeg"/><Relationship Id="rId1" Type="http://schemas.openxmlformats.org/officeDocument/2006/relationships/slideMaster" Target="../slideMasters/slideMaster15.xml"/><Relationship Id="rId5" Type="http://schemas.openxmlformats.org/officeDocument/2006/relationships/image" Target="../media/image4.png"/><Relationship Id="rId4" Type="http://schemas.microsoft.com/office/2007/relationships/hdphoto" Target="../media/hdphoto7.wdp"/></Relationships>
</file>

<file path=ppt/slideLayouts/_rels/slideLayout402.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6.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40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6.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8.png"/></Relationships>
</file>

<file path=ppt/slideLayouts/_rels/slideLayout404.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6.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1.png"/></Relationships>
</file>

<file path=ppt/slideLayouts/_rels/slideLayout4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6.xml"/><Relationship Id="rId5" Type="http://schemas.microsoft.com/office/2007/relationships/hdphoto" Target="../media/hdphoto2.wdp"/><Relationship Id="rId4" Type="http://schemas.openxmlformats.org/officeDocument/2006/relationships/image" Target="../media/image5.png"/></Relationships>
</file>

<file path=ppt/slideLayouts/_rels/slideLayout4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6.xml"/><Relationship Id="rId5" Type="http://schemas.microsoft.com/office/2007/relationships/hdphoto" Target="../media/hdphoto3.wdp"/><Relationship Id="rId4" Type="http://schemas.openxmlformats.org/officeDocument/2006/relationships/image" Target="../media/image13.png"/></Relationships>
</file>

<file path=ppt/slideLayouts/_rels/slideLayout40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6.xml"/><Relationship Id="rId6" Type="http://schemas.microsoft.com/office/2007/relationships/hdphoto" Target="../media/hdphoto4.wdp"/><Relationship Id="rId5" Type="http://schemas.openxmlformats.org/officeDocument/2006/relationships/image" Target="../media/image15.png"/><Relationship Id="rId4" Type="http://schemas.openxmlformats.org/officeDocument/2006/relationships/image" Target="../media/image4.png"/></Relationships>
</file>

<file path=ppt/slideLayouts/_rels/slideLayout40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16.xml"/><Relationship Id="rId5" Type="http://schemas.openxmlformats.org/officeDocument/2006/relationships/image" Target="../media/image4.png"/><Relationship Id="rId4" Type="http://schemas.microsoft.com/office/2007/relationships/hdphoto" Target="../media/hdphoto5.wdp"/></Relationships>
</file>

<file path=ppt/slideLayouts/_rels/slideLayout40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6.xml"/><Relationship Id="rId5" Type="http://schemas.openxmlformats.org/officeDocument/2006/relationships/image" Target="../media/image4.png"/><Relationship Id="rId4" Type="http://schemas.microsoft.com/office/2007/relationships/hdphoto" Target="../media/hdphoto6.wdp"/></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4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6.xml"/><Relationship Id="rId5" Type="http://schemas.openxmlformats.org/officeDocument/2006/relationships/image" Target="../media/image4.png"/><Relationship Id="rId4" Type="http://schemas.microsoft.com/office/2007/relationships/hdphoto" Target="../media/hdphoto6.wdp"/></Relationships>
</file>

<file path=ppt/slideLayouts/_rels/slideLayout4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6.xml"/><Relationship Id="rId5" Type="http://schemas.openxmlformats.org/officeDocument/2006/relationships/image" Target="../media/image4.png"/><Relationship Id="rId4" Type="http://schemas.microsoft.com/office/2007/relationships/hdphoto" Target="../media/hdphoto6.wdp"/></Relationships>
</file>

<file path=ppt/slideLayouts/_rels/slideLayout4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6.xml"/><Relationship Id="rId5" Type="http://schemas.openxmlformats.org/officeDocument/2006/relationships/image" Target="../media/image4.png"/><Relationship Id="rId4" Type="http://schemas.microsoft.com/office/2007/relationships/hdphoto" Target="../media/hdphoto6.wdp"/></Relationships>
</file>

<file path=ppt/slideLayouts/_rels/slideLayout4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6.xml"/><Relationship Id="rId5" Type="http://schemas.openxmlformats.org/officeDocument/2006/relationships/image" Target="../media/image4.png"/><Relationship Id="rId4" Type="http://schemas.microsoft.com/office/2007/relationships/hdphoto" Target="../media/hdphoto6.wdp"/></Relationships>
</file>

<file path=ppt/slideLayouts/_rels/slideLayout4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6.xml"/><Relationship Id="rId5" Type="http://schemas.openxmlformats.org/officeDocument/2006/relationships/image" Target="../media/image4.png"/><Relationship Id="rId4" Type="http://schemas.microsoft.com/office/2007/relationships/hdphoto" Target="../media/hdphoto6.wdp"/></Relationships>
</file>

<file path=ppt/slideLayouts/_rels/slideLayout4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6.xml"/><Relationship Id="rId5" Type="http://schemas.openxmlformats.org/officeDocument/2006/relationships/image" Target="../media/image4.png"/><Relationship Id="rId4" Type="http://schemas.microsoft.com/office/2007/relationships/hdphoto" Target="../media/hdphoto6.wdp"/></Relationships>
</file>

<file path=ppt/slideLayouts/_rels/slideLayout4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6.xml"/><Relationship Id="rId5" Type="http://schemas.openxmlformats.org/officeDocument/2006/relationships/image" Target="../media/image4.png"/><Relationship Id="rId4" Type="http://schemas.microsoft.com/office/2007/relationships/hdphoto" Target="../media/hdphoto6.wdp"/></Relationships>
</file>

<file path=ppt/slideLayouts/_rels/slideLayout4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16.xml"/><Relationship Id="rId4" Type="http://schemas.openxmlformats.org/officeDocument/2006/relationships/image" Target="../media/image4.png"/></Relationships>
</file>

<file path=ppt/slideLayouts/_rels/slideLayout4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Master" Target="../slideMasters/slideMaster16.xml"/><Relationship Id="rId5" Type="http://schemas.openxmlformats.org/officeDocument/2006/relationships/image" Target="../media/image4.png"/><Relationship Id="rId4" Type="http://schemas.microsoft.com/office/2007/relationships/hdphoto" Target="../media/hdphoto7.wdp"/></Relationships>
</file>

<file path=ppt/slideLayouts/_rels/slideLayout41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1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image" Target="../media/image29.png"/></Relationships>
</file>

<file path=ppt/slideLayouts/_rels/slideLayout420.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16.xml"/><Relationship Id="rId6" Type="http://schemas.openxmlformats.org/officeDocument/2006/relationships/image" Target="../media/image26.jpe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4.png"/></Relationships>
</file>

<file path=ppt/slideLayouts/_rels/slideLayout421.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Master" Target="../slideMasters/slideMaster16.xml"/><Relationship Id="rId6" Type="http://schemas.microsoft.com/office/2007/relationships/hdphoto" Target="../media/hdphoto7.wdp"/><Relationship Id="rId5" Type="http://schemas.openxmlformats.org/officeDocument/2006/relationships/image" Target="../media/image32.png"/><Relationship Id="rId4" Type="http://schemas.openxmlformats.org/officeDocument/2006/relationships/image" Target="../media/image3.png"/></Relationships>
</file>

<file path=ppt/slideLayouts/_rels/slideLayout42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16.xml"/><Relationship Id="rId4" Type="http://schemas.openxmlformats.org/officeDocument/2006/relationships/image" Target="../media/image4.png"/></Relationships>
</file>

<file path=ppt/slideLayouts/_rels/slideLayout42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16.xml"/><Relationship Id="rId4" Type="http://schemas.openxmlformats.org/officeDocument/2006/relationships/image" Target="../media/image4.png"/></Relationships>
</file>

<file path=ppt/slideLayouts/_rels/slideLayout42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16.xml"/><Relationship Id="rId4" Type="http://schemas.openxmlformats.org/officeDocument/2006/relationships/image" Target="../media/image4.png"/></Relationships>
</file>

<file path=ppt/slideLayouts/_rels/slideLayout42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16.xml"/><Relationship Id="rId4" Type="http://schemas.openxmlformats.org/officeDocument/2006/relationships/image" Target="../media/image4.png"/></Relationships>
</file>

<file path=ppt/slideLayouts/_rels/slideLayout42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16.xml"/><Relationship Id="rId4" Type="http://schemas.openxmlformats.org/officeDocument/2006/relationships/image" Target="../media/image4.png"/></Relationships>
</file>

<file path=ppt/slideLayouts/_rels/slideLayout42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16.xml"/><Relationship Id="rId4" Type="http://schemas.openxmlformats.org/officeDocument/2006/relationships/image" Target="../media/image4.png"/></Relationships>
</file>

<file path=ppt/slideLayouts/_rels/slideLayout4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jpeg"/><Relationship Id="rId1" Type="http://schemas.openxmlformats.org/officeDocument/2006/relationships/slideMaster" Target="../slideMasters/slideMaster16.xml"/><Relationship Id="rId5" Type="http://schemas.openxmlformats.org/officeDocument/2006/relationships/image" Target="../media/image4.png"/><Relationship Id="rId4" Type="http://schemas.microsoft.com/office/2007/relationships/hdphoto" Target="../media/hdphoto7.wdp"/></Relationships>
</file>

<file path=ppt/slideLayouts/_rels/slideLayout4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jpeg"/><Relationship Id="rId1" Type="http://schemas.openxmlformats.org/officeDocument/2006/relationships/slideMaster" Target="../slideMasters/slideMaster16.xml"/><Relationship Id="rId5" Type="http://schemas.openxmlformats.org/officeDocument/2006/relationships/image" Target="../media/image4.png"/><Relationship Id="rId4" Type="http://schemas.microsoft.com/office/2007/relationships/hdphoto" Target="../media/hdphoto7.wdp"/></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14.png"/><Relationship Id="rId5" Type="http://schemas.openxmlformats.org/officeDocument/2006/relationships/image" Target="../media/image31.png"/><Relationship Id="rId4" Type="http://schemas.openxmlformats.org/officeDocument/2006/relationships/image" Target="../media/image30.png"/></Relationships>
</file>

<file path=ppt/slideLayouts/_rels/slideLayout430.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7.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4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7.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8.png"/></Relationships>
</file>

<file path=ppt/slideLayouts/_rels/slideLayout432.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7.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1.png"/></Relationships>
</file>

<file path=ppt/slideLayouts/_rels/slideLayout4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7.xml"/><Relationship Id="rId5" Type="http://schemas.microsoft.com/office/2007/relationships/hdphoto" Target="../media/hdphoto2.wdp"/><Relationship Id="rId4" Type="http://schemas.openxmlformats.org/officeDocument/2006/relationships/image" Target="../media/image5.png"/></Relationships>
</file>

<file path=ppt/slideLayouts/_rels/slideLayout4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7.xml"/><Relationship Id="rId5" Type="http://schemas.microsoft.com/office/2007/relationships/hdphoto" Target="../media/hdphoto3.wdp"/><Relationship Id="rId4" Type="http://schemas.openxmlformats.org/officeDocument/2006/relationships/image" Target="../media/image13.png"/></Relationships>
</file>

<file path=ppt/slideLayouts/_rels/slideLayout4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7.xml"/><Relationship Id="rId6" Type="http://schemas.microsoft.com/office/2007/relationships/hdphoto" Target="../media/hdphoto4.wdp"/><Relationship Id="rId5" Type="http://schemas.openxmlformats.org/officeDocument/2006/relationships/image" Target="../media/image15.png"/><Relationship Id="rId4" Type="http://schemas.openxmlformats.org/officeDocument/2006/relationships/image" Target="../media/image4.png"/></Relationships>
</file>

<file path=ppt/slideLayouts/_rels/slideLayout4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17.xml"/><Relationship Id="rId5" Type="http://schemas.openxmlformats.org/officeDocument/2006/relationships/image" Target="../media/image4.png"/><Relationship Id="rId4" Type="http://schemas.microsoft.com/office/2007/relationships/hdphoto" Target="../media/hdphoto5.wdp"/></Relationships>
</file>

<file path=ppt/slideLayouts/_rels/slideLayout4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7.xml"/><Relationship Id="rId5" Type="http://schemas.openxmlformats.org/officeDocument/2006/relationships/image" Target="../media/image4.png"/><Relationship Id="rId4" Type="http://schemas.microsoft.com/office/2007/relationships/hdphoto" Target="../media/hdphoto6.wdp"/></Relationships>
</file>

<file path=ppt/slideLayouts/_rels/slideLayout4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7.xml"/><Relationship Id="rId5" Type="http://schemas.openxmlformats.org/officeDocument/2006/relationships/image" Target="../media/image4.png"/><Relationship Id="rId4" Type="http://schemas.microsoft.com/office/2007/relationships/hdphoto" Target="../media/hdphoto6.wdp"/></Relationships>
</file>

<file path=ppt/slideLayouts/_rels/slideLayout43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7.xml"/><Relationship Id="rId5" Type="http://schemas.openxmlformats.org/officeDocument/2006/relationships/image" Target="../media/image4.png"/><Relationship Id="rId4" Type="http://schemas.microsoft.com/office/2007/relationships/hdphoto" Target="../media/hdphoto6.wdp"/></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44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7.xml"/><Relationship Id="rId5" Type="http://schemas.openxmlformats.org/officeDocument/2006/relationships/image" Target="../media/image4.png"/><Relationship Id="rId4" Type="http://schemas.microsoft.com/office/2007/relationships/hdphoto" Target="../media/hdphoto6.wdp"/></Relationships>
</file>

<file path=ppt/slideLayouts/_rels/slideLayout44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7.xml"/><Relationship Id="rId5" Type="http://schemas.openxmlformats.org/officeDocument/2006/relationships/image" Target="../media/image4.png"/><Relationship Id="rId4" Type="http://schemas.microsoft.com/office/2007/relationships/hdphoto" Target="../media/hdphoto6.wdp"/></Relationships>
</file>

<file path=ppt/slideLayouts/_rels/slideLayout4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7.xml"/><Relationship Id="rId5" Type="http://schemas.openxmlformats.org/officeDocument/2006/relationships/image" Target="../media/image4.png"/><Relationship Id="rId4" Type="http://schemas.microsoft.com/office/2007/relationships/hdphoto" Target="../media/hdphoto6.wdp"/></Relationships>
</file>

<file path=ppt/slideLayouts/_rels/slideLayout44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7.xml"/><Relationship Id="rId5" Type="http://schemas.openxmlformats.org/officeDocument/2006/relationships/image" Target="../media/image4.png"/><Relationship Id="rId4" Type="http://schemas.microsoft.com/office/2007/relationships/hdphoto" Target="../media/hdphoto6.wdp"/></Relationships>
</file>

<file path=ppt/slideLayouts/_rels/slideLayout44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7.xml"/><Relationship Id="rId5" Type="http://schemas.openxmlformats.org/officeDocument/2006/relationships/image" Target="../media/image4.png"/><Relationship Id="rId4" Type="http://schemas.microsoft.com/office/2007/relationships/hdphoto" Target="../media/hdphoto6.wdp"/></Relationships>
</file>

<file path=ppt/slideLayouts/_rels/slideLayout44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17.xml"/><Relationship Id="rId4" Type="http://schemas.openxmlformats.org/officeDocument/2006/relationships/image" Target="../media/image4.png"/></Relationships>
</file>

<file path=ppt/slideLayouts/_rels/slideLayout4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Master" Target="../slideMasters/slideMaster17.xml"/><Relationship Id="rId5" Type="http://schemas.openxmlformats.org/officeDocument/2006/relationships/image" Target="../media/image4.png"/><Relationship Id="rId4" Type="http://schemas.microsoft.com/office/2007/relationships/hdphoto" Target="../media/hdphoto7.wdp"/></Relationships>
</file>

<file path=ppt/slideLayouts/_rels/slideLayout44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17.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png"/></Relationships>
</file>

<file path=ppt/slideLayouts/_rels/slideLayout44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17.xml"/><Relationship Id="rId6" Type="http://schemas.openxmlformats.org/officeDocument/2006/relationships/image" Target="../media/image26.jpe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4.png"/></Relationships>
</file>

<file path=ppt/slideLayouts/_rels/slideLayout44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Master" Target="../slideMasters/slideMaster17.xml"/><Relationship Id="rId6" Type="http://schemas.microsoft.com/office/2007/relationships/hdphoto" Target="../media/hdphoto7.wdp"/><Relationship Id="rId5" Type="http://schemas.openxmlformats.org/officeDocument/2006/relationships/image" Target="../media/image32.png"/><Relationship Id="rId4"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8.png"/></Relationships>
</file>

<file path=ppt/slideLayouts/_rels/slideLayout45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17.xml"/><Relationship Id="rId4" Type="http://schemas.openxmlformats.org/officeDocument/2006/relationships/image" Target="../media/image4.png"/></Relationships>
</file>

<file path=ppt/slideLayouts/_rels/slideLayout45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17.xml"/><Relationship Id="rId4" Type="http://schemas.openxmlformats.org/officeDocument/2006/relationships/image" Target="../media/image4.png"/></Relationships>
</file>

<file path=ppt/slideLayouts/_rels/slideLayout45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17.xml"/><Relationship Id="rId4" Type="http://schemas.openxmlformats.org/officeDocument/2006/relationships/image" Target="../media/image4.png"/></Relationships>
</file>

<file path=ppt/slideLayouts/_rels/slideLayout45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17.xml"/><Relationship Id="rId4" Type="http://schemas.openxmlformats.org/officeDocument/2006/relationships/image" Target="../media/image4.png"/></Relationships>
</file>

<file path=ppt/slideLayouts/_rels/slideLayout45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17.xml"/><Relationship Id="rId4" Type="http://schemas.openxmlformats.org/officeDocument/2006/relationships/image" Target="../media/image4.png"/></Relationships>
</file>

<file path=ppt/slideLayouts/_rels/slideLayout45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17.xml"/><Relationship Id="rId4" Type="http://schemas.openxmlformats.org/officeDocument/2006/relationships/image" Target="../media/image4.png"/></Relationships>
</file>

<file path=ppt/slideLayouts/_rels/slideLayout4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jpeg"/><Relationship Id="rId1" Type="http://schemas.openxmlformats.org/officeDocument/2006/relationships/slideMaster" Target="../slideMasters/slideMaster17.xml"/><Relationship Id="rId5" Type="http://schemas.openxmlformats.org/officeDocument/2006/relationships/image" Target="../media/image4.png"/><Relationship Id="rId4" Type="http://schemas.microsoft.com/office/2007/relationships/hdphoto" Target="../media/hdphoto7.wdp"/></Relationships>
</file>

<file path=ppt/slideLayouts/_rels/slideLayout45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jpeg"/><Relationship Id="rId1" Type="http://schemas.openxmlformats.org/officeDocument/2006/relationships/slideMaster" Target="../slideMasters/slideMaster17.xml"/><Relationship Id="rId5" Type="http://schemas.openxmlformats.org/officeDocument/2006/relationships/image" Target="../media/image4.png"/><Relationship Id="rId4" Type="http://schemas.microsoft.com/office/2007/relationships/hdphoto" Target="../media/hdphoto7.wdp"/></Relationships>
</file>

<file path=ppt/slideLayouts/_rels/slideLayout458.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8.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45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8.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8.pn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1.png"/></Relationships>
</file>

<file path=ppt/slideLayouts/_rels/slideLayout460.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8.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1.png"/></Relationships>
</file>

<file path=ppt/slideLayouts/_rels/slideLayout4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8.xml"/><Relationship Id="rId5" Type="http://schemas.microsoft.com/office/2007/relationships/hdphoto" Target="../media/hdphoto2.wdp"/><Relationship Id="rId4" Type="http://schemas.openxmlformats.org/officeDocument/2006/relationships/image" Target="../media/image5.png"/></Relationships>
</file>

<file path=ppt/slideLayouts/_rels/slideLayout4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8.xml"/><Relationship Id="rId5" Type="http://schemas.microsoft.com/office/2007/relationships/hdphoto" Target="../media/hdphoto3.wdp"/><Relationship Id="rId4" Type="http://schemas.openxmlformats.org/officeDocument/2006/relationships/image" Target="../media/image13.png"/></Relationships>
</file>

<file path=ppt/slideLayouts/_rels/slideLayout46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8.xml"/><Relationship Id="rId6" Type="http://schemas.microsoft.com/office/2007/relationships/hdphoto" Target="../media/hdphoto4.wdp"/><Relationship Id="rId5" Type="http://schemas.openxmlformats.org/officeDocument/2006/relationships/image" Target="../media/image15.png"/><Relationship Id="rId4" Type="http://schemas.openxmlformats.org/officeDocument/2006/relationships/image" Target="../media/image4.png"/></Relationships>
</file>

<file path=ppt/slideLayouts/_rels/slideLayout46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18.xml"/><Relationship Id="rId5" Type="http://schemas.openxmlformats.org/officeDocument/2006/relationships/image" Target="../media/image4.png"/><Relationship Id="rId4" Type="http://schemas.microsoft.com/office/2007/relationships/hdphoto" Target="../media/hdphoto5.wdp"/></Relationships>
</file>

<file path=ppt/slideLayouts/_rels/slideLayout46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8.xml"/><Relationship Id="rId5" Type="http://schemas.openxmlformats.org/officeDocument/2006/relationships/image" Target="../media/image4.png"/><Relationship Id="rId4" Type="http://schemas.microsoft.com/office/2007/relationships/hdphoto" Target="../media/hdphoto6.wdp"/></Relationships>
</file>

<file path=ppt/slideLayouts/_rels/slideLayout46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8.xml"/><Relationship Id="rId5" Type="http://schemas.openxmlformats.org/officeDocument/2006/relationships/image" Target="../media/image4.png"/><Relationship Id="rId4" Type="http://schemas.microsoft.com/office/2007/relationships/hdphoto" Target="../media/hdphoto6.wdp"/></Relationships>
</file>

<file path=ppt/slideLayouts/_rels/slideLayout46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8.xml"/><Relationship Id="rId5" Type="http://schemas.openxmlformats.org/officeDocument/2006/relationships/image" Target="../media/image4.png"/><Relationship Id="rId4" Type="http://schemas.microsoft.com/office/2007/relationships/hdphoto" Target="../media/hdphoto6.wdp"/></Relationships>
</file>

<file path=ppt/slideLayouts/_rels/slideLayout46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8.xml"/><Relationship Id="rId5" Type="http://schemas.openxmlformats.org/officeDocument/2006/relationships/image" Target="../media/image4.png"/><Relationship Id="rId4" Type="http://schemas.microsoft.com/office/2007/relationships/hdphoto" Target="../media/hdphoto6.wdp"/></Relationships>
</file>

<file path=ppt/slideLayouts/_rels/slideLayout46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8.xml"/><Relationship Id="rId5" Type="http://schemas.openxmlformats.org/officeDocument/2006/relationships/image" Target="../media/image4.png"/><Relationship Id="rId4" Type="http://schemas.microsoft.com/office/2007/relationships/hdphoto" Target="../media/hdphoto6.wdp"/></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microsoft.com/office/2007/relationships/hdphoto" Target="../media/hdphoto2.wdp"/><Relationship Id="rId4" Type="http://schemas.openxmlformats.org/officeDocument/2006/relationships/image" Target="../media/image5.png"/></Relationships>
</file>

<file path=ppt/slideLayouts/_rels/slideLayout47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8.xml"/><Relationship Id="rId5" Type="http://schemas.openxmlformats.org/officeDocument/2006/relationships/image" Target="../media/image4.png"/><Relationship Id="rId4" Type="http://schemas.microsoft.com/office/2007/relationships/hdphoto" Target="../media/hdphoto6.wdp"/></Relationships>
</file>

<file path=ppt/slideLayouts/_rels/slideLayout47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8.xml"/><Relationship Id="rId5" Type="http://schemas.openxmlformats.org/officeDocument/2006/relationships/image" Target="../media/image4.png"/><Relationship Id="rId4" Type="http://schemas.microsoft.com/office/2007/relationships/hdphoto" Target="../media/hdphoto6.wdp"/></Relationships>
</file>

<file path=ppt/slideLayouts/_rels/slideLayout47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8.xml"/><Relationship Id="rId5" Type="http://schemas.openxmlformats.org/officeDocument/2006/relationships/image" Target="../media/image4.png"/><Relationship Id="rId4" Type="http://schemas.microsoft.com/office/2007/relationships/hdphoto" Target="../media/hdphoto6.wdp"/></Relationships>
</file>

<file path=ppt/slideLayouts/_rels/slideLayout47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18.xml"/><Relationship Id="rId4" Type="http://schemas.openxmlformats.org/officeDocument/2006/relationships/image" Target="../media/image4.png"/></Relationships>
</file>

<file path=ppt/slideLayouts/_rels/slideLayout47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Master" Target="../slideMasters/slideMaster18.xml"/><Relationship Id="rId5" Type="http://schemas.openxmlformats.org/officeDocument/2006/relationships/image" Target="../media/image4.png"/><Relationship Id="rId4" Type="http://schemas.microsoft.com/office/2007/relationships/hdphoto" Target="../media/hdphoto7.wdp"/></Relationships>
</file>

<file path=ppt/slideLayouts/_rels/slideLayout475.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18.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png"/></Relationships>
</file>

<file path=ppt/slideLayouts/_rels/slideLayout476.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18.xml"/><Relationship Id="rId6" Type="http://schemas.openxmlformats.org/officeDocument/2006/relationships/image" Target="../media/image26.jpe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4.png"/></Relationships>
</file>

<file path=ppt/slideLayouts/_rels/slideLayout47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Master" Target="../slideMasters/slideMaster18.xml"/><Relationship Id="rId6" Type="http://schemas.microsoft.com/office/2007/relationships/hdphoto" Target="../media/hdphoto7.wdp"/><Relationship Id="rId5" Type="http://schemas.openxmlformats.org/officeDocument/2006/relationships/image" Target="../media/image32.png"/><Relationship Id="rId4" Type="http://schemas.openxmlformats.org/officeDocument/2006/relationships/image" Target="../media/image3.png"/></Relationships>
</file>

<file path=ppt/slideLayouts/_rels/slideLayout47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18.xml"/><Relationship Id="rId4" Type="http://schemas.openxmlformats.org/officeDocument/2006/relationships/image" Target="../media/image4.png"/></Relationships>
</file>

<file path=ppt/slideLayouts/_rels/slideLayout47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18.xml"/><Relationship Id="rId4" Type="http://schemas.openxmlformats.org/officeDocument/2006/relationships/image" Target="../media/image4.pn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3.xml"/><Relationship Id="rId5" Type="http://schemas.microsoft.com/office/2007/relationships/hdphoto" Target="../media/hdphoto3.wdp"/><Relationship Id="rId4" Type="http://schemas.openxmlformats.org/officeDocument/2006/relationships/image" Target="../media/image13.png"/></Relationships>
</file>

<file path=ppt/slideLayouts/_rels/slideLayout48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18.xml"/><Relationship Id="rId4" Type="http://schemas.openxmlformats.org/officeDocument/2006/relationships/image" Target="../media/image4.png"/></Relationships>
</file>

<file path=ppt/slideLayouts/_rels/slideLayout48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18.xml"/><Relationship Id="rId4" Type="http://schemas.openxmlformats.org/officeDocument/2006/relationships/image" Target="../media/image4.png"/></Relationships>
</file>

<file path=ppt/slideLayouts/_rels/slideLayout48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18.xml"/><Relationship Id="rId4" Type="http://schemas.openxmlformats.org/officeDocument/2006/relationships/image" Target="../media/image4.png"/></Relationships>
</file>

<file path=ppt/slideLayouts/_rels/slideLayout48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18.xml"/><Relationship Id="rId4" Type="http://schemas.openxmlformats.org/officeDocument/2006/relationships/image" Target="../media/image4.png"/></Relationships>
</file>

<file path=ppt/slideLayouts/_rels/slideLayout4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jpeg"/><Relationship Id="rId1" Type="http://schemas.openxmlformats.org/officeDocument/2006/relationships/slideMaster" Target="../slideMasters/slideMaster18.xml"/><Relationship Id="rId5" Type="http://schemas.openxmlformats.org/officeDocument/2006/relationships/image" Target="../media/image4.png"/><Relationship Id="rId4" Type="http://schemas.openxmlformats.org/officeDocument/2006/relationships/image" Target="../media/image19.png"/></Relationships>
</file>

<file path=ppt/slideLayouts/_rels/slideLayout485.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9.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48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19.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8.png"/></Relationships>
</file>

<file path=ppt/slideLayouts/_rels/slideLayout487.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9.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1.png"/></Relationships>
</file>

<file path=ppt/slideLayouts/_rels/slideLayout4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9.xml"/><Relationship Id="rId5" Type="http://schemas.microsoft.com/office/2007/relationships/hdphoto" Target="../media/hdphoto2.wdp"/><Relationship Id="rId4" Type="http://schemas.openxmlformats.org/officeDocument/2006/relationships/image" Target="../media/image5.png"/></Relationships>
</file>

<file path=ppt/slideLayouts/_rels/slideLayout4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9.xml"/><Relationship Id="rId5" Type="http://schemas.microsoft.com/office/2007/relationships/hdphoto" Target="../media/hdphoto3.wdp"/><Relationship Id="rId4" Type="http://schemas.openxmlformats.org/officeDocument/2006/relationships/image" Target="../media/image13.pn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3.xml"/><Relationship Id="rId6" Type="http://schemas.microsoft.com/office/2007/relationships/hdphoto" Target="../media/hdphoto4.wdp"/><Relationship Id="rId5" Type="http://schemas.openxmlformats.org/officeDocument/2006/relationships/image" Target="../media/image15.png"/><Relationship Id="rId4" Type="http://schemas.openxmlformats.org/officeDocument/2006/relationships/image" Target="../media/image4.png"/></Relationships>
</file>

<file path=ppt/slideLayouts/_rels/slideLayout49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19.xml"/><Relationship Id="rId6" Type="http://schemas.microsoft.com/office/2007/relationships/hdphoto" Target="../media/hdphoto4.wdp"/><Relationship Id="rId5" Type="http://schemas.openxmlformats.org/officeDocument/2006/relationships/image" Target="../media/image15.png"/><Relationship Id="rId4" Type="http://schemas.openxmlformats.org/officeDocument/2006/relationships/image" Target="../media/image4.png"/></Relationships>
</file>

<file path=ppt/slideLayouts/_rels/slideLayout49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19.xml"/><Relationship Id="rId5" Type="http://schemas.openxmlformats.org/officeDocument/2006/relationships/image" Target="../media/image4.png"/><Relationship Id="rId4" Type="http://schemas.microsoft.com/office/2007/relationships/hdphoto" Target="../media/hdphoto5.wdp"/></Relationships>
</file>

<file path=ppt/slideLayouts/_rels/slideLayout49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9.xml"/><Relationship Id="rId5" Type="http://schemas.openxmlformats.org/officeDocument/2006/relationships/image" Target="../media/image4.png"/><Relationship Id="rId4" Type="http://schemas.microsoft.com/office/2007/relationships/hdphoto" Target="../media/hdphoto6.wdp"/></Relationships>
</file>

<file path=ppt/slideLayouts/_rels/slideLayout49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9.xml"/><Relationship Id="rId5" Type="http://schemas.openxmlformats.org/officeDocument/2006/relationships/image" Target="../media/image4.png"/><Relationship Id="rId4" Type="http://schemas.microsoft.com/office/2007/relationships/hdphoto" Target="../media/hdphoto6.wdp"/></Relationships>
</file>

<file path=ppt/slideLayouts/_rels/slideLayout49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9.xml"/><Relationship Id="rId5" Type="http://schemas.openxmlformats.org/officeDocument/2006/relationships/image" Target="../media/image4.png"/><Relationship Id="rId4" Type="http://schemas.microsoft.com/office/2007/relationships/hdphoto" Target="../media/hdphoto6.wdp"/></Relationships>
</file>

<file path=ppt/slideLayouts/_rels/slideLayout49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9.xml"/><Relationship Id="rId5" Type="http://schemas.openxmlformats.org/officeDocument/2006/relationships/image" Target="../media/image4.png"/><Relationship Id="rId4" Type="http://schemas.microsoft.com/office/2007/relationships/hdphoto" Target="../media/hdphoto6.wdp"/></Relationships>
</file>

<file path=ppt/slideLayouts/_rels/slideLayout49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9.xml"/><Relationship Id="rId5" Type="http://schemas.openxmlformats.org/officeDocument/2006/relationships/image" Target="../media/image4.png"/><Relationship Id="rId4" Type="http://schemas.microsoft.com/office/2007/relationships/hdphoto" Target="../media/hdphoto6.wdp"/></Relationships>
</file>

<file path=ppt/slideLayouts/_rels/slideLayout49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9.xml"/><Relationship Id="rId5" Type="http://schemas.openxmlformats.org/officeDocument/2006/relationships/image" Target="../media/image4.png"/><Relationship Id="rId4" Type="http://schemas.microsoft.com/office/2007/relationships/hdphoto" Target="../media/hdphoto6.wdp"/></Relationships>
</file>

<file path=ppt/slideLayouts/_rels/slideLayout49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9.xml"/><Relationship Id="rId5" Type="http://schemas.openxmlformats.org/officeDocument/2006/relationships/image" Target="../media/image4.png"/><Relationship Id="rId4" Type="http://schemas.microsoft.com/office/2007/relationships/hdphoto" Target="../media/hdphoto6.wdp"/></Relationships>
</file>

<file path=ppt/slideLayouts/_rels/slideLayout49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19.xml"/><Relationship Id="rId5" Type="http://schemas.openxmlformats.org/officeDocument/2006/relationships/image" Target="../media/image4.png"/><Relationship Id="rId4" Type="http://schemas.microsoft.com/office/2007/relationships/hdphoto" Target="../media/hdphoto6.wdp"/></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5.wdp"/></Relationships>
</file>

<file path=ppt/slideLayouts/_rels/slideLayout50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19.xml"/><Relationship Id="rId4" Type="http://schemas.openxmlformats.org/officeDocument/2006/relationships/image" Target="../media/image4.png"/></Relationships>
</file>

<file path=ppt/slideLayouts/_rels/slideLayout50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Master" Target="../slideMasters/slideMaster19.xml"/><Relationship Id="rId5" Type="http://schemas.openxmlformats.org/officeDocument/2006/relationships/image" Target="../media/image4.png"/><Relationship Id="rId4" Type="http://schemas.microsoft.com/office/2007/relationships/hdphoto" Target="../media/hdphoto7.wdp"/></Relationships>
</file>

<file path=ppt/slideLayouts/_rels/slideLayout502.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19.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png"/></Relationships>
</file>

<file path=ppt/slideLayouts/_rels/slideLayout503.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19.xml"/><Relationship Id="rId6" Type="http://schemas.openxmlformats.org/officeDocument/2006/relationships/image" Target="../media/image26.jpe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4.png"/></Relationships>
</file>

<file path=ppt/slideLayouts/_rels/slideLayout504.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Master" Target="../slideMasters/slideMaster19.xml"/><Relationship Id="rId6" Type="http://schemas.microsoft.com/office/2007/relationships/hdphoto" Target="../media/hdphoto7.wdp"/><Relationship Id="rId5" Type="http://schemas.openxmlformats.org/officeDocument/2006/relationships/image" Target="../media/image32.png"/><Relationship Id="rId4" Type="http://schemas.openxmlformats.org/officeDocument/2006/relationships/image" Target="../media/image3.png"/></Relationships>
</file>

<file path=ppt/slideLayouts/_rels/slideLayout50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19.xml"/><Relationship Id="rId4" Type="http://schemas.openxmlformats.org/officeDocument/2006/relationships/image" Target="../media/image4.png"/></Relationships>
</file>

<file path=ppt/slideLayouts/_rels/slideLayout50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19.xml"/><Relationship Id="rId4" Type="http://schemas.openxmlformats.org/officeDocument/2006/relationships/image" Target="../media/image4.png"/></Relationships>
</file>

<file path=ppt/slideLayouts/_rels/slideLayout50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19.xml"/><Relationship Id="rId4" Type="http://schemas.openxmlformats.org/officeDocument/2006/relationships/image" Target="../media/image4.png"/></Relationships>
</file>

<file path=ppt/slideLayouts/_rels/slideLayout50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19.xml"/><Relationship Id="rId4" Type="http://schemas.openxmlformats.org/officeDocument/2006/relationships/image" Target="../media/image4.png"/></Relationships>
</file>

<file path=ppt/slideLayouts/_rels/slideLayout50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19.xml"/><Relationship Id="rId4" Type="http://schemas.openxmlformats.org/officeDocument/2006/relationships/image" Target="../media/image4.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6.wdp"/></Relationships>
</file>

<file path=ppt/slideLayouts/_rels/slideLayout51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19.xml"/><Relationship Id="rId4" Type="http://schemas.openxmlformats.org/officeDocument/2006/relationships/image" Target="../media/image4.png"/></Relationships>
</file>

<file path=ppt/slideLayouts/_rels/slideLayout5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jpeg"/><Relationship Id="rId1" Type="http://schemas.openxmlformats.org/officeDocument/2006/relationships/slideMaster" Target="../slideMasters/slideMaster19.xml"/><Relationship Id="rId5" Type="http://schemas.openxmlformats.org/officeDocument/2006/relationships/image" Target="../media/image4.png"/><Relationship Id="rId4" Type="http://schemas.microsoft.com/office/2007/relationships/hdphoto" Target="../media/hdphoto7.wdp"/></Relationships>
</file>

<file path=ppt/slideLayouts/_rels/slideLayout51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jpeg"/><Relationship Id="rId1" Type="http://schemas.openxmlformats.org/officeDocument/2006/relationships/slideMaster" Target="../slideMasters/slideMaster19.xml"/><Relationship Id="rId5" Type="http://schemas.openxmlformats.org/officeDocument/2006/relationships/image" Target="../media/image4.png"/><Relationship Id="rId4" Type="http://schemas.microsoft.com/office/2007/relationships/hdphoto" Target="../media/hdphoto7.wdp"/></Relationships>
</file>

<file path=ppt/slideLayouts/_rels/slideLayout513.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0.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5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20.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8.png"/></Relationships>
</file>

<file path=ppt/slideLayouts/_rels/slideLayout515.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0.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1.png"/></Relationships>
</file>

<file path=ppt/slideLayouts/_rels/slideLayout5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0.xml"/><Relationship Id="rId5" Type="http://schemas.microsoft.com/office/2007/relationships/hdphoto" Target="../media/hdphoto2.wdp"/><Relationship Id="rId4" Type="http://schemas.openxmlformats.org/officeDocument/2006/relationships/image" Target="../media/image5.png"/></Relationships>
</file>

<file path=ppt/slideLayouts/_rels/slideLayout5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0.xml"/><Relationship Id="rId5" Type="http://schemas.microsoft.com/office/2007/relationships/hdphoto" Target="../media/hdphoto3.wdp"/><Relationship Id="rId4" Type="http://schemas.openxmlformats.org/officeDocument/2006/relationships/image" Target="../media/image13.png"/></Relationships>
</file>

<file path=ppt/slideLayouts/_rels/slideLayout5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20.xml"/><Relationship Id="rId6" Type="http://schemas.microsoft.com/office/2007/relationships/hdphoto" Target="../media/hdphoto4.wdp"/><Relationship Id="rId5" Type="http://schemas.openxmlformats.org/officeDocument/2006/relationships/image" Target="../media/image15.png"/><Relationship Id="rId4" Type="http://schemas.openxmlformats.org/officeDocument/2006/relationships/image" Target="../media/image4.png"/></Relationships>
</file>

<file path=ppt/slideLayouts/_rels/slideLayout5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20.xml"/><Relationship Id="rId5" Type="http://schemas.openxmlformats.org/officeDocument/2006/relationships/image" Target="../media/image4.png"/><Relationship Id="rId4" Type="http://schemas.microsoft.com/office/2007/relationships/hdphoto" Target="../media/hdphoto5.wdp"/></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6.wdp"/></Relationships>
</file>

<file path=ppt/slideLayouts/_rels/slideLayout5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20.xml"/><Relationship Id="rId5" Type="http://schemas.openxmlformats.org/officeDocument/2006/relationships/image" Target="../media/image4.png"/><Relationship Id="rId4" Type="http://schemas.microsoft.com/office/2007/relationships/hdphoto" Target="../media/hdphoto6.wdp"/></Relationships>
</file>

<file path=ppt/slideLayouts/_rels/slideLayout5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20.xml"/><Relationship Id="rId5" Type="http://schemas.openxmlformats.org/officeDocument/2006/relationships/image" Target="../media/image4.png"/><Relationship Id="rId4" Type="http://schemas.microsoft.com/office/2007/relationships/hdphoto" Target="../media/hdphoto6.wdp"/></Relationships>
</file>

<file path=ppt/slideLayouts/_rels/slideLayout5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20.xml"/><Relationship Id="rId5" Type="http://schemas.openxmlformats.org/officeDocument/2006/relationships/image" Target="../media/image4.png"/><Relationship Id="rId4" Type="http://schemas.microsoft.com/office/2007/relationships/hdphoto" Target="../media/hdphoto6.wdp"/></Relationships>
</file>

<file path=ppt/slideLayouts/_rels/slideLayout5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20.xml"/><Relationship Id="rId5" Type="http://schemas.openxmlformats.org/officeDocument/2006/relationships/image" Target="../media/image4.png"/><Relationship Id="rId4" Type="http://schemas.microsoft.com/office/2007/relationships/hdphoto" Target="../media/hdphoto6.wdp"/></Relationships>
</file>

<file path=ppt/slideLayouts/_rels/slideLayout5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20.xml"/><Relationship Id="rId5" Type="http://schemas.openxmlformats.org/officeDocument/2006/relationships/image" Target="../media/image4.png"/><Relationship Id="rId4" Type="http://schemas.microsoft.com/office/2007/relationships/hdphoto" Target="../media/hdphoto6.wdp"/></Relationships>
</file>

<file path=ppt/slideLayouts/_rels/slideLayout52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20.xml"/><Relationship Id="rId5" Type="http://schemas.openxmlformats.org/officeDocument/2006/relationships/image" Target="../media/image4.png"/><Relationship Id="rId4" Type="http://schemas.microsoft.com/office/2007/relationships/hdphoto" Target="../media/hdphoto6.wdp"/></Relationships>
</file>

<file path=ppt/slideLayouts/_rels/slideLayout52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20.xml"/><Relationship Id="rId5" Type="http://schemas.openxmlformats.org/officeDocument/2006/relationships/image" Target="../media/image4.png"/><Relationship Id="rId4" Type="http://schemas.microsoft.com/office/2007/relationships/hdphoto" Target="../media/hdphoto6.wdp"/></Relationships>
</file>

<file path=ppt/slideLayouts/_rels/slideLayout5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20.xml"/><Relationship Id="rId5" Type="http://schemas.openxmlformats.org/officeDocument/2006/relationships/image" Target="../media/image4.png"/><Relationship Id="rId4" Type="http://schemas.microsoft.com/office/2007/relationships/hdphoto" Target="../media/hdphoto6.wdp"/></Relationships>
</file>

<file path=ppt/slideLayouts/_rels/slideLayout5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0.xml"/><Relationship Id="rId4" Type="http://schemas.openxmlformats.org/officeDocument/2006/relationships/image" Target="../media/image4.png"/></Relationships>
</file>

<file path=ppt/slideLayouts/_rels/slideLayout52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Master" Target="../slideMasters/slideMaster20.xml"/><Relationship Id="rId5" Type="http://schemas.openxmlformats.org/officeDocument/2006/relationships/image" Target="../media/image4.png"/><Relationship Id="rId4" Type="http://schemas.microsoft.com/office/2007/relationships/hdphoto" Target="../media/hdphoto7.wdp"/></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6.wdp"/></Relationships>
</file>

<file path=ppt/slideLayouts/_rels/slideLayout530.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20.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png"/></Relationships>
</file>

<file path=ppt/slideLayouts/_rels/slideLayout531.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20.xml"/><Relationship Id="rId6" Type="http://schemas.openxmlformats.org/officeDocument/2006/relationships/image" Target="../media/image26.jpe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4.png"/></Relationships>
</file>

<file path=ppt/slideLayouts/_rels/slideLayout532.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Master" Target="../slideMasters/slideMaster20.xml"/><Relationship Id="rId6" Type="http://schemas.microsoft.com/office/2007/relationships/hdphoto" Target="../media/hdphoto7.wdp"/><Relationship Id="rId5" Type="http://schemas.openxmlformats.org/officeDocument/2006/relationships/image" Target="../media/image32.png"/><Relationship Id="rId4" Type="http://schemas.openxmlformats.org/officeDocument/2006/relationships/image" Target="../media/image3.png"/></Relationships>
</file>

<file path=ppt/slideLayouts/_rels/slideLayout53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20.xml"/><Relationship Id="rId4" Type="http://schemas.openxmlformats.org/officeDocument/2006/relationships/image" Target="../media/image4.png"/></Relationships>
</file>

<file path=ppt/slideLayouts/_rels/slideLayout53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20.xml"/><Relationship Id="rId4" Type="http://schemas.openxmlformats.org/officeDocument/2006/relationships/image" Target="../media/image4.png"/></Relationships>
</file>

<file path=ppt/slideLayouts/_rels/slideLayout53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20.xml"/><Relationship Id="rId4" Type="http://schemas.openxmlformats.org/officeDocument/2006/relationships/image" Target="../media/image4.png"/></Relationships>
</file>

<file path=ppt/slideLayouts/_rels/slideLayout53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20.xml"/><Relationship Id="rId4" Type="http://schemas.openxmlformats.org/officeDocument/2006/relationships/image" Target="../media/image4.png"/></Relationships>
</file>

<file path=ppt/slideLayouts/_rels/slideLayout53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20.xml"/><Relationship Id="rId4" Type="http://schemas.openxmlformats.org/officeDocument/2006/relationships/image" Target="../media/image4.png"/></Relationships>
</file>

<file path=ppt/slideLayouts/_rels/slideLayout53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20.xml"/><Relationship Id="rId4" Type="http://schemas.openxmlformats.org/officeDocument/2006/relationships/image" Target="../media/image4.png"/></Relationships>
</file>

<file path=ppt/slideLayouts/_rels/slideLayout5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jpeg"/><Relationship Id="rId1" Type="http://schemas.openxmlformats.org/officeDocument/2006/relationships/slideMaster" Target="../slideMasters/slideMaster20.xml"/><Relationship Id="rId5" Type="http://schemas.openxmlformats.org/officeDocument/2006/relationships/image" Target="../media/image4.png"/><Relationship Id="rId4" Type="http://schemas.openxmlformats.org/officeDocument/2006/relationships/image" Target="../media/image19.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6.wdp"/></Relationships>
</file>

<file path=ppt/slideLayouts/_rels/slideLayout540.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1.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5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21.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8.png"/></Relationships>
</file>

<file path=ppt/slideLayouts/_rels/slideLayout542.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1.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1.png"/></Relationships>
</file>

<file path=ppt/slideLayouts/_rels/slideLayout5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1.xml"/><Relationship Id="rId5" Type="http://schemas.microsoft.com/office/2007/relationships/hdphoto" Target="../media/hdphoto2.wdp"/><Relationship Id="rId4" Type="http://schemas.openxmlformats.org/officeDocument/2006/relationships/image" Target="../media/image5.png"/></Relationships>
</file>

<file path=ppt/slideLayouts/_rels/slideLayout5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1.xml"/><Relationship Id="rId5" Type="http://schemas.microsoft.com/office/2007/relationships/hdphoto" Target="../media/hdphoto3.wdp"/><Relationship Id="rId4" Type="http://schemas.openxmlformats.org/officeDocument/2006/relationships/image" Target="../media/image13.png"/></Relationships>
</file>

<file path=ppt/slideLayouts/_rels/slideLayout54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21.xml"/><Relationship Id="rId6" Type="http://schemas.microsoft.com/office/2007/relationships/hdphoto" Target="../media/hdphoto4.wdp"/><Relationship Id="rId5" Type="http://schemas.openxmlformats.org/officeDocument/2006/relationships/image" Target="../media/image15.png"/><Relationship Id="rId4" Type="http://schemas.openxmlformats.org/officeDocument/2006/relationships/image" Target="../media/image4.png"/></Relationships>
</file>

<file path=ppt/slideLayouts/_rels/slideLayout5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21.xml"/><Relationship Id="rId5" Type="http://schemas.openxmlformats.org/officeDocument/2006/relationships/image" Target="../media/image4.png"/><Relationship Id="rId4" Type="http://schemas.microsoft.com/office/2007/relationships/hdphoto" Target="../media/hdphoto5.wdp"/></Relationships>
</file>

<file path=ppt/slideLayouts/_rels/slideLayout54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21.xml"/><Relationship Id="rId5" Type="http://schemas.openxmlformats.org/officeDocument/2006/relationships/image" Target="../media/image4.png"/><Relationship Id="rId4" Type="http://schemas.microsoft.com/office/2007/relationships/hdphoto" Target="../media/hdphoto6.wdp"/></Relationships>
</file>

<file path=ppt/slideLayouts/_rels/slideLayout54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21.xml"/><Relationship Id="rId5" Type="http://schemas.openxmlformats.org/officeDocument/2006/relationships/image" Target="../media/image4.png"/><Relationship Id="rId4" Type="http://schemas.microsoft.com/office/2007/relationships/hdphoto" Target="../media/hdphoto6.wdp"/></Relationships>
</file>

<file path=ppt/slideLayouts/_rels/slideLayout54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21.xml"/><Relationship Id="rId5" Type="http://schemas.openxmlformats.org/officeDocument/2006/relationships/image" Target="../media/image4.png"/><Relationship Id="rId4" Type="http://schemas.microsoft.com/office/2007/relationships/hdphoto" Target="../media/hdphoto6.wdp"/></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6.wdp"/></Relationships>
</file>

<file path=ppt/slideLayouts/_rels/slideLayout55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21.xml"/><Relationship Id="rId5" Type="http://schemas.openxmlformats.org/officeDocument/2006/relationships/image" Target="../media/image4.png"/><Relationship Id="rId4" Type="http://schemas.microsoft.com/office/2007/relationships/hdphoto" Target="../media/hdphoto6.wdp"/></Relationships>
</file>

<file path=ppt/slideLayouts/_rels/slideLayout55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21.xml"/><Relationship Id="rId5" Type="http://schemas.openxmlformats.org/officeDocument/2006/relationships/image" Target="../media/image4.png"/><Relationship Id="rId4" Type="http://schemas.microsoft.com/office/2007/relationships/hdphoto" Target="../media/hdphoto6.wdp"/></Relationships>
</file>

<file path=ppt/slideLayouts/_rels/slideLayout55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21.xml"/><Relationship Id="rId5" Type="http://schemas.openxmlformats.org/officeDocument/2006/relationships/image" Target="../media/image4.png"/><Relationship Id="rId4" Type="http://schemas.microsoft.com/office/2007/relationships/hdphoto" Target="../media/hdphoto6.wdp"/></Relationships>
</file>

<file path=ppt/slideLayouts/_rels/slideLayout55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21.xml"/><Relationship Id="rId5" Type="http://schemas.openxmlformats.org/officeDocument/2006/relationships/image" Target="../media/image4.png"/><Relationship Id="rId4" Type="http://schemas.microsoft.com/office/2007/relationships/hdphoto" Target="../media/hdphoto6.wdp"/></Relationships>
</file>

<file path=ppt/slideLayouts/_rels/slideLayout55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21.xml"/><Relationship Id="rId5" Type="http://schemas.openxmlformats.org/officeDocument/2006/relationships/image" Target="../media/image4.png"/><Relationship Id="rId4" Type="http://schemas.microsoft.com/office/2007/relationships/hdphoto" Target="../media/hdphoto6.wdp"/></Relationships>
</file>

<file path=ppt/slideLayouts/_rels/slideLayout55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1.xml"/><Relationship Id="rId4" Type="http://schemas.openxmlformats.org/officeDocument/2006/relationships/image" Target="../media/image4.png"/></Relationships>
</file>

<file path=ppt/slideLayouts/_rels/slideLayout55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Master" Target="../slideMasters/slideMaster21.xml"/><Relationship Id="rId5" Type="http://schemas.openxmlformats.org/officeDocument/2006/relationships/image" Target="../media/image4.png"/><Relationship Id="rId4" Type="http://schemas.microsoft.com/office/2007/relationships/hdphoto" Target="../media/hdphoto7.wdp"/></Relationships>
</file>

<file path=ppt/slideLayouts/_rels/slideLayout557.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2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png"/></Relationships>
</file>

<file path=ppt/slideLayouts/_rels/slideLayout55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21.xml"/><Relationship Id="rId6" Type="http://schemas.openxmlformats.org/officeDocument/2006/relationships/image" Target="../media/image26.jpe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4.png"/></Relationships>
</file>

<file path=ppt/slideLayouts/_rels/slideLayout559.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Master" Target="../slideMasters/slideMaster21.xml"/><Relationship Id="rId6" Type="http://schemas.microsoft.com/office/2007/relationships/hdphoto" Target="../media/hdphoto7.wdp"/><Relationship Id="rId5" Type="http://schemas.openxmlformats.org/officeDocument/2006/relationships/image" Target="../media/image32.png"/><Relationship Id="rId4" Type="http://schemas.openxmlformats.org/officeDocument/2006/relationships/image" Target="../media/image3.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6.wdp"/></Relationships>
</file>

<file path=ppt/slideLayouts/_rels/slideLayout56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21.xml"/><Relationship Id="rId4" Type="http://schemas.openxmlformats.org/officeDocument/2006/relationships/image" Target="../media/image4.png"/></Relationships>
</file>

<file path=ppt/slideLayouts/_rels/slideLayout56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21.xml"/><Relationship Id="rId4" Type="http://schemas.openxmlformats.org/officeDocument/2006/relationships/image" Target="../media/image4.png"/></Relationships>
</file>

<file path=ppt/slideLayouts/_rels/slideLayout56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21.xml"/><Relationship Id="rId4" Type="http://schemas.openxmlformats.org/officeDocument/2006/relationships/image" Target="../media/image4.png"/></Relationships>
</file>

<file path=ppt/slideLayouts/_rels/slideLayout56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21.xml"/><Relationship Id="rId4" Type="http://schemas.openxmlformats.org/officeDocument/2006/relationships/image" Target="../media/image4.png"/></Relationships>
</file>

<file path=ppt/slideLayouts/_rels/slideLayout56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21.xml"/><Relationship Id="rId4" Type="http://schemas.openxmlformats.org/officeDocument/2006/relationships/image" Target="../media/image4.png"/></Relationships>
</file>

<file path=ppt/slideLayouts/_rels/slideLayout56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21.xml"/><Relationship Id="rId4" Type="http://schemas.openxmlformats.org/officeDocument/2006/relationships/image" Target="../media/image4.png"/></Relationships>
</file>

<file path=ppt/slideLayouts/_rels/slideLayout56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jpeg"/><Relationship Id="rId1" Type="http://schemas.openxmlformats.org/officeDocument/2006/relationships/slideMaster" Target="../slideMasters/slideMaster21.xml"/><Relationship Id="rId5" Type="http://schemas.openxmlformats.org/officeDocument/2006/relationships/image" Target="../media/image4.png"/><Relationship Id="rId4" Type="http://schemas.openxmlformats.org/officeDocument/2006/relationships/image" Target="../media/image19.png"/></Relationships>
</file>

<file path=ppt/slideLayouts/_rels/slideLayout56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1.xml"/><Relationship Id="rId4" Type="http://schemas.openxmlformats.org/officeDocument/2006/relationships/image" Target="../media/image4.png"/></Relationships>
</file>

<file path=ppt/slideLayouts/_rels/slideLayout568.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2.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56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22.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8.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6.wdp"/></Relationships>
</file>

<file path=ppt/slideLayouts/_rels/slideLayout570.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22.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1.png"/></Relationships>
</file>

<file path=ppt/slideLayouts/_rels/slideLayout5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2.xml"/><Relationship Id="rId5" Type="http://schemas.microsoft.com/office/2007/relationships/hdphoto" Target="../media/hdphoto2.wdp"/><Relationship Id="rId4" Type="http://schemas.openxmlformats.org/officeDocument/2006/relationships/image" Target="../media/image5.png"/></Relationships>
</file>

<file path=ppt/slideLayouts/_rels/slideLayout57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2.xml"/><Relationship Id="rId5" Type="http://schemas.microsoft.com/office/2007/relationships/hdphoto" Target="../media/hdphoto3.wdp"/><Relationship Id="rId4" Type="http://schemas.openxmlformats.org/officeDocument/2006/relationships/image" Target="../media/image13.png"/></Relationships>
</file>

<file path=ppt/slideLayouts/_rels/slideLayout57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22.xml"/><Relationship Id="rId6" Type="http://schemas.microsoft.com/office/2007/relationships/hdphoto" Target="../media/hdphoto4.wdp"/><Relationship Id="rId5" Type="http://schemas.openxmlformats.org/officeDocument/2006/relationships/image" Target="../media/image15.png"/><Relationship Id="rId4" Type="http://schemas.openxmlformats.org/officeDocument/2006/relationships/image" Target="../media/image4.png"/></Relationships>
</file>

<file path=ppt/slideLayouts/_rels/slideLayout57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22.xml"/><Relationship Id="rId5" Type="http://schemas.openxmlformats.org/officeDocument/2006/relationships/image" Target="../media/image4.png"/><Relationship Id="rId4" Type="http://schemas.microsoft.com/office/2007/relationships/hdphoto" Target="../media/hdphoto5.wdp"/></Relationships>
</file>

<file path=ppt/slideLayouts/_rels/slideLayout57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22.xml"/><Relationship Id="rId5" Type="http://schemas.openxmlformats.org/officeDocument/2006/relationships/image" Target="../media/image4.png"/><Relationship Id="rId4" Type="http://schemas.microsoft.com/office/2007/relationships/hdphoto" Target="../media/hdphoto6.wdp"/></Relationships>
</file>

<file path=ppt/slideLayouts/_rels/slideLayout57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22.xml"/><Relationship Id="rId5" Type="http://schemas.openxmlformats.org/officeDocument/2006/relationships/image" Target="../media/image4.png"/><Relationship Id="rId4" Type="http://schemas.microsoft.com/office/2007/relationships/hdphoto" Target="../media/hdphoto6.wdp"/></Relationships>
</file>

<file path=ppt/slideLayouts/_rels/slideLayout57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22.xml"/><Relationship Id="rId5" Type="http://schemas.openxmlformats.org/officeDocument/2006/relationships/image" Target="../media/image4.png"/><Relationship Id="rId4" Type="http://schemas.microsoft.com/office/2007/relationships/hdphoto" Target="../media/hdphoto6.wdp"/></Relationships>
</file>

<file path=ppt/slideLayouts/_rels/slideLayout57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22.xml"/><Relationship Id="rId5" Type="http://schemas.openxmlformats.org/officeDocument/2006/relationships/image" Target="../media/image4.png"/><Relationship Id="rId4" Type="http://schemas.microsoft.com/office/2007/relationships/hdphoto" Target="../media/hdphoto6.wdp"/></Relationships>
</file>

<file path=ppt/slideLayouts/_rels/slideLayout57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22.xml"/><Relationship Id="rId5" Type="http://schemas.openxmlformats.org/officeDocument/2006/relationships/image" Target="../media/image4.png"/><Relationship Id="rId4" Type="http://schemas.microsoft.com/office/2007/relationships/hdphoto" Target="../media/hdphoto6.wdp"/></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6.wdp"/></Relationships>
</file>

<file path=ppt/slideLayouts/_rels/slideLayout58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22.xml"/><Relationship Id="rId5" Type="http://schemas.openxmlformats.org/officeDocument/2006/relationships/image" Target="../media/image4.png"/><Relationship Id="rId4" Type="http://schemas.microsoft.com/office/2007/relationships/hdphoto" Target="../media/hdphoto6.wdp"/></Relationships>
</file>

<file path=ppt/slideLayouts/_rels/slideLayout58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22.xml"/><Relationship Id="rId5" Type="http://schemas.openxmlformats.org/officeDocument/2006/relationships/image" Target="../media/image4.png"/><Relationship Id="rId4" Type="http://schemas.microsoft.com/office/2007/relationships/hdphoto" Target="../media/hdphoto6.wdp"/></Relationships>
</file>

<file path=ppt/slideLayouts/_rels/slideLayout58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22.xml"/><Relationship Id="rId5" Type="http://schemas.openxmlformats.org/officeDocument/2006/relationships/image" Target="../media/image4.png"/><Relationship Id="rId4" Type="http://schemas.microsoft.com/office/2007/relationships/hdphoto" Target="../media/hdphoto6.wdp"/></Relationships>
</file>

<file path=ppt/slideLayouts/_rels/slideLayout58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2.xml"/><Relationship Id="rId4" Type="http://schemas.openxmlformats.org/officeDocument/2006/relationships/image" Target="../media/image4.png"/></Relationships>
</file>

<file path=ppt/slideLayouts/_rels/slideLayout58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Master" Target="../slideMasters/slideMaster22.xml"/><Relationship Id="rId5" Type="http://schemas.openxmlformats.org/officeDocument/2006/relationships/image" Target="../media/image4.png"/><Relationship Id="rId4" Type="http://schemas.microsoft.com/office/2007/relationships/hdphoto" Target="../media/hdphoto7.wdp"/></Relationships>
</file>

<file path=ppt/slideLayouts/_rels/slideLayout585.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2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png"/></Relationships>
</file>

<file path=ppt/slideLayouts/_rels/slideLayout586.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22.xml"/><Relationship Id="rId6" Type="http://schemas.openxmlformats.org/officeDocument/2006/relationships/image" Target="../media/image26.jpe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4.png"/></Relationships>
</file>

<file path=ppt/slideLayouts/_rels/slideLayout58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22.xml"/><Relationship Id="rId4" Type="http://schemas.openxmlformats.org/officeDocument/2006/relationships/image" Target="../media/image4.png"/></Relationships>
</file>

<file path=ppt/slideLayouts/_rels/slideLayout588.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Master" Target="../slideMasters/slideMaster22.xml"/><Relationship Id="rId6" Type="http://schemas.microsoft.com/office/2007/relationships/hdphoto" Target="../media/hdphoto7.wdp"/><Relationship Id="rId5" Type="http://schemas.openxmlformats.org/officeDocument/2006/relationships/image" Target="../media/image32.png"/><Relationship Id="rId4" Type="http://schemas.openxmlformats.org/officeDocument/2006/relationships/image" Target="../media/image3.png"/></Relationships>
</file>

<file path=ppt/slideLayouts/_rels/slideLayout58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22.xml"/><Relationship Id="rId4" Type="http://schemas.openxmlformats.org/officeDocument/2006/relationships/image" Target="../media/image4.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59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22.xml"/><Relationship Id="rId4" Type="http://schemas.openxmlformats.org/officeDocument/2006/relationships/image" Target="../media/image4.png"/></Relationships>
</file>

<file path=ppt/slideLayouts/_rels/slideLayout59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22.xml"/><Relationship Id="rId4" Type="http://schemas.openxmlformats.org/officeDocument/2006/relationships/image" Target="../media/image4.png"/></Relationships>
</file>

<file path=ppt/slideLayouts/_rels/slideLayout59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22.xml"/><Relationship Id="rId4" Type="http://schemas.openxmlformats.org/officeDocument/2006/relationships/image" Target="../media/image4.png"/></Relationships>
</file>

<file path=ppt/slideLayouts/_rels/slideLayout59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22.xml"/><Relationship Id="rId4" Type="http://schemas.openxmlformats.org/officeDocument/2006/relationships/image" Target="../media/image4.png"/></Relationships>
</file>

<file path=ppt/slideLayouts/_rels/slideLayout59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22.xml"/><Relationship Id="rId4" Type="http://schemas.openxmlformats.org/officeDocument/2006/relationships/image" Target="../media/image4.png"/></Relationships>
</file>

<file path=ppt/slideLayouts/_rels/slideLayout59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jpeg"/><Relationship Id="rId1" Type="http://schemas.openxmlformats.org/officeDocument/2006/relationships/slideMaster" Target="../slideMasters/slideMaster22.xml"/><Relationship Id="rId5" Type="http://schemas.openxmlformats.org/officeDocument/2006/relationships/image" Target="../media/image4.png"/><Relationship Id="rId4" Type="http://schemas.microsoft.com/office/2007/relationships/hdphoto" Target="../media/hdphoto7.wdp"/></Relationships>
</file>

<file path=ppt/slideLayouts/_rels/slideLayout59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7.jpeg"/><Relationship Id="rId1" Type="http://schemas.openxmlformats.org/officeDocument/2006/relationships/slideMaster" Target="../slideMasters/slideMaster22.xml"/><Relationship Id="rId5" Type="http://schemas.openxmlformats.org/officeDocument/2006/relationships/image" Target="../media/image4.png"/><Relationship Id="rId4" Type="http://schemas.microsoft.com/office/2007/relationships/hdphoto" Target="../media/hdphoto7.wdp"/></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Master" Target="../slideMasters/slideMaster3.xml"/><Relationship Id="rId5" Type="http://schemas.openxmlformats.org/officeDocument/2006/relationships/image" Target="../media/image4.png"/><Relationship Id="rId4" Type="http://schemas.microsoft.com/office/2007/relationships/hdphoto" Target="../media/hdphoto7.wdp"/></Relationships>
</file>

<file path=ppt/slideLayouts/_rels/slideLayout61.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png"/></Relationships>
</file>

<file path=ppt/slideLayouts/_rels/slideLayout62.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26.jpe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4.png"/></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Master" Target="../slideMasters/slideMaster3.xml"/><Relationship Id="rId6" Type="http://schemas.microsoft.com/office/2007/relationships/hdphoto" Target="../media/hdphoto7.wdp"/><Relationship Id="rId5" Type="http://schemas.openxmlformats.org/officeDocument/2006/relationships/image" Target="../media/image32.png"/><Relationship Id="rId4" Type="http://schemas.openxmlformats.org/officeDocument/2006/relationships/image" Target="../media/image3.png"/></Relationships>
</file>

<file path=ppt/slideLayouts/_rels/slideLayout6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6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6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6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6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6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jpeg"/><Relationship Id="rId1" Type="http://schemas.openxmlformats.org/officeDocument/2006/relationships/slideMaster" Target="../slideMasters/slideMaster3.xml"/><Relationship Id="rId5" Type="http://schemas.openxmlformats.org/officeDocument/2006/relationships/image" Target="../media/image4.png"/><Relationship Id="rId4" Type="http://schemas.openxmlformats.org/officeDocument/2006/relationships/image" Target="../media/image19.png"/></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8.png"/></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10.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12.png"/><Relationship Id="rId5" Type="http://schemas.openxmlformats.org/officeDocument/2006/relationships/image" Target="../media/image4.png"/><Relationship Id="rId4" Type="http://schemas.openxmlformats.org/officeDocument/2006/relationships/image" Target="../media/image11.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5" Type="http://schemas.microsoft.com/office/2007/relationships/hdphoto" Target="../media/hdphoto2.wdp"/><Relationship Id="rId4" Type="http://schemas.openxmlformats.org/officeDocument/2006/relationships/image" Target="../media/image5.pn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4.xml"/><Relationship Id="rId5" Type="http://schemas.microsoft.com/office/2007/relationships/hdphoto" Target="../media/hdphoto3.wdp"/><Relationship Id="rId4" Type="http://schemas.openxmlformats.org/officeDocument/2006/relationships/image" Target="../media/image13.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Master" Target="../slideMasters/slideMaster4.xml"/><Relationship Id="rId6" Type="http://schemas.microsoft.com/office/2007/relationships/hdphoto" Target="../media/hdphoto4.wdp"/><Relationship Id="rId5" Type="http://schemas.openxmlformats.org/officeDocument/2006/relationships/image" Target="../media/image15.png"/><Relationship Id="rId4" Type="http://schemas.openxmlformats.org/officeDocument/2006/relationships/image" Target="../media/image4.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4.png"/><Relationship Id="rId4" Type="http://schemas.microsoft.com/office/2007/relationships/hdphoto" Target="../media/hdphoto5.wdp"/></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4.png"/><Relationship Id="rId4" Type="http://schemas.microsoft.com/office/2007/relationships/hdphoto" Target="../media/hdphoto6.wdp"/></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4.png"/><Relationship Id="rId4" Type="http://schemas.microsoft.com/office/2007/relationships/hdphoto" Target="../media/hdphoto6.wdp"/></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4.png"/><Relationship Id="rId4" Type="http://schemas.microsoft.com/office/2007/relationships/hdphoto" Target="../media/hdphoto6.wdp"/></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4.png"/><Relationship Id="rId4" Type="http://schemas.microsoft.com/office/2007/relationships/hdphoto" Target="../media/hdphoto6.wdp"/></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4.png"/><Relationship Id="rId4" Type="http://schemas.microsoft.com/office/2007/relationships/hdphoto" Target="../media/hdphoto6.wdp"/></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4.png"/><Relationship Id="rId4" Type="http://schemas.microsoft.com/office/2007/relationships/hdphoto" Target="../media/hdphoto6.wdp"/></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4.png"/><Relationship Id="rId4" Type="http://schemas.microsoft.com/office/2007/relationships/hdphoto" Target="../media/hdphoto6.wdp"/></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4.png"/><Relationship Id="rId4" Type="http://schemas.microsoft.com/office/2007/relationships/hdphoto" Target="../media/hdphoto6.wdp"/></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png"/><Relationship Id="rId1" Type="http://schemas.openxmlformats.org/officeDocument/2006/relationships/slideMaster" Target="../slideMasters/slideMaster4.xml"/><Relationship Id="rId5" Type="http://schemas.openxmlformats.org/officeDocument/2006/relationships/image" Target="../media/image4.png"/><Relationship Id="rId4" Type="http://schemas.microsoft.com/office/2007/relationships/hdphoto" Target="../media/hdphoto7.wdp"/></Relationships>
</file>

<file path=ppt/slideLayouts/_rels/slideLayout88.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1.jpe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4.png"/></Relationships>
</file>

<file path=ppt/slideLayouts/_rels/slideLayout89.xml.rels><?xml version="1.0" encoding="UTF-8" standalone="yes"?>
<Relationships xmlns="http://schemas.openxmlformats.org/package/2006/relationships"><Relationship Id="rId8" Type="http://schemas.microsoft.com/office/2007/relationships/hdphoto" Target="../media/hdphoto8.wdp"/><Relationship Id="rId3" Type="http://schemas.openxmlformats.org/officeDocument/2006/relationships/image" Target="../media/image22.png"/><Relationship Id="rId7"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26.jpe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4.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4.png"/><Relationship Id="rId2" Type="http://schemas.openxmlformats.org/officeDocument/2006/relationships/image" Target="../media/image27.jpeg"/><Relationship Id="rId1" Type="http://schemas.openxmlformats.org/officeDocument/2006/relationships/slideMaster" Target="../slideMasters/slideMaster4.xml"/><Relationship Id="rId6" Type="http://schemas.microsoft.com/office/2007/relationships/hdphoto" Target="../media/hdphoto7.wdp"/><Relationship Id="rId5" Type="http://schemas.openxmlformats.org/officeDocument/2006/relationships/image" Target="../media/image32.png"/><Relationship Id="rId4" Type="http://schemas.openxmlformats.org/officeDocument/2006/relationships/image" Target="../media/image3.png"/></Relationships>
</file>

<file path=ppt/slideLayouts/_rels/slideLayout9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9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9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9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9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9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Master" Target="../slideMasters/slideMaster4.xml"/><Relationship Id="rId4" Type="http://schemas.openxmlformats.org/officeDocument/2006/relationships/image" Target="../media/image4.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3.jpeg"/><Relationship Id="rId1" Type="http://schemas.openxmlformats.org/officeDocument/2006/relationships/slideMaster" Target="../slideMasters/slideMaster4.xml"/><Relationship Id="rId5" Type="http://schemas.openxmlformats.org/officeDocument/2006/relationships/image" Target="../media/image4.png"/><Relationship Id="rId4" Type="http://schemas.openxmlformats.org/officeDocument/2006/relationships/image" Target="../media/image19.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6.png"/><Relationship Id="rId7"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7.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4.png"/><Relationship Id="rId5" Type="http://schemas.microsoft.com/office/2007/relationships/hdphoto" Target="../media/hdphoto1.wdp"/><Relationship Id="rId4" Type="http://schemas.openxmlformats.org/officeDocument/2006/relationships/image" Target="../media/image8.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pic>
        <p:nvPicPr>
          <p:cNvPr id="2" name="Imagen 3">
            <a:extLst>
              <a:ext uri="{FF2B5EF4-FFF2-40B4-BE49-F238E27FC236}">
                <a16:creationId xmlns:a16="http://schemas.microsoft.com/office/drawing/2014/main" id="{7EAA8765-95E2-DD1F-E092-FD2D75DB77A1}"/>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56175" y="2022475"/>
            <a:ext cx="2279650"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Marcador de fecha 3">
            <a:extLst>
              <a:ext uri="{FF2B5EF4-FFF2-40B4-BE49-F238E27FC236}">
                <a16:creationId xmlns:a16="http://schemas.microsoft.com/office/drawing/2014/main" id="{68A91120-A58A-E022-493B-4AC5CF194BD8}"/>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849902CD-33AC-4B71-97C3-37374B197FE3}" type="datetimeFigureOut">
              <a:rPr lang="es-CO"/>
              <a:pPr>
                <a:defRPr/>
              </a:pPr>
              <a:t>4/09/2025</a:t>
            </a:fld>
            <a:endParaRPr lang="es-CO"/>
          </a:p>
        </p:txBody>
      </p:sp>
      <p:sp>
        <p:nvSpPr>
          <p:cNvPr id="4" name="Marcador de pie de página 4">
            <a:extLst>
              <a:ext uri="{FF2B5EF4-FFF2-40B4-BE49-F238E27FC236}">
                <a16:creationId xmlns:a16="http://schemas.microsoft.com/office/drawing/2014/main" id="{D946DC40-04EA-88C2-D877-FA50849C11FB}"/>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s-CO"/>
          </a:p>
        </p:txBody>
      </p:sp>
      <p:sp>
        <p:nvSpPr>
          <p:cNvPr id="5" name="Marcador de número de diapositiva 5">
            <a:extLst>
              <a:ext uri="{FF2B5EF4-FFF2-40B4-BE49-F238E27FC236}">
                <a16:creationId xmlns:a16="http://schemas.microsoft.com/office/drawing/2014/main" id="{251951DF-250F-83F1-A160-D04C61B7AEEA}"/>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E95F25FF-B96C-4336-825E-78B3E1B9A5C7}" type="slidenum">
              <a:rPr lang="es-CO"/>
              <a:pPr>
                <a:defRPr/>
              </a:pPr>
              <a:t>‹Nº›</a:t>
            </a:fld>
            <a:endParaRPr lang="es-CO"/>
          </a:p>
        </p:txBody>
      </p:sp>
    </p:spTree>
    <p:extLst>
      <p:ext uri="{BB962C8B-B14F-4D97-AF65-F5344CB8AC3E}">
        <p14:creationId xmlns:p14="http://schemas.microsoft.com/office/powerpoint/2010/main" val="32061409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ítulo y texto vertical">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EF285A04-D7B3-3C27-AEC2-1B89E5683B3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4">
            <a:extLst>
              <a:ext uri="{FF2B5EF4-FFF2-40B4-BE49-F238E27FC236}">
                <a16:creationId xmlns:a16="http://schemas.microsoft.com/office/drawing/2014/main" id="{8B2132C3-6E68-75E9-CE6C-F55D50B7C253}"/>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5" name="Imagen 5">
            <a:extLst>
              <a:ext uri="{FF2B5EF4-FFF2-40B4-BE49-F238E27FC236}">
                <a16:creationId xmlns:a16="http://schemas.microsoft.com/office/drawing/2014/main" id="{7B1CDB5E-A5AC-0660-656C-3BB833D18144}"/>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Marcador de texto vertical 2"/>
          <p:cNvSpPr>
            <a:spLocks noGrp="1"/>
          </p:cNvSpPr>
          <p:nvPr>
            <p:ph type="body" orient="vert" idx="1"/>
          </p:nvPr>
        </p:nvSpPr>
        <p:spPr/>
        <p:txBody>
          <a:bodyPr vert="eaVert">
            <a:normAutofit/>
          </a:bodyPr>
          <a:lstStyle>
            <a:lvl1pPr>
              <a:defRPr sz="1600">
                <a:solidFill>
                  <a:schemeClr val="tx1">
                    <a:lumMod val="50000"/>
                    <a:lumOff val="50000"/>
                  </a:schemeClr>
                </a:solidFill>
                <a:latin typeface="Verdana" panose="020B0604030504040204" pitchFamily="34" charset="0"/>
                <a:ea typeface="Verdana" panose="020B0604030504040204" pitchFamily="34" charset="0"/>
              </a:defRPr>
            </a:lvl1pPr>
            <a:lvl2pPr>
              <a:defRPr sz="1600">
                <a:solidFill>
                  <a:schemeClr val="tx1">
                    <a:lumMod val="50000"/>
                    <a:lumOff val="50000"/>
                  </a:schemeClr>
                </a:solidFill>
                <a:latin typeface="Verdana" panose="020B0604030504040204" pitchFamily="34" charset="0"/>
                <a:ea typeface="Verdana" panose="020B0604030504040204" pitchFamily="34" charset="0"/>
              </a:defRPr>
            </a:lvl2pPr>
            <a:lvl3pPr>
              <a:defRPr sz="16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8" name="Título 1"/>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a:t>Haga clic para modificar el estilo de título del patrón</a:t>
            </a:r>
            <a:endParaRPr lang="es-CO"/>
          </a:p>
        </p:txBody>
      </p:sp>
      <p:sp>
        <p:nvSpPr>
          <p:cNvPr id="6" name="Marcador de fecha 3">
            <a:extLst>
              <a:ext uri="{FF2B5EF4-FFF2-40B4-BE49-F238E27FC236}">
                <a16:creationId xmlns:a16="http://schemas.microsoft.com/office/drawing/2014/main" id="{FA878417-1C82-AC52-E1C8-1C86972FBAB1}"/>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D96EC7C9-B6D2-47DE-A99A-35415C4DC9BC}" type="datetimeFigureOut">
              <a:rPr lang="es-CO"/>
              <a:pPr>
                <a:defRPr/>
              </a:pPr>
              <a:t>4/09/2025</a:t>
            </a:fld>
            <a:endParaRPr lang="es-CO"/>
          </a:p>
        </p:txBody>
      </p:sp>
      <p:sp>
        <p:nvSpPr>
          <p:cNvPr id="7" name="Marcador de pie de página 4">
            <a:extLst>
              <a:ext uri="{FF2B5EF4-FFF2-40B4-BE49-F238E27FC236}">
                <a16:creationId xmlns:a16="http://schemas.microsoft.com/office/drawing/2014/main" id="{3CB88CD8-F1A4-CF3D-29CA-F6CC1FA5A2A3}"/>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s-CO"/>
          </a:p>
        </p:txBody>
      </p:sp>
      <p:sp>
        <p:nvSpPr>
          <p:cNvPr id="9" name="Marcador de número de diapositiva 5">
            <a:extLst>
              <a:ext uri="{FF2B5EF4-FFF2-40B4-BE49-F238E27FC236}">
                <a16:creationId xmlns:a16="http://schemas.microsoft.com/office/drawing/2014/main" id="{C41DA67F-CAD3-85CA-968E-911DF318BA5A}"/>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DDD263CB-99F8-49E3-8236-78F4FFEE5919}" type="slidenum">
              <a:rPr lang="es-CO"/>
              <a:pPr>
                <a:defRPr/>
              </a:pPr>
              <a:t>‹Nº›</a:t>
            </a:fld>
            <a:endParaRPr lang="es-CO"/>
          </a:p>
        </p:txBody>
      </p:sp>
    </p:spTree>
    <p:extLst>
      <p:ext uri="{BB962C8B-B14F-4D97-AF65-F5344CB8AC3E}">
        <p14:creationId xmlns:p14="http://schemas.microsoft.com/office/powerpoint/2010/main" val="2980282695"/>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541938403"/>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151331242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56119761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72020433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28933077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649548773"/>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02550113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2492890"/>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6105069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517786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seño personalizado">
    <p:spTree>
      <p:nvGrpSpPr>
        <p:cNvPr id="1" name=""/>
        <p:cNvGrpSpPr/>
        <p:nvPr/>
      </p:nvGrpSpPr>
      <p:grpSpPr>
        <a:xfrm>
          <a:off x="0" y="0"/>
          <a:ext cx="0" cy="0"/>
          <a:chOff x="0" y="0"/>
          <a:chExt cx="0" cy="0"/>
        </a:xfrm>
      </p:grpSpPr>
      <p:pic>
        <p:nvPicPr>
          <p:cNvPr id="2" name="Imagen 3">
            <a:extLst>
              <a:ext uri="{FF2B5EF4-FFF2-40B4-BE49-F238E27FC236}">
                <a16:creationId xmlns:a16="http://schemas.microsoft.com/office/drawing/2014/main" id="{78DC3597-1647-4636-B5D5-FFDD4982A4D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4956175" y="2022475"/>
            <a:ext cx="2279650"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644523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0466779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829841698"/>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547315530"/>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80680189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662573011"/>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76373771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713671945"/>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69692105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91527347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97261628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Alerta por descensos temperatu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D875D9D3-75DC-3BBF-47D7-D9AC61EAEA9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A8099ABF-2021-384F-E8BD-D02DA0EFD2F8}"/>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72171EA5-00D8-AA03-3678-DE643BEE92B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586D503A-2909-72D6-E9DA-F94DAF5A95E0}"/>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6" name="CuadroTexto 7">
            <a:extLst>
              <a:ext uri="{FF2B5EF4-FFF2-40B4-BE49-F238E27FC236}">
                <a16:creationId xmlns:a16="http://schemas.microsoft.com/office/drawing/2014/main" id="{0006F6AD-A000-1E8A-19EA-A4F93B945F22}"/>
              </a:ext>
            </a:extLst>
          </p:cNvPr>
          <p:cNvSpPr txBox="1">
            <a:spLocks noChangeArrowheads="1"/>
          </p:cNvSpPr>
          <p:nvPr userDrawn="1"/>
        </p:nvSpPr>
        <p:spPr bwMode="auto">
          <a:xfrm>
            <a:off x="817563" y="228600"/>
            <a:ext cx="39909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Alerta por descensos significativos de</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Las Temperaturas mínimas del aire</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C2310E57-2497-CA7B-E09F-B2087E6A57BE}"/>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82575" y="284163"/>
            <a:ext cx="411163"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1829361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28936303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897800267"/>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791876450"/>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094725199"/>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userDrawn="1">
  <p:cSld name="1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97314"/>
            <a:ext cx="12194413" cy="6471015"/>
          </a:xfrm>
          <a:prstGeom prst="rect">
            <a:avLst/>
          </a:prstGeom>
        </p:spPr>
      </p:pic>
      <p:sp>
        <p:nvSpPr>
          <p:cNvPr id="8" name="Rectángulo 7"/>
          <p:cNvSpPr/>
          <p:nvPr userDrawn="1"/>
        </p:nvSpPr>
        <p:spPr>
          <a:xfrm>
            <a:off x="-1934" y="314101"/>
            <a:ext cx="12192000" cy="6565428"/>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5365F3CF-51B4-D71C-9E2F-425D7D65B70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73592077-EE81-D660-4BC2-947FF653B80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9ECE9B18-D1A9-8715-C63E-CDB559823EDE}"/>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5BEA18E4-608F-6BC6-E7FE-C6AF22A7D16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79269082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userDrawn="1">
  <p:cSld name="2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72322"/>
            <a:ext cx="12194413" cy="6471015"/>
          </a:xfrm>
          <a:prstGeom prst="rect">
            <a:avLst/>
          </a:prstGeom>
        </p:spPr>
      </p:pic>
      <p:sp>
        <p:nvSpPr>
          <p:cNvPr id="8" name="Rectángulo 7"/>
          <p:cNvSpPr/>
          <p:nvPr userDrawn="1"/>
        </p:nvSpPr>
        <p:spPr>
          <a:xfrm>
            <a:off x="-1934" y="215762"/>
            <a:ext cx="12192000" cy="6642566"/>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1931263D-9FED-0A89-499B-F8B272938FA9}"/>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3F172807-BF1D-81AD-617C-8BBD6AB2BF8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82E67808-9CD4-EDB3-9C79-7951AB08003F}"/>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85778E61-BB7D-C249-C62B-FB6280BC1A7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83976525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974686666"/>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42658658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75610709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40903056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diciones Hidrometeorolo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7F254F28-89AB-0C3C-A6A5-D5A7E097073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9D64C9A-0265-BA1C-B485-B0CBDE7481BB}"/>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3">
            <a:extLst>
              <a:ext uri="{FF2B5EF4-FFF2-40B4-BE49-F238E27FC236}">
                <a16:creationId xmlns:a16="http://schemas.microsoft.com/office/drawing/2014/main" id="{970561F7-4D7E-FF7C-4682-6547688C10A7}"/>
              </a:ext>
            </a:extLst>
          </p:cNvPr>
          <p:cNvSpPr/>
          <p:nvPr userDrawn="1"/>
        </p:nvSpPr>
        <p:spPr>
          <a:xfrm>
            <a:off x="-1588" y="949325"/>
            <a:ext cx="12193588" cy="5122863"/>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grpSp>
        <p:nvGrpSpPr>
          <p:cNvPr id="5" name="Grupo 6">
            <a:extLst>
              <a:ext uri="{FF2B5EF4-FFF2-40B4-BE49-F238E27FC236}">
                <a16:creationId xmlns:a16="http://schemas.microsoft.com/office/drawing/2014/main" id="{2EDC0FE5-F556-F47D-58F5-6895CFC58F6F}"/>
              </a:ext>
            </a:extLst>
          </p:cNvPr>
          <p:cNvGrpSpPr>
            <a:grpSpLocks/>
          </p:cNvGrpSpPr>
          <p:nvPr userDrawn="1"/>
        </p:nvGrpSpPr>
        <p:grpSpPr bwMode="auto">
          <a:xfrm>
            <a:off x="1409700" y="1103313"/>
            <a:ext cx="4243388" cy="4918075"/>
            <a:chOff x="811676" y="914400"/>
            <a:chExt cx="4430249" cy="5133796"/>
          </a:xfrm>
        </p:grpSpPr>
        <p:pic>
          <p:nvPicPr>
            <p:cNvPr id="6" name="Google Shape;16;p72">
              <a:extLst>
                <a:ext uri="{FF2B5EF4-FFF2-40B4-BE49-F238E27FC236}">
                  <a16:creationId xmlns:a16="http://schemas.microsoft.com/office/drawing/2014/main" id="{71DFCD70-9E72-5905-D1CB-428F9283F056}"/>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676" y="922338"/>
              <a:ext cx="388937" cy="467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17;p72">
              <a:extLst>
                <a:ext uri="{FF2B5EF4-FFF2-40B4-BE49-F238E27FC236}">
                  <a16:creationId xmlns:a16="http://schemas.microsoft.com/office/drawing/2014/main" id="{9E6E5110-99F7-61DA-D475-FD68BB6A3217}"/>
                </a:ext>
              </a:extLst>
            </p:cNvPr>
            <p:cNvSpPr>
              <a:spLocks noChangeArrowheads="1"/>
            </p:cNvSpPr>
            <p:nvPr/>
          </p:nvSpPr>
          <p:spPr bwMode="auto">
            <a:xfrm>
              <a:off x="823913" y="914400"/>
              <a:ext cx="4408487" cy="4683125"/>
            </a:xfrm>
            <a:prstGeom prst="rect">
              <a:avLst/>
            </a:prstGeom>
            <a:noFill/>
            <a:ln w="1270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Clr>
                  <a:srgbClr val="FFFFFF"/>
                </a:buClr>
                <a:buSzPts val="1800"/>
                <a:buFont typeface="Calibri" panose="020F0502020204030204" pitchFamily="34" charset="0"/>
                <a:buNone/>
              </a:pPr>
              <a:endParaRPr lang="es-CO" altLang="es-CO">
                <a:solidFill>
                  <a:srgbClr val="FFFFFF"/>
                </a:solidFill>
                <a:cs typeface="Calibri" panose="020F0502020204030204" pitchFamily="34" charset="0"/>
                <a:sym typeface="Calibri" panose="020F0502020204030204" pitchFamily="34" charset="0"/>
              </a:endParaRPr>
            </a:p>
          </p:txBody>
        </p:sp>
        <p:sp>
          <p:nvSpPr>
            <p:cNvPr id="8" name="Google Shape;19;p72">
              <a:extLst>
                <a:ext uri="{FF2B5EF4-FFF2-40B4-BE49-F238E27FC236}">
                  <a16:creationId xmlns:a16="http://schemas.microsoft.com/office/drawing/2014/main" id="{01D6A5D3-FE00-BFBC-A7F2-68654D8C69D9}"/>
                </a:ext>
              </a:extLst>
            </p:cNvPr>
            <p:cNvSpPr txBox="1">
              <a:spLocks noChangeArrowheads="1"/>
            </p:cNvSpPr>
            <p:nvPr/>
          </p:nvSpPr>
          <p:spPr bwMode="auto">
            <a:xfrm>
              <a:off x="814389" y="5599113"/>
              <a:ext cx="4427536" cy="44908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grpSp>
      <p:sp>
        <p:nvSpPr>
          <p:cNvPr id="9" name="Google Shape;17;p72">
            <a:extLst>
              <a:ext uri="{FF2B5EF4-FFF2-40B4-BE49-F238E27FC236}">
                <a16:creationId xmlns:a16="http://schemas.microsoft.com/office/drawing/2014/main" id="{E2FF97BB-9D3A-4114-BC44-B9CA2FF2124C}"/>
              </a:ext>
            </a:extLst>
          </p:cNvPr>
          <p:cNvSpPr>
            <a:spLocks noChangeArrowheads="1"/>
          </p:cNvSpPr>
          <p:nvPr/>
        </p:nvSpPr>
        <p:spPr bwMode="auto">
          <a:xfrm>
            <a:off x="6872288" y="1071563"/>
            <a:ext cx="4043362" cy="4595812"/>
          </a:xfrm>
          <a:prstGeom prst="rect">
            <a:avLst/>
          </a:prstGeom>
          <a:noFill/>
          <a:ln w="1270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Clr>
                <a:srgbClr val="FFFFFF"/>
              </a:buClr>
              <a:buSzPts val="1800"/>
              <a:buFont typeface="Calibri" panose="020F0502020204030204" pitchFamily="34" charset="0"/>
              <a:buNone/>
            </a:pPr>
            <a:endParaRPr lang="es-CO" altLang="es-CO">
              <a:solidFill>
                <a:srgbClr val="FFFFFF"/>
              </a:solidFill>
              <a:cs typeface="Calibri" panose="020F0502020204030204" pitchFamily="34" charset="0"/>
              <a:sym typeface="Calibri" panose="020F0502020204030204" pitchFamily="34" charset="0"/>
            </a:endParaRPr>
          </a:p>
        </p:txBody>
      </p:sp>
      <p:sp>
        <p:nvSpPr>
          <p:cNvPr id="10" name="Google Shape;19;p72">
            <a:extLst>
              <a:ext uri="{FF2B5EF4-FFF2-40B4-BE49-F238E27FC236}">
                <a16:creationId xmlns:a16="http://schemas.microsoft.com/office/drawing/2014/main" id="{EF723BC6-4282-51DD-9F69-88B981EEDA21}"/>
              </a:ext>
            </a:extLst>
          </p:cNvPr>
          <p:cNvSpPr txBox="1">
            <a:spLocks noChangeArrowheads="1"/>
          </p:cNvSpPr>
          <p:nvPr/>
        </p:nvSpPr>
        <p:spPr bwMode="auto">
          <a:xfrm>
            <a:off x="6872288" y="5578475"/>
            <a:ext cx="4043362" cy="430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pic>
        <p:nvPicPr>
          <p:cNvPr id="11" name="Imagen 12">
            <a:extLst>
              <a:ext uri="{FF2B5EF4-FFF2-40B4-BE49-F238E27FC236}">
                <a16:creationId xmlns:a16="http://schemas.microsoft.com/office/drawing/2014/main" id="{85A029D4-EA37-12F7-27FE-99F593306CC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46363" y="6105525"/>
            <a:ext cx="6899275"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3">
            <a:extLst>
              <a:ext uri="{FF2B5EF4-FFF2-40B4-BE49-F238E27FC236}">
                <a16:creationId xmlns:a16="http://schemas.microsoft.com/office/drawing/2014/main" id="{2EC759DF-7F9B-C5CE-E084-26FC9FCC19F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ángulo: esquinas superiores redondeadas 12">
            <a:extLst>
              <a:ext uri="{FF2B5EF4-FFF2-40B4-BE49-F238E27FC236}">
                <a16:creationId xmlns:a16="http://schemas.microsoft.com/office/drawing/2014/main" id="{182EE0A1-FE8E-85F2-A404-4F8DFF2DCA93}"/>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pic>
        <p:nvPicPr>
          <p:cNvPr id="14" name="Imagen 13">
            <a:extLst>
              <a:ext uri="{FF2B5EF4-FFF2-40B4-BE49-F238E27FC236}">
                <a16:creationId xmlns:a16="http://schemas.microsoft.com/office/drawing/2014/main" id="{4128E9EE-640F-99BA-FEF2-91DBC050BC46}"/>
              </a:ext>
            </a:extLst>
          </p:cNvPr>
          <p:cNvPicPr>
            <a:picLocks noChangeAspect="1"/>
          </p:cNvPicPr>
          <p:nvPr userDrawn="1"/>
        </p:nvPicPr>
        <p:blipFill>
          <a:blip r:embed="rId6">
            <a:duotone>
              <a:schemeClr val="bg2">
                <a:shade val="45000"/>
                <a:satMod val="135000"/>
              </a:schemeClr>
              <a:prstClr val="white"/>
            </a:duotone>
          </a:blip>
          <a:stretch>
            <a:fillRect/>
          </a:stretch>
        </p:blipFill>
        <p:spPr>
          <a:xfrm>
            <a:off x="331263" y="293163"/>
            <a:ext cx="369332" cy="369332"/>
          </a:xfrm>
          <a:prstGeom prst="rect">
            <a:avLst/>
          </a:prstGeom>
        </p:spPr>
      </p:pic>
      <p:sp>
        <p:nvSpPr>
          <p:cNvPr id="15" name="CuadroTexto 16">
            <a:extLst>
              <a:ext uri="{FF2B5EF4-FFF2-40B4-BE49-F238E27FC236}">
                <a16:creationId xmlns:a16="http://schemas.microsoft.com/office/drawing/2014/main" id="{318EBD73-63D3-D00D-64AF-0EBAF401BCD0}"/>
              </a:ext>
            </a:extLst>
          </p:cNvPr>
          <p:cNvSpPr txBox="1">
            <a:spLocks noChangeArrowheads="1"/>
          </p:cNvSpPr>
          <p:nvPr userDrawn="1"/>
        </p:nvSpPr>
        <p:spPr bwMode="auto">
          <a:xfrm>
            <a:off x="844550" y="298450"/>
            <a:ext cx="4525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a:t>Editar el estilo de texto del patrón</a:t>
            </a:r>
          </a:p>
        </p:txBody>
      </p:sp>
    </p:spTree>
    <p:extLst>
      <p:ext uri="{BB962C8B-B14F-4D97-AF65-F5344CB8AC3E}">
        <p14:creationId xmlns:p14="http://schemas.microsoft.com/office/powerpoint/2010/main" val="204839547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0816961"/>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128192135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26784891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89384611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98033499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54313924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589479250"/>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81303427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84687207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6199475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Condiciones Hidrometeo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EF96214-1D88-B692-C263-98511D05DA9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oogle Shape;22;p73">
            <a:extLst>
              <a:ext uri="{FF2B5EF4-FFF2-40B4-BE49-F238E27FC236}">
                <a16:creationId xmlns:a16="http://schemas.microsoft.com/office/drawing/2014/main" id="{1F3E63FD-CC4F-DBEC-FD41-45A5184BE8C0}"/>
              </a:ext>
            </a:extLst>
          </p:cNvPr>
          <p:cNvGraphicFramePr/>
          <p:nvPr/>
        </p:nvGraphicFramePr>
        <p:xfrm>
          <a:off x="0" y="1074738"/>
          <a:ext cx="12190413" cy="5087937"/>
        </p:xfrm>
        <a:graphic>
          <a:graphicData uri="http://schemas.openxmlformats.org/drawingml/2006/table">
            <a:tbl>
              <a:tblPr>
                <a:tableStyleId>{10A1B5D5-9B99-4C35-A422-299274C87663}</a:tableStyleId>
              </a:tblPr>
              <a:tblGrid>
                <a:gridCol w="5029343">
                  <a:extLst>
                    <a:ext uri="{9D8B030D-6E8A-4147-A177-3AD203B41FA5}">
                      <a16:colId xmlns:a16="http://schemas.microsoft.com/office/drawing/2014/main" val="20000"/>
                    </a:ext>
                  </a:extLst>
                </a:gridCol>
                <a:gridCol w="7161070">
                  <a:extLst>
                    <a:ext uri="{9D8B030D-6E8A-4147-A177-3AD203B41FA5}">
                      <a16:colId xmlns:a16="http://schemas.microsoft.com/office/drawing/2014/main" val="20001"/>
                    </a:ext>
                  </a:extLst>
                </a:gridCol>
              </a:tblGrid>
              <a:tr h="315522">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81" marR="85081" marT="42552" marB="42552"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a:solidFill>
                          <a:srgbClr val="16719A"/>
                        </a:solidFill>
                        <a:latin typeface="Verdana" panose="020B0604030504040204" pitchFamily="34" charset="0"/>
                        <a:ea typeface="Verdana" panose="020B0604030504040204" pitchFamily="34" charset="0"/>
                        <a:cs typeface="Arial Narrow"/>
                        <a:sym typeface="Arial Narrow"/>
                      </a:endParaRPr>
                    </a:p>
                  </a:txBody>
                  <a:tcPr marL="63800" marR="63800"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2415">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a:latin typeface="Arial Narrow"/>
                        <a:ea typeface="Arial Narrow"/>
                        <a:cs typeface="Arial Narrow"/>
                        <a:sym typeface="Arial Narrow"/>
                      </a:endParaRPr>
                    </a:p>
                  </a:txBody>
                  <a:tcPr marL="85081" marR="85081" marT="42552" marB="42552">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a:latin typeface="Arial Narrow"/>
                        <a:ea typeface="Arial Narrow"/>
                        <a:cs typeface="Arial Narrow"/>
                        <a:sym typeface="Arial Narrow"/>
                      </a:endParaRPr>
                    </a:p>
                  </a:txBody>
                  <a:tcPr marL="85081" marR="85081" marT="42552" marB="42552">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4" name="CuadroTexto 5">
            <a:extLst>
              <a:ext uri="{FF2B5EF4-FFF2-40B4-BE49-F238E27FC236}">
                <a16:creationId xmlns:a16="http://schemas.microsoft.com/office/drawing/2014/main" id="{666CC060-CDCD-AB3B-E4C0-9F6CBB400455}"/>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5" name="Imagen 6">
            <a:extLst>
              <a:ext uri="{FF2B5EF4-FFF2-40B4-BE49-F238E27FC236}">
                <a16:creationId xmlns:a16="http://schemas.microsoft.com/office/drawing/2014/main" id="{A852B245-49B7-D60E-23AA-33D246F67B6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35088" y="6294438"/>
            <a:ext cx="9521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3;p73">
            <a:extLst>
              <a:ext uri="{FF2B5EF4-FFF2-40B4-BE49-F238E27FC236}">
                <a16:creationId xmlns:a16="http://schemas.microsoft.com/office/drawing/2014/main" id="{3522BA91-ACD9-DE72-7C1E-B51C978DCB93}"/>
              </a:ext>
            </a:extLst>
          </p:cNvPr>
          <p:cNvSpPr/>
          <p:nvPr userDrawn="1"/>
        </p:nvSpPr>
        <p:spPr>
          <a:xfrm>
            <a:off x="522288" y="1516063"/>
            <a:ext cx="4003675" cy="4295775"/>
          </a:xfrm>
          <a:prstGeom prst="rect">
            <a:avLst/>
          </a:prstGeom>
          <a:noFill/>
          <a:ln w="9525" cap="flat" cmpd="sng">
            <a:solidFill>
              <a:schemeClr val="bg2">
                <a:lumMod val="90000"/>
              </a:schemeClr>
            </a:solidFill>
            <a:prstDash val="solid"/>
            <a:round/>
            <a:headEnd type="none" w="sm" len="sm"/>
            <a:tailEnd type="none" w="sm" len="sm"/>
          </a:ln>
        </p:spPr>
        <p:txBody>
          <a:bodyPr spcFirstLastPara="1" lIns="91425" tIns="45700" rIns="91425" bIns="45700" anchor="ctr"/>
          <a:lstStyle/>
          <a:p>
            <a:pPr algn="ctr" eaLnBrk="1" fontAlgn="auto" hangingPunct="1">
              <a:spcBef>
                <a:spcPts val="0"/>
              </a:spcBef>
              <a:spcAft>
                <a:spcPts val="0"/>
              </a:spcAft>
              <a:buClr>
                <a:srgbClr val="FFFFFF"/>
              </a:buClr>
              <a:buSzPts val="1800"/>
              <a:buFont typeface="Calibri"/>
              <a:buNone/>
              <a:defRPr/>
            </a:pPr>
            <a:endParaRPr>
              <a:solidFill>
                <a:srgbClr val="FFFFFF"/>
              </a:solidFill>
              <a:latin typeface="Calibri"/>
              <a:ea typeface="Calibri"/>
              <a:cs typeface="Calibri"/>
              <a:sym typeface="Calibri"/>
            </a:endParaRPr>
          </a:p>
        </p:txBody>
      </p:sp>
      <p:sp>
        <p:nvSpPr>
          <p:cNvPr id="7" name="Rectángulo: esquinas superiores redondeadas 6">
            <a:extLst>
              <a:ext uri="{FF2B5EF4-FFF2-40B4-BE49-F238E27FC236}">
                <a16:creationId xmlns:a16="http://schemas.microsoft.com/office/drawing/2014/main" id="{25CBAEC6-D033-D361-21E2-1FE1647E35F9}"/>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pic>
        <p:nvPicPr>
          <p:cNvPr id="8" name="Imagen 7">
            <a:extLst>
              <a:ext uri="{FF2B5EF4-FFF2-40B4-BE49-F238E27FC236}">
                <a16:creationId xmlns:a16="http://schemas.microsoft.com/office/drawing/2014/main" id="{3AA4D15E-C4F4-E1B4-D9E9-33FAFFA5E3E5}"/>
              </a:ext>
            </a:extLst>
          </p:cNvPr>
          <p:cNvPicPr>
            <a:picLocks noChangeAspect="1"/>
          </p:cNvPicPr>
          <p:nvPr userDrawn="1"/>
        </p:nvPicPr>
        <p:blipFill>
          <a:blip r:embed="rId4">
            <a:duotone>
              <a:schemeClr val="bg2">
                <a:shade val="45000"/>
                <a:satMod val="135000"/>
              </a:schemeClr>
              <a:prstClr val="white"/>
            </a:duotone>
          </a:blip>
          <a:stretch>
            <a:fillRect/>
          </a:stretch>
        </p:blipFill>
        <p:spPr>
          <a:xfrm>
            <a:off x="331263" y="293163"/>
            <a:ext cx="369332" cy="369332"/>
          </a:xfrm>
          <a:prstGeom prst="rect">
            <a:avLst/>
          </a:prstGeom>
        </p:spPr>
      </p:pic>
      <p:sp>
        <p:nvSpPr>
          <p:cNvPr id="9" name="CuadroTexto 10">
            <a:extLst>
              <a:ext uri="{FF2B5EF4-FFF2-40B4-BE49-F238E27FC236}">
                <a16:creationId xmlns:a16="http://schemas.microsoft.com/office/drawing/2014/main" id="{584D4F68-21AC-C34A-5147-71E4FBAE7390}"/>
              </a:ext>
            </a:extLst>
          </p:cNvPr>
          <p:cNvSpPr txBox="1">
            <a:spLocks noChangeArrowheads="1"/>
          </p:cNvSpPr>
          <p:nvPr userDrawn="1"/>
        </p:nvSpPr>
        <p:spPr bwMode="auto">
          <a:xfrm>
            <a:off x="844550" y="298450"/>
            <a:ext cx="4525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Imagen 11">
            <a:extLst>
              <a:ext uri="{FF2B5EF4-FFF2-40B4-BE49-F238E27FC236}">
                <a16:creationId xmlns:a16="http://schemas.microsoft.com/office/drawing/2014/main" id="{878A2409-F1E8-1F7D-B08A-E27B23CE46CE}"/>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a:t>Editar el estilo de texto del patrón</a:t>
            </a:r>
          </a:p>
        </p:txBody>
      </p:sp>
    </p:spTree>
    <p:extLst>
      <p:ext uri="{BB962C8B-B14F-4D97-AF65-F5344CB8AC3E}">
        <p14:creationId xmlns:p14="http://schemas.microsoft.com/office/powerpoint/2010/main" val="883436483"/>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79881119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5220633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02588336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555292078"/>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785150679"/>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7253598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76609715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79259748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31888668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5885030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Pronóstico de precipitacione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5C273637-27CB-BBCE-94BF-AA0DDEFA87C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1CD71DBE-0A6C-65F4-AABD-B64E8B77242E}"/>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8B03B9D7-4474-2AE0-E7B0-698690A15B8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16163" y="6091238"/>
            <a:ext cx="7559675"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dondear rectángulo de esquina del mismo lado 4">
            <a:extLst>
              <a:ext uri="{FF2B5EF4-FFF2-40B4-BE49-F238E27FC236}">
                <a16:creationId xmlns:a16="http://schemas.microsoft.com/office/drawing/2014/main" id="{73D6DCBD-99BB-7D4A-E61B-0C549D73D465}"/>
              </a:ext>
            </a:extLst>
          </p:cNvPr>
          <p:cNvSpPr/>
          <p:nvPr userDrawn="1"/>
        </p:nvSpPr>
        <p:spPr>
          <a:xfrm rot="16200000">
            <a:off x="9786938" y="3590925"/>
            <a:ext cx="604837" cy="4202113"/>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pic>
        <p:nvPicPr>
          <p:cNvPr id="6" name="Imagen 7">
            <a:extLst>
              <a:ext uri="{FF2B5EF4-FFF2-40B4-BE49-F238E27FC236}">
                <a16:creationId xmlns:a16="http://schemas.microsoft.com/office/drawing/2014/main" id="{78805481-01E5-2724-C5E5-4568D586286B}"/>
              </a:ext>
            </a:extLst>
          </p:cNvPr>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8234363" y="5473700"/>
            <a:ext cx="2540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uadroTexto 8">
            <a:extLst>
              <a:ext uri="{FF2B5EF4-FFF2-40B4-BE49-F238E27FC236}">
                <a16:creationId xmlns:a16="http://schemas.microsoft.com/office/drawing/2014/main" id="{9E21EF1B-B3A3-2987-3117-DFFC7079A420}"/>
              </a:ext>
            </a:extLst>
          </p:cNvPr>
          <p:cNvSpPr txBox="1">
            <a:spLocks noChangeArrowheads="1"/>
          </p:cNvSpPr>
          <p:nvPr userDrawn="1"/>
        </p:nvSpPr>
        <p:spPr bwMode="auto">
          <a:xfrm>
            <a:off x="8613775" y="5413375"/>
            <a:ext cx="29368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es-CO" altLang="es-CO" sz="1000">
                <a:solidFill>
                  <a:schemeClr val="bg1"/>
                </a:solidFill>
                <a:latin typeface="Verdana" panose="020B0604030504040204" pitchFamily="34" charset="0"/>
                <a:ea typeface="Verdana" panose="020B0604030504040204" pitchFamily="34" charset="0"/>
                <a:cs typeface="Verdana" panose="020B0604030504040204" pitchFamily="34" charset="0"/>
              </a:rPr>
              <a:t>Para mayor información sobre el estado del tiempo, alertas y pronósticos, consulte la aplicación móvil MI PRONÓSTICO.</a:t>
            </a:r>
            <a:endParaRPr lang="es-MX" altLang="es-CO" sz="10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ctángulo 7">
            <a:extLst>
              <a:ext uri="{FF2B5EF4-FFF2-40B4-BE49-F238E27FC236}">
                <a16:creationId xmlns:a16="http://schemas.microsoft.com/office/drawing/2014/main" id="{650E1391-4ECB-C5D9-BC32-2995E0F01204}"/>
              </a:ext>
            </a:extLst>
          </p:cNvPr>
          <p:cNvSpPr/>
          <p:nvPr userDrawn="1"/>
        </p:nvSpPr>
        <p:spPr>
          <a:xfrm>
            <a:off x="850900" y="1120789"/>
            <a:ext cx="4627563" cy="450373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pic>
        <p:nvPicPr>
          <p:cNvPr id="9" name="Imagen 10">
            <a:extLst>
              <a:ext uri="{FF2B5EF4-FFF2-40B4-BE49-F238E27FC236}">
                <a16:creationId xmlns:a16="http://schemas.microsoft.com/office/drawing/2014/main" id="{BAE1DC5B-8940-5539-06F3-D146D05EF8E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ángulo: esquinas superiores redondeadas 9">
            <a:extLst>
              <a:ext uri="{FF2B5EF4-FFF2-40B4-BE49-F238E27FC236}">
                <a16:creationId xmlns:a16="http://schemas.microsoft.com/office/drawing/2014/main" id="{A18650BD-44FE-EC4E-E678-23FA8DA2396A}"/>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pic>
        <p:nvPicPr>
          <p:cNvPr id="11" name="Imagen 12">
            <a:extLst>
              <a:ext uri="{FF2B5EF4-FFF2-40B4-BE49-F238E27FC236}">
                <a16:creationId xmlns:a16="http://schemas.microsoft.com/office/drawing/2014/main" id="{952BF7C9-F204-BD6B-5D55-BBD92463D6D0}"/>
              </a:ext>
            </a:extLst>
          </p:cNvPr>
          <p:cNvPicPr>
            <a:picLocks noChangeAspect="1" noChangeArrowheads="1"/>
          </p:cNvPicPr>
          <p:nvPr userDrawn="1"/>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331788" y="284163"/>
            <a:ext cx="40322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C85EDD78-B124-0122-CD82-DCD7174D4EDE}"/>
              </a:ext>
            </a:extLst>
          </p:cNvPr>
          <p:cNvSpPr txBox="1">
            <a:spLocks noChangeArrowheads="1"/>
          </p:cNvSpPr>
          <p:nvPr userDrawn="1"/>
        </p:nvSpPr>
        <p:spPr bwMode="auto">
          <a:xfrm>
            <a:off x="850900" y="211138"/>
            <a:ext cx="3600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precipitación para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las próximas seis (6) horas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Marcador de texto 43"/>
          <p:cNvSpPr>
            <a:spLocks noGrp="1"/>
          </p:cNvSpPr>
          <p:nvPr>
            <p:ph type="body" sz="quarter" idx="12"/>
          </p:nvPr>
        </p:nvSpPr>
        <p:spPr>
          <a:xfrm>
            <a:off x="5951621" y="1116438"/>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a:t>Editar el estilo de texto del patrón</a:t>
            </a:r>
          </a:p>
        </p:txBody>
      </p:sp>
    </p:spTree>
    <p:extLst>
      <p:ext uri="{BB962C8B-B14F-4D97-AF65-F5344CB8AC3E}">
        <p14:creationId xmlns:p14="http://schemas.microsoft.com/office/powerpoint/2010/main" val="69180930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28657678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93270965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pic>
        <p:nvPicPr>
          <p:cNvPr id="13" name="Imagen 12"/>
          <p:cNvPicPr>
            <a:picLocks noChangeAspect="1"/>
          </p:cNvPicPr>
          <p:nvPr userDrawn="1"/>
        </p:nvPicPr>
        <p:blipFill rotWithShape="1">
          <a:blip r:embed="rId2">
            <a:extLst>
              <a:ext uri="{28A0092B-C50C-407E-A947-70E740481C1C}">
                <a14:useLocalDpi xmlns:a14="http://schemas.microsoft.com/office/drawing/2010/main" val="0"/>
              </a:ext>
            </a:extLst>
          </a:blip>
          <a:srcRect t="19268" b="17574"/>
          <a:stretch/>
        </p:blipFill>
        <p:spPr>
          <a:xfrm>
            <a:off x="0" y="958056"/>
            <a:ext cx="12192000" cy="5775253"/>
          </a:xfrm>
          <a:prstGeom prst="rect">
            <a:avLst/>
          </a:prstGeom>
        </p:spPr>
      </p:pic>
      <p:sp>
        <p:nvSpPr>
          <p:cNvPr id="12" name="Rectángulo 11"/>
          <p:cNvSpPr/>
          <p:nvPr userDrawn="1"/>
        </p:nvSpPr>
        <p:spPr>
          <a:xfrm>
            <a:off x="-2550" y="222422"/>
            <a:ext cx="12192000" cy="6471015"/>
          </a:xfrm>
          <a:prstGeom prst="rect">
            <a:avLst/>
          </a:prstGeom>
          <a:gradFill flip="none" rotWithShape="1">
            <a:gsLst>
              <a:gs pos="0">
                <a:schemeClr val="accent6">
                  <a:lumMod val="50000"/>
                  <a:alpha val="13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Imagen 4"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33" y="41967"/>
            <a:ext cx="12190067" cy="6859090"/>
          </a:xfrm>
          <a:prstGeom prst="rect">
            <a:avLst/>
          </a:prstGeom>
        </p:spPr>
      </p:pic>
      <p:sp>
        <p:nvSpPr>
          <p:cNvPr id="8" name="CuadroTexto 7">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6" name="Marcador de texto 12">
            <a:extLst>
              <a:ext uri="{FF2B5EF4-FFF2-40B4-BE49-F238E27FC236}">
                <a16:creationId xmlns:a16="http://schemas.microsoft.com/office/drawing/2014/main" id="{A8816EA9-F62E-B48B-336A-43F484327F00}"/>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5" name="Rectángulo: esquinas superiores redondeadas 14">
            <a:extLst>
              <a:ext uri="{FF2B5EF4-FFF2-40B4-BE49-F238E27FC236}">
                <a16:creationId xmlns:a16="http://schemas.microsoft.com/office/drawing/2014/main" id="{9FCCED7C-A8E6-A41C-1207-064A716119CB}"/>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6" name="CuadroTexto 15">
            <a:extLst>
              <a:ext uri="{FF2B5EF4-FFF2-40B4-BE49-F238E27FC236}">
                <a16:creationId xmlns:a16="http://schemas.microsoft.com/office/drawing/2014/main" id="{8DA60929-9988-8B89-5F63-E92638E71A16}"/>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6796E07D-4CB7-D720-CB78-25ECD50E46E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8" name="Imagen 17">
            <a:extLst>
              <a:ext uri="{FF2B5EF4-FFF2-40B4-BE49-F238E27FC236}">
                <a16:creationId xmlns:a16="http://schemas.microsoft.com/office/drawing/2014/main" id="{B0189C42-213F-D763-0A78-9E46881E8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61630467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761148052"/>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69417605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65267186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10717774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283174715"/>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3752147933"/>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4868392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7F254F28-89AB-0C3C-A6A5-D5A7E097073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9D64C9A-0265-BA1C-B485-B0CBDE7481BB}"/>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3">
            <a:extLst>
              <a:ext uri="{FF2B5EF4-FFF2-40B4-BE49-F238E27FC236}">
                <a16:creationId xmlns:a16="http://schemas.microsoft.com/office/drawing/2014/main" id="{970561F7-4D7E-FF7C-4682-6547688C10A7}"/>
              </a:ext>
            </a:extLst>
          </p:cNvPr>
          <p:cNvSpPr/>
          <p:nvPr userDrawn="1"/>
        </p:nvSpPr>
        <p:spPr>
          <a:xfrm>
            <a:off x="-1588" y="949325"/>
            <a:ext cx="12193588" cy="5122863"/>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grpSp>
        <p:nvGrpSpPr>
          <p:cNvPr id="5" name="Grupo 6">
            <a:extLst>
              <a:ext uri="{FF2B5EF4-FFF2-40B4-BE49-F238E27FC236}">
                <a16:creationId xmlns:a16="http://schemas.microsoft.com/office/drawing/2014/main" id="{2EDC0FE5-F556-F47D-58F5-6895CFC58F6F}"/>
              </a:ext>
            </a:extLst>
          </p:cNvPr>
          <p:cNvGrpSpPr>
            <a:grpSpLocks/>
          </p:cNvGrpSpPr>
          <p:nvPr userDrawn="1"/>
        </p:nvGrpSpPr>
        <p:grpSpPr bwMode="auto">
          <a:xfrm>
            <a:off x="1409700" y="1103313"/>
            <a:ext cx="4243388" cy="4918075"/>
            <a:chOff x="811676" y="914400"/>
            <a:chExt cx="4430249" cy="5133796"/>
          </a:xfrm>
        </p:grpSpPr>
        <p:pic>
          <p:nvPicPr>
            <p:cNvPr id="6" name="Google Shape;16;p72">
              <a:extLst>
                <a:ext uri="{FF2B5EF4-FFF2-40B4-BE49-F238E27FC236}">
                  <a16:creationId xmlns:a16="http://schemas.microsoft.com/office/drawing/2014/main" id="{71DFCD70-9E72-5905-D1CB-428F9283F056}"/>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1676" y="922338"/>
              <a:ext cx="388937" cy="4675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17;p72">
              <a:extLst>
                <a:ext uri="{FF2B5EF4-FFF2-40B4-BE49-F238E27FC236}">
                  <a16:creationId xmlns:a16="http://schemas.microsoft.com/office/drawing/2014/main" id="{9E6E5110-99F7-61DA-D475-FD68BB6A3217}"/>
                </a:ext>
              </a:extLst>
            </p:cNvPr>
            <p:cNvSpPr>
              <a:spLocks noChangeArrowheads="1"/>
            </p:cNvSpPr>
            <p:nvPr/>
          </p:nvSpPr>
          <p:spPr bwMode="auto">
            <a:xfrm>
              <a:off x="823913" y="914400"/>
              <a:ext cx="4408487" cy="4683125"/>
            </a:xfrm>
            <a:prstGeom prst="rect">
              <a:avLst/>
            </a:prstGeom>
            <a:noFill/>
            <a:ln w="1270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Clr>
                  <a:srgbClr val="FFFFFF"/>
                </a:buClr>
                <a:buSzPts val="1800"/>
                <a:buFont typeface="Calibri" panose="020F0502020204030204" pitchFamily="34" charset="0"/>
                <a:buNone/>
              </a:pPr>
              <a:endParaRPr lang="es-CO" altLang="es-CO">
                <a:solidFill>
                  <a:srgbClr val="FFFFFF"/>
                </a:solidFill>
                <a:cs typeface="Calibri" panose="020F0502020204030204" pitchFamily="34" charset="0"/>
                <a:sym typeface="Calibri" panose="020F0502020204030204" pitchFamily="34" charset="0"/>
              </a:endParaRPr>
            </a:p>
          </p:txBody>
        </p:sp>
        <p:sp>
          <p:nvSpPr>
            <p:cNvPr id="8" name="Google Shape;19;p72">
              <a:extLst>
                <a:ext uri="{FF2B5EF4-FFF2-40B4-BE49-F238E27FC236}">
                  <a16:creationId xmlns:a16="http://schemas.microsoft.com/office/drawing/2014/main" id="{01D6A5D3-FE00-BFBC-A7F2-68654D8C69D9}"/>
                </a:ext>
              </a:extLst>
            </p:cNvPr>
            <p:cNvSpPr txBox="1">
              <a:spLocks noChangeArrowheads="1"/>
            </p:cNvSpPr>
            <p:nvPr/>
          </p:nvSpPr>
          <p:spPr bwMode="auto">
            <a:xfrm>
              <a:off x="814389" y="5599113"/>
              <a:ext cx="4427536" cy="44908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grpSp>
      <p:sp>
        <p:nvSpPr>
          <p:cNvPr id="9" name="Google Shape;17;p72">
            <a:extLst>
              <a:ext uri="{FF2B5EF4-FFF2-40B4-BE49-F238E27FC236}">
                <a16:creationId xmlns:a16="http://schemas.microsoft.com/office/drawing/2014/main" id="{E2FF97BB-9D3A-4114-BC44-B9CA2FF2124C}"/>
              </a:ext>
            </a:extLst>
          </p:cNvPr>
          <p:cNvSpPr>
            <a:spLocks noChangeArrowheads="1"/>
          </p:cNvSpPr>
          <p:nvPr/>
        </p:nvSpPr>
        <p:spPr bwMode="auto">
          <a:xfrm>
            <a:off x="6872288" y="1071563"/>
            <a:ext cx="4043362" cy="4595812"/>
          </a:xfrm>
          <a:prstGeom prst="rect">
            <a:avLst/>
          </a:prstGeom>
          <a:noFill/>
          <a:ln w="12700">
            <a:solidFill>
              <a:schemeClr val="bg1"/>
            </a:solidFill>
            <a:round/>
            <a:headEnd type="none" w="sm" len="sm"/>
            <a:tailEnd type="none" w="sm" len="sm"/>
          </a:ln>
          <a:extLst>
            <a:ext uri="{909E8E84-426E-40DD-AFC4-6F175D3DCCD1}">
              <a14:hiddenFill xmlns:a14="http://schemas.microsoft.com/office/drawing/2010/main">
                <a:solidFill>
                  <a:srgbClr val="FFFFFF"/>
                </a:solidFill>
              </a14:hiddenFill>
            </a:ext>
          </a:extLst>
        </p:spPr>
        <p:txBody>
          <a:bodyPr lIns="91425" tIns="45700" rIns="91425" bIns="45700"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buClr>
                <a:srgbClr val="FFFFFF"/>
              </a:buClr>
              <a:buSzPts val="1800"/>
              <a:buFont typeface="Calibri" panose="020F0502020204030204" pitchFamily="34" charset="0"/>
              <a:buNone/>
            </a:pPr>
            <a:endParaRPr lang="es-CO" altLang="es-CO">
              <a:solidFill>
                <a:srgbClr val="FFFFFF"/>
              </a:solidFill>
              <a:cs typeface="Calibri" panose="020F0502020204030204" pitchFamily="34" charset="0"/>
              <a:sym typeface="Calibri" panose="020F0502020204030204" pitchFamily="34" charset="0"/>
            </a:endParaRPr>
          </a:p>
        </p:txBody>
      </p:sp>
      <p:sp>
        <p:nvSpPr>
          <p:cNvPr id="10" name="Google Shape;19;p72">
            <a:extLst>
              <a:ext uri="{FF2B5EF4-FFF2-40B4-BE49-F238E27FC236}">
                <a16:creationId xmlns:a16="http://schemas.microsoft.com/office/drawing/2014/main" id="{EF723BC6-4282-51DD-9F69-88B981EEDA21}"/>
              </a:ext>
            </a:extLst>
          </p:cNvPr>
          <p:cNvSpPr txBox="1">
            <a:spLocks noChangeArrowheads="1"/>
          </p:cNvSpPr>
          <p:nvPr/>
        </p:nvSpPr>
        <p:spPr bwMode="auto">
          <a:xfrm>
            <a:off x="6872288" y="5578475"/>
            <a:ext cx="4043362" cy="43021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marL="342900" indent="-342900">
              <a:defRPr>
                <a:solidFill>
                  <a:schemeClr val="tx1"/>
                </a:solidFill>
                <a:latin typeface="Calibri" panose="020F0502020204030204" pitchFamily="34" charset="0"/>
              </a:defRPr>
            </a:lvl1pPr>
            <a:lvl2pPr marL="84138">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a:p>
            <a:pPr lvl="1" algn="ctr" eaLnBrk="1" hangingPunct="1">
              <a:lnSpc>
                <a:spcPct val="122000"/>
              </a:lnSpc>
              <a:buClr>
                <a:srgbClr val="000000"/>
              </a:buClr>
              <a:buSzPts val="900"/>
              <a:buFont typeface="Calibri" panose="020F0502020204030204" pitchFamily="34" charset="0"/>
              <a:buNone/>
            </a:pPr>
            <a:endParaRPr lang="es-CO" altLang="es-CO" sz="900" b="1">
              <a:solidFill>
                <a:srgbClr val="000000"/>
              </a:solidFill>
              <a:latin typeface="Arial Narrow" panose="020B0606020202030204" pitchFamily="34" charset="0"/>
              <a:ea typeface="Arial Narrow" panose="020B0606020202030204" pitchFamily="34" charset="0"/>
              <a:cs typeface="Arial Narrow" panose="020B0606020202030204" pitchFamily="34" charset="0"/>
              <a:sym typeface="Arial Narrow" panose="020B0606020202030204" pitchFamily="34" charset="0"/>
            </a:endParaRPr>
          </a:p>
        </p:txBody>
      </p:sp>
      <p:pic>
        <p:nvPicPr>
          <p:cNvPr id="11" name="Imagen 12">
            <a:extLst>
              <a:ext uri="{FF2B5EF4-FFF2-40B4-BE49-F238E27FC236}">
                <a16:creationId xmlns:a16="http://schemas.microsoft.com/office/drawing/2014/main" id="{85A029D4-EA37-12F7-27FE-99F593306CCC}"/>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646363" y="6105525"/>
            <a:ext cx="6899275" cy="565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Imagen 13">
            <a:extLst>
              <a:ext uri="{FF2B5EF4-FFF2-40B4-BE49-F238E27FC236}">
                <a16:creationId xmlns:a16="http://schemas.microsoft.com/office/drawing/2014/main" id="{2EC759DF-7F9B-C5CE-E084-26FC9FCC19F2}"/>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ángulo: esquinas superiores redondeadas 12">
            <a:extLst>
              <a:ext uri="{FF2B5EF4-FFF2-40B4-BE49-F238E27FC236}">
                <a16:creationId xmlns:a16="http://schemas.microsoft.com/office/drawing/2014/main" id="{182EE0A1-FE8E-85F2-A404-4F8DFF2DCA93}"/>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pic>
        <p:nvPicPr>
          <p:cNvPr id="14" name="Imagen 13">
            <a:extLst>
              <a:ext uri="{FF2B5EF4-FFF2-40B4-BE49-F238E27FC236}">
                <a16:creationId xmlns:a16="http://schemas.microsoft.com/office/drawing/2014/main" id="{4128E9EE-640F-99BA-FEF2-91DBC050BC46}"/>
              </a:ext>
            </a:extLst>
          </p:cNvPr>
          <p:cNvPicPr>
            <a:picLocks noChangeAspect="1"/>
          </p:cNvPicPr>
          <p:nvPr userDrawn="1"/>
        </p:nvPicPr>
        <p:blipFill>
          <a:blip r:embed="rId6">
            <a:duotone>
              <a:schemeClr val="bg2">
                <a:shade val="45000"/>
                <a:satMod val="135000"/>
              </a:schemeClr>
              <a:prstClr val="white"/>
            </a:duotone>
          </a:blip>
          <a:stretch>
            <a:fillRect/>
          </a:stretch>
        </p:blipFill>
        <p:spPr>
          <a:xfrm>
            <a:off x="331263" y="293163"/>
            <a:ext cx="369332" cy="369332"/>
          </a:xfrm>
          <a:prstGeom prst="rect">
            <a:avLst/>
          </a:prstGeom>
        </p:spPr>
      </p:pic>
      <p:sp>
        <p:nvSpPr>
          <p:cNvPr id="15" name="CuadroTexto 16">
            <a:extLst>
              <a:ext uri="{FF2B5EF4-FFF2-40B4-BE49-F238E27FC236}">
                <a16:creationId xmlns:a16="http://schemas.microsoft.com/office/drawing/2014/main" id="{318EBD73-63D3-D00D-64AF-0EBAF401BCD0}"/>
              </a:ext>
            </a:extLst>
          </p:cNvPr>
          <p:cNvSpPr txBox="1">
            <a:spLocks noChangeArrowheads="1"/>
          </p:cNvSpPr>
          <p:nvPr userDrawn="1"/>
        </p:nvSpPr>
        <p:spPr bwMode="auto">
          <a:xfrm>
            <a:off x="844550" y="298450"/>
            <a:ext cx="4525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a:t>Editar el estilo de texto del patrón</a:t>
            </a:r>
          </a:p>
        </p:txBody>
      </p:sp>
    </p:spTree>
    <p:extLst>
      <p:ext uri="{BB962C8B-B14F-4D97-AF65-F5344CB8AC3E}">
        <p14:creationId xmlns:p14="http://schemas.microsoft.com/office/powerpoint/2010/main" val="218645583"/>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63773643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67714017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89254827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724721201"/>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35012408"/>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85807744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13038215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52319041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872166736"/>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84787262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EF96214-1D88-B692-C263-98511D05DA9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oogle Shape;22;p73">
            <a:extLst>
              <a:ext uri="{FF2B5EF4-FFF2-40B4-BE49-F238E27FC236}">
                <a16:creationId xmlns:a16="http://schemas.microsoft.com/office/drawing/2014/main" id="{1F3E63FD-CC4F-DBEC-FD41-45A5184BE8C0}"/>
              </a:ext>
            </a:extLst>
          </p:cNvPr>
          <p:cNvGraphicFramePr/>
          <p:nvPr/>
        </p:nvGraphicFramePr>
        <p:xfrm>
          <a:off x="0" y="1074738"/>
          <a:ext cx="12190413" cy="5087937"/>
        </p:xfrm>
        <a:graphic>
          <a:graphicData uri="http://schemas.openxmlformats.org/drawingml/2006/table">
            <a:tbl>
              <a:tblPr>
                <a:tableStyleId>{10A1B5D5-9B99-4C35-A422-299274C87663}</a:tableStyleId>
              </a:tblPr>
              <a:tblGrid>
                <a:gridCol w="5029343">
                  <a:extLst>
                    <a:ext uri="{9D8B030D-6E8A-4147-A177-3AD203B41FA5}">
                      <a16:colId xmlns:a16="http://schemas.microsoft.com/office/drawing/2014/main" val="20000"/>
                    </a:ext>
                  </a:extLst>
                </a:gridCol>
                <a:gridCol w="7161070">
                  <a:extLst>
                    <a:ext uri="{9D8B030D-6E8A-4147-A177-3AD203B41FA5}">
                      <a16:colId xmlns:a16="http://schemas.microsoft.com/office/drawing/2014/main" val="20001"/>
                    </a:ext>
                  </a:extLst>
                </a:gridCol>
              </a:tblGrid>
              <a:tr h="315522">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a:solidFill>
                          <a:srgbClr val="16719A"/>
                        </a:solidFill>
                        <a:latin typeface="Verdana" panose="020B0604030504040204" pitchFamily="34" charset="0"/>
                        <a:ea typeface="Verdana" panose="020B0604030504040204" pitchFamily="34" charset="0"/>
                        <a:cs typeface="Arial Narrow"/>
                        <a:sym typeface="Arial Narrow"/>
                      </a:endParaRPr>
                    </a:p>
                  </a:txBody>
                  <a:tcPr marL="85081" marR="85081" marT="42552" marB="42552"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a:solidFill>
                          <a:srgbClr val="16719A"/>
                        </a:solidFill>
                        <a:latin typeface="Verdana" panose="020B0604030504040204" pitchFamily="34" charset="0"/>
                        <a:ea typeface="Verdana" panose="020B0604030504040204" pitchFamily="34" charset="0"/>
                        <a:cs typeface="Arial Narrow"/>
                        <a:sym typeface="Arial Narrow"/>
                      </a:endParaRPr>
                    </a:p>
                  </a:txBody>
                  <a:tcPr marL="63800" marR="63800"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2415">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a:latin typeface="Arial Narrow"/>
                        <a:ea typeface="Arial Narrow"/>
                        <a:cs typeface="Arial Narrow"/>
                        <a:sym typeface="Arial Narrow"/>
                      </a:endParaRPr>
                    </a:p>
                  </a:txBody>
                  <a:tcPr marL="85081" marR="85081" marT="42552" marB="42552">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a:latin typeface="Arial Narrow"/>
                        <a:ea typeface="Arial Narrow"/>
                        <a:cs typeface="Arial Narrow"/>
                        <a:sym typeface="Arial Narrow"/>
                      </a:endParaRPr>
                    </a:p>
                  </a:txBody>
                  <a:tcPr marL="85081" marR="85081" marT="42552" marB="42552">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4" name="CuadroTexto 5">
            <a:extLst>
              <a:ext uri="{FF2B5EF4-FFF2-40B4-BE49-F238E27FC236}">
                <a16:creationId xmlns:a16="http://schemas.microsoft.com/office/drawing/2014/main" id="{666CC060-CDCD-AB3B-E4C0-9F6CBB400455}"/>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5" name="Imagen 6">
            <a:extLst>
              <a:ext uri="{FF2B5EF4-FFF2-40B4-BE49-F238E27FC236}">
                <a16:creationId xmlns:a16="http://schemas.microsoft.com/office/drawing/2014/main" id="{A852B245-49B7-D60E-23AA-33D246F67B6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35088" y="6294438"/>
            <a:ext cx="9521825" cy="287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3;p73">
            <a:extLst>
              <a:ext uri="{FF2B5EF4-FFF2-40B4-BE49-F238E27FC236}">
                <a16:creationId xmlns:a16="http://schemas.microsoft.com/office/drawing/2014/main" id="{3522BA91-ACD9-DE72-7C1E-B51C978DCB93}"/>
              </a:ext>
            </a:extLst>
          </p:cNvPr>
          <p:cNvSpPr/>
          <p:nvPr userDrawn="1"/>
        </p:nvSpPr>
        <p:spPr>
          <a:xfrm>
            <a:off x="522288" y="1516063"/>
            <a:ext cx="4003675" cy="4295775"/>
          </a:xfrm>
          <a:prstGeom prst="rect">
            <a:avLst/>
          </a:prstGeom>
          <a:noFill/>
          <a:ln w="9525" cap="flat" cmpd="sng">
            <a:solidFill>
              <a:schemeClr val="bg2">
                <a:lumMod val="90000"/>
              </a:schemeClr>
            </a:solidFill>
            <a:prstDash val="solid"/>
            <a:round/>
            <a:headEnd type="none" w="sm" len="sm"/>
            <a:tailEnd type="none" w="sm" len="sm"/>
          </a:ln>
        </p:spPr>
        <p:txBody>
          <a:bodyPr spcFirstLastPara="1" lIns="91425" tIns="45700" rIns="91425" bIns="45700" anchor="ctr"/>
          <a:lstStyle/>
          <a:p>
            <a:pPr algn="ctr" eaLnBrk="1" fontAlgn="auto" hangingPunct="1">
              <a:spcBef>
                <a:spcPts val="0"/>
              </a:spcBef>
              <a:spcAft>
                <a:spcPts val="0"/>
              </a:spcAft>
              <a:buClr>
                <a:srgbClr val="FFFFFF"/>
              </a:buClr>
              <a:buSzPts val="1800"/>
              <a:buFont typeface="Calibri"/>
              <a:buNone/>
              <a:defRPr/>
            </a:pPr>
            <a:endParaRPr>
              <a:solidFill>
                <a:srgbClr val="FFFFFF"/>
              </a:solidFill>
              <a:latin typeface="Calibri"/>
              <a:ea typeface="Calibri"/>
              <a:cs typeface="Calibri"/>
              <a:sym typeface="Calibri"/>
            </a:endParaRPr>
          </a:p>
        </p:txBody>
      </p:sp>
      <p:sp>
        <p:nvSpPr>
          <p:cNvPr id="7" name="Rectángulo: esquinas superiores redondeadas 6">
            <a:extLst>
              <a:ext uri="{FF2B5EF4-FFF2-40B4-BE49-F238E27FC236}">
                <a16:creationId xmlns:a16="http://schemas.microsoft.com/office/drawing/2014/main" id="{25CBAEC6-D033-D361-21E2-1FE1647E35F9}"/>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pic>
        <p:nvPicPr>
          <p:cNvPr id="8" name="Imagen 7">
            <a:extLst>
              <a:ext uri="{FF2B5EF4-FFF2-40B4-BE49-F238E27FC236}">
                <a16:creationId xmlns:a16="http://schemas.microsoft.com/office/drawing/2014/main" id="{3AA4D15E-C4F4-E1B4-D9E9-33FAFFA5E3E5}"/>
              </a:ext>
            </a:extLst>
          </p:cNvPr>
          <p:cNvPicPr>
            <a:picLocks noChangeAspect="1"/>
          </p:cNvPicPr>
          <p:nvPr userDrawn="1"/>
        </p:nvPicPr>
        <p:blipFill>
          <a:blip r:embed="rId4">
            <a:duotone>
              <a:schemeClr val="bg2">
                <a:shade val="45000"/>
                <a:satMod val="135000"/>
              </a:schemeClr>
              <a:prstClr val="white"/>
            </a:duotone>
          </a:blip>
          <a:stretch>
            <a:fillRect/>
          </a:stretch>
        </p:blipFill>
        <p:spPr>
          <a:xfrm>
            <a:off x="331263" y="293163"/>
            <a:ext cx="369332" cy="369332"/>
          </a:xfrm>
          <a:prstGeom prst="rect">
            <a:avLst/>
          </a:prstGeom>
        </p:spPr>
      </p:pic>
      <p:sp>
        <p:nvSpPr>
          <p:cNvPr id="9" name="CuadroTexto 10">
            <a:extLst>
              <a:ext uri="{FF2B5EF4-FFF2-40B4-BE49-F238E27FC236}">
                <a16:creationId xmlns:a16="http://schemas.microsoft.com/office/drawing/2014/main" id="{584D4F68-21AC-C34A-5147-71E4FBAE7390}"/>
              </a:ext>
            </a:extLst>
          </p:cNvPr>
          <p:cNvSpPr txBox="1">
            <a:spLocks noChangeArrowheads="1"/>
          </p:cNvSpPr>
          <p:nvPr userDrawn="1"/>
        </p:nvSpPr>
        <p:spPr bwMode="auto">
          <a:xfrm>
            <a:off x="844550" y="298450"/>
            <a:ext cx="45259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Condiciones Hidrometeorológicas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0" name="Imagen 11">
            <a:extLst>
              <a:ext uri="{FF2B5EF4-FFF2-40B4-BE49-F238E27FC236}">
                <a16:creationId xmlns:a16="http://schemas.microsoft.com/office/drawing/2014/main" id="{878A2409-F1E8-1F7D-B08A-E27B23CE46CE}"/>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a:t>Editar el estilo de texto del patrón</a:t>
            </a:r>
          </a:p>
        </p:txBody>
      </p:sp>
    </p:spTree>
    <p:extLst>
      <p:ext uri="{BB962C8B-B14F-4D97-AF65-F5344CB8AC3E}">
        <p14:creationId xmlns:p14="http://schemas.microsoft.com/office/powerpoint/2010/main" val="118797761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435778241"/>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86060335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99477366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86946027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363468769"/>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53071840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05736604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62712475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19679720"/>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pic>
        <p:nvPicPr>
          <p:cNvPr id="13" name="Imagen 12"/>
          <p:cNvPicPr>
            <a:picLocks noChangeAspect="1"/>
          </p:cNvPicPr>
          <p:nvPr userDrawn="1"/>
        </p:nvPicPr>
        <p:blipFill rotWithShape="1">
          <a:blip r:embed="rId2">
            <a:extLst>
              <a:ext uri="{28A0092B-C50C-407E-A947-70E740481C1C}">
                <a14:useLocalDpi xmlns:a14="http://schemas.microsoft.com/office/drawing/2010/main" val="0"/>
              </a:ext>
            </a:extLst>
          </a:blip>
          <a:srcRect t="19268" b="17574"/>
          <a:stretch/>
        </p:blipFill>
        <p:spPr>
          <a:xfrm>
            <a:off x="0" y="958056"/>
            <a:ext cx="12192000" cy="5775253"/>
          </a:xfrm>
          <a:prstGeom prst="rect">
            <a:avLst/>
          </a:prstGeom>
        </p:spPr>
      </p:pic>
      <p:sp>
        <p:nvSpPr>
          <p:cNvPr id="12" name="Rectángulo 11"/>
          <p:cNvSpPr/>
          <p:nvPr userDrawn="1"/>
        </p:nvSpPr>
        <p:spPr>
          <a:xfrm>
            <a:off x="-2550" y="222422"/>
            <a:ext cx="12192000" cy="6471015"/>
          </a:xfrm>
          <a:prstGeom prst="rect">
            <a:avLst/>
          </a:prstGeom>
          <a:gradFill flip="none" rotWithShape="1">
            <a:gsLst>
              <a:gs pos="0">
                <a:schemeClr val="accent6">
                  <a:lumMod val="50000"/>
                  <a:alpha val="13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Imagen 4"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33" y="41967"/>
            <a:ext cx="12190067" cy="6859090"/>
          </a:xfrm>
          <a:prstGeom prst="rect">
            <a:avLst/>
          </a:prstGeom>
        </p:spPr>
      </p:pic>
      <p:sp>
        <p:nvSpPr>
          <p:cNvPr id="8" name="CuadroTexto 7">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6" name="Marcador de texto 12">
            <a:extLst>
              <a:ext uri="{FF2B5EF4-FFF2-40B4-BE49-F238E27FC236}">
                <a16:creationId xmlns:a16="http://schemas.microsoft.com/office/drawing/2014/main" id="{A8816EA9-F62E-B48B-336A-43F484327F00}"/>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5" name="Rectángulo: esquinas superiores redondeadas 14">
            <a:extLst>
              <a:ext uri="{FF2B5EF4-FFF2-40B4-BE49-F238E27FC236}">
                <a16:creationId xmlns:a16="http://schemas.microsoft.com/office/drawing/2014/main" id="{9FCCED7C-A8E6-A41C-1207-064A716119CB}"/>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6" name="CuadroTexto 15">
            <a:extLst>
              <a:ext uri="{FF2B5EF4-FFF2-40B4-BE49-F238E27FC236}">
                <a16:creationId xmlns:a16="http://schemas.microsoft.com/office/drawing/2014/main" id="{8DA60929-9988-8B89-5F63-E92638E71A16}"/>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6796E07D-4CB7-D720-CB78-25ECD50E46E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8" name="Imagen 17">
            <a:extLst>
              <a:ext uri="{FF2B5EF4-FFF2-40B4-BE49-F238E27FC236}">
                <a16:creationId xmlns:a16="http://schemas.microsoft.com/office/drawing/2014/main" id="{B0189C42-213F-D763-0A78-9E46881E8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7698407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5C273637-27CB-BBCE-94BF-AA0DDEFA87C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1CD71DBE-0A6C-65F4-AABD-B64E8B77242E}"/>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8B03B9D7-4474-2AE0-E7B0-698690A15B89}"/>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2316163" y="6091238"/>
            <a:ext cx="7559675" cy="525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dondear rectángulo de esquina del mismo lado 4">
            <a:extLst>
              <a:ext uri="{FF2B5EF4-FFF2-40B4-BE49-F238E27FC236}">
                <a16:creationId xmlns:a16="http://schemas.microsoft.com/office/drawing/2014/main" id="{73D6DCBD-99BB-7D4A-E61B-0C549D73D465}"/>
              </a:ext>
            </a:extLst>
          </p:cNvPr>
          <p:cNvSpPr/>
          <p:nvPr userDrawn="1"/>
        </p:nvSpPr>
        <p:spPr>
          <a:xfrm rot="16200000">
            <a:off x="9786938" y="3590925"/>
            <a:ext cx="604837" cy="4202113"/>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pic>
        <p:nvPicPr>
          <p:cNvPr id="6" name="Imagen 7">
            <a:extLst>
              <a:ext uri="{FF2B5EF4-FFF2-40B4-BE49-F238E27FC236}">
                <a16:creationId xmlns:a16="http://schemas.microsoft.com/office/drawing/2014/main" id="{78805481-01E5-2724-C5E5-4568D586286B}"/>
              </a:ext>
            </a:extLst>
          </p:cNvPr>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8234363" y="5473700"/>
            <a:ext cx="254000" cy="43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uadroTexto 8">
            <a:extLst>
              <a:ext uri="{FF2B5EF4-FFF2-40B4-BE49-F238E27FC236}">
                <a16:creationId xmlns:a16="http://schemas.microsoft.com/office/drawing/2014/main" id="{9E21EF1B-B3A3-2987-3117-DFFC7079A420}"/>
              </a:ext>
            </a:extLst>
          </p:cNvPr>
          <p:cNvSpPr txBox="1">
            <a:spLocks noChangeArrowheads="1"/>
          </p:cNvSpPr>
          <p:nvPr userDrawn="1"/>
        </p:nvSpPr>
        <p:spPr bwMode="auto">
          <a:xfrm>
            <a:off x="8613775" y="5413375"/>
            <a:ext cx="2936875"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es-CO" altLang="es-CO" sz="1000">
                <a:solidFill>
                  <a:schemeClr val="bg1"/>
                </a:solidFill>
                <a:latin typeface="Verdana" panose="020B0604030504040204" pitchFamily="34" charset="0"/>
                <a:ea typeface="Verdana" panose="020B0604030504040204" pitchFamily="34" charset="0"/>
                <a:cs typeface="Verdana" panose="020B0604030504040204" pitchFamily="34" charset="0"/>
              </a:rPr>
              <a:t>Para mayor información sobre el estado del tiempo, alertas y pronósticos, consulte la aplicación móvil MI PRONÓSTICO.</a:t>
            </a:r>
            <a:endParaRPr lang="es-MX" altLang="es-CO" sz="10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8" name="Rectángulo 7">
            <a:extLst>
              <a:ext uri="{FF2B5EF4-FFF2-40B4-BE49-F238E27FC236}">
                <a16:creationId xmlns:a16="http://schemas.microsoft.com/office/drawing/2014/main" id="{650E1391-4ECB-C5D9-BC32-2995E0F01204}"/>
              </a:ext>
            </a:extLst>
          </p:cNvPr>
          <p:cNvSpPr/>
          <p:nvPr userDrawn="1"/>
        </p:nvSpPr>
        <p:spPr>
          <a:xfrm>
            <a:off x="850900" y="1120789"/>
            <a:ext cx="4627563" cy="450373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pic>
        <p:nvPicPr>
          <p:cNvPr id="9" name="Imagen 10">
            <a:extLst>
              <a:ext uri="{FF2B5EF4-FFF2-40B4-BE49-F238E27FC236}">
                <a16:creationId xmlns:a16="http://schemas.microsoft.com/office/drawing/2014/main" id="{BAE1DC5B-8940-5539-06F3-D146D05EF8E0}"/>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Rectángulo: esquinas superiores redondeadas 9">
            <a:extLst>
              <a:ext uri="{FF2B5EF4-FFF2-40B4-BE49-F238E27FC236}">
                <a16:creationId xmlns:a16="http://schemas.microsoft.com/office/drawing/2014/main" id="{A18650BD-44FE-EC4E-E678-23FA8DA2396A}"/>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pic>
        <p:nvPicPr>
          <p:cNvPr id="11" name="Imagen 12">
            <a:extLst>
              <a:ext uri="{FF2B5EF4-FFF2-40B4-BE49-F238E27FC236}">
                <a16:creationId xmlns:a16="http://schemas.microsoft.com/office/drawing/2014/main" id="{952BF7C9-F204-BD6B-5D55-BBD92463D6D0}"/>
              </a:ext>
            </a:extLst>
          </p:cNvPr>
          <p:cNvPicPr>
            <a:picLocks noChangeAspect="1" noChangeArrowheads="1"/>
          </p:cNvPicPr>
          <p:nvPr userDrawn="1"/>
        </p:nvPicPr>
        <p:blipFill>
          <a:blip r:embed="rId6">
            <a:lum bright="70000" contrast="-70000"/>
            <a:extLst>
              <a:ext uri="{28A0092B-C50C-407E-A947-70E740481C1C}">
                <a14:useLocalDpi xmlns:a14="http://schemas.microsoft.com/office/drawing/2010/main" val="0"/>
              </a:ext>
            </a:extLst>
          </a:blip>
          <a:srcRect/>
          <a:stretch>
            <a:fillRect/>
          </a:stretch>
        </p:blipFill>
        <p:spPr bwMode="auto">
          <a:xfrm>
            <a:off x="331788" y="284163"/>
            <a:ext cx="403225"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C85EDD78-B124-0122-CD82-DCD7174D4EDE}"/>
              </a:ext>
            </a:extLst>
          </p:cNvPr>
          <p:cNvSpPr txBox="1">
            <a:spLocks noChangeArrowheads="1"/>
          </p:cNvSpPr>
          <p:nvPr userDrawn="1"/>
        </p:nvSpPr>
        <p:spPr bwMode="auto">
          <a:xfrm>
            <a:off x="850900" y="211138"/>
            <a:ext cx="36004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precipitación para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las próximas seis (6) horas</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sp>
        <p:nvSpPr>
          <p:cNvPr id="22" name="Marcador de texto 43"/>
          <p:cNvSpPr>
            <a:spLocks noGrp="1"/>
          </p:cNvSpPr>
          <p:nvPr>
            <p:ph type="body" sz="quarter" idx="12"/>
          </p:nvPr>
        </p:nvSpPr>
        <p:spPr>
          <a:xfrm>
            <a:off x="5951621" y="1116438"/>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a:t>Editar el estilo de texto del patrón</a:t>
            </a:r>
          </a:p>
        </p:txBody>
      </p:sp>
    </p:spTree>
    <p:extLst>
      <p:ext uri="{BB962C8B-B14F-4D97-AF65-F5344CB8AC3E}">
        <p14:creationId xmlns:p14="http://schemas.microsoft.com/office/powerpoint/2010/main" val="311276001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009723889"/>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626767087"/>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453516133"/>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288182219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720551048"/>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427614833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453919553"/>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3762085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11306695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78395902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D875D9D3-75DC-3BBF-47D7-D9AC61EAEA9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A8099ABF-2021-384F-E8BD-D02DA0EFD2F8}"/>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72171EA5-00D8-AA03-3678-DE643BEE92B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586D503A-2909-72D6-E9DA-F94DAF5A95E0}"/>
              </a:ext>
            </a:extLst>
          </p:cNvPr>
          <p:cNvSpPr/>
          <p:nvPr userDrawn="1"/>
        </p:nvSpPr>
        <p:spPr>
          <a:xfrm rot="5400000">
            <a:off x="2532063" y="-2303463"/>
            <a:ext cx="509588" cy="5573713"/>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6" name="CuadroTexto 7">
            <a:extLst>
              <a:ext uri="{FF2B5EF4-FFF2-40B4-BE49-F238E27FC236}">
                <a16:creationId xmlns:a16="http://schemas.microsoft.com/office/drawing/2014/main" id="{0006F6AD-A000-1E8A-19EA-A4F93B945F22}"/>
              </a:ext>
            </a:extLst>
          </p:cNvPr>
          <p:cNvSpPr txBox="1">
            <a:spLocks noChangeArrowheads="1"/>
          </p:cNvSpPr>
          <p:nvPr userDrawn="1"/>
        </p:nvSpPr>
        <p:spPr bwMode="auto">
          <a:xfrm>
            <a:off x="817563" y="228600"/>
            <a:ext cx="39909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Alerta por descensos significativos de</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Las Temperaturas mínimas del aire</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C2310E57-2497-CA7B-E09F-B2087E6A57BE}"/>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82575" y="284163"/>
            <a:ext cx="411163" cy="404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5446240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60018683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90969559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570708133"/>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03384183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98454695"/>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083636007"/>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738887917"/>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70680987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947441818"/>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694961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cabezado de sección">
    <p:spTree>
      <p:nvGrpSpPr>
        <p:cNvPr id="1" name=""/>
        <p:cNvGrpSpPr/>
        <p:nvPr/>
      </p:nvGrpSpPr>
      <p:grpSpPr>
        <a:xfrm>
          <a:off x="0" y="0"/>
          <a:ext cx="0" cy="0"/>
          <a:chOff x="0" y="0"/>
          <a:chExt cx="0" cy="0"/>
        </a:xfrm>
      </p:grpSpPr>
      <p:sp>
        <p:nvSpPr>
          <p:cNvPr id="2" name="Rectángulo 1">
            <a:extLst>
              <a:ext uri="{FF2B5EF4-FFF2-40B4-BE49-F238E27FC236}">
                <a16:creationId xmlns:a16="http://schemas.microsoft.com/office/drawing/2014/main" id="{791AA63E-6AE5-3649-F125-D9D3A5C9F60E}"/>
              </a:ext>
            </a:extLst>
          </p:cNvPr>
          <p:cNvSpPr/>
          <p:nvPr userDrawn="1"/>
        </p:nvSpPr>
        <p:spPr>
          <a:xfrm>
            <a:off x="0" y="819150"/>
            <a:ext cx="12192000" cy="5219700"/>
          </a:xfrm>
          <a:prstGeom prst="rect">
            <a:avLst/>
          </a:prstGeom>
          <a:solidFill>
            <a:srgbClr val="93BB54"/>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pic>
        <p:nvPicPr>
          <p:cNvPr id="3" name="Imagen 4">
            <a:extLst>
              <a:ext uri="{FF2B5EF4-FFF2-40B4-BE49-F238E27FC236}">
                <a16:creationId xmlns:a16="http://schemas.microsoft.com/office/drawing/2014/main" id="{206368A7-C17F-B6EF-EA3D-A11FF81A6D1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1347450" y="5265738"/>
            <a:ext cx="590550" cy="59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ítulo 1"/>
          <p:cNvSpPr>
            <a:spLocks noGrp="1"/>
          </p:cNvSpPr>
          <p:nvPr>
            <p:ph type="title"/>
          </p:nvPr>
        </p:nvSpPr>
        <p:spPr>
          <a:xfrm>
            <a:off x="1366923" y="2778853"/>
            <a:ext cx="9458153" cy="1300291"/>
          </a:xfrm>
        </p:spPr>
        <p:txBody>
          <a:bodyPr anchor="b">
            <a:normAutofit/>
          </a:bodyPr>
          <a:lstStyle>
            <a:lvl1pPr algn="ctr" defTabSz="0">
              <a:lnSpc>
                <a:spcPct val="100000"/>
              </a:lnSpc>
              <a:defRPr sz="3200" b="0">
                <a:solidFill>
                  <a:schemeClr val="bg1"/>
                </a:solidFill>
                <a:latin typeface="Verdana" panose="020B0604030504040204" pitchFamily="34" charset="0"/>
                <a:ea typeface="Verdana" panose="020B0604030504040204" pitchFamily="34" charset="0"/>
              </a:defRPr>
            </a:lvl1pPr>
          </a:lstStyle>
          <a:p>
            <a:r>
              <a:rPr lang="es-ES"/>
              <a:t>Haga clic para modificar el estilo de título del patrón</a:t>
            </a:r>
            <a:endParaRPr lang="es-CO"/>
          </a:p>
        </p:txBody>
      </p:sp>
    </p:spTree>
    <p:extLst>
      <p:ext uri="{BB962C8B-B14F-4D97-AF65-F5344CB8AC3E}">
        <p14:creationId xmlns:p14="http://schemas.microsoft.com/office/powerpoint/2010/main" val="38273870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71506A9-0E77-4850-C62E-95B49CB531F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F6F905F-D792-E15A-5FCA-E893488402CC}"/>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C9504EC2-E93C-6AF0-9812-96D8C5084FA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9A708046-9224-72C2-4C62-EEF9F07EB916}"/>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6" name="CuadroTexto 7">
            <a:extLst>
              <a:ext uri="{FF2B5EF4-FFF2-40B4-BE49-F238E27FC236}">
                <a16:creationId xmlns:a16="http://schemas.microsoft.com/office/drawing/2014/main" id="{2126BB40-1BC9-C979-7842-FE977EB85977}"/>
              </a:ext>
            </a:extLst>
          </p:cNvPr>
          <p:cNvSpPr txBox="1">
            <a:spLocks noChangeArrowheads="1"/>
          </p:cNvSpPr>
          <p:nvPr userDrawn="1"/>
        </p:nvSpPr>
        <p:spPr bwMode="auto">
          <a:xfrm>
            <a:off x="725488" y="236538"/>
            <a:ext cx="457835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chemeClr val="bg1"/>
                </a:solidFill>
                <a:latin typeface="Verdana" panose="020B0604030504040204" pitchFamily="34" charset="0"/>
                <a:ea typeface="Verdana" panose="020B0604030504040204" pitchFamily="34" charset="0"/>
                <a:cs typeface="Verdana" panose="020B0604030504040204" pitchFamily="34" charset="0"/>
              </a:rPr>
              <a:t>Altos valores de radiación ultravioleta</a:t>
            </a:r>
            <a:endParaRPr lang="es-MX" altLang="es-CO" sz="16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85CADD3-1BD0-28DB-A40C-22B65A8C31F8}"/>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73050" y="257175"/>
            <a:ext cx="438150" cy="43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a:t>Editar el estilo de texto del patrón</a:t>
            </a:r>
          </a:p>
        </p:txBody>
      </p:sp>
      <p:sp>
        <p:nvSpPr>
          <p:cNvPr id="9" name="Marcador de texto 5"/>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a:t>Editar el estilo de texto del patrón</a:t>
            </a:r>
          </a:p>
        </p:txBody>
      </p:sp>
    </p:spTree>
    <p:extLst>
      <p:ext uri="{BB962C8B-B14F-4D97-AF65-F5344CB8AC3E}">
        <p14:creationId xmlns:p14="http://schemas.microsoft.com/office/powerpoint/2010/main" val="53528084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4486100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948857703"/>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146638844"/>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11077979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31243460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6420506"/>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userDrawn="1">
  <p:cSld name="1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97314"/>
            <a:ext cx="12194413" cy="6471015"/>
          </a:xfrm>
          <a:prstGeom prst="rect">
            <a:avLst/>
          </a:prstGeom>
        </p:spPr>
      </p:pic>
      <p:sp>
        <p:nvSpPr>
          <p:cNvPr id="8" name="Rectángulo 7"/>
          <p:cNvSpPr/>
          <p:nvPr userDrawn="1"/>
        </p:nvSpPr>
        <p:spPr>
          <a:xfrm>
            <a:off x="-1934" y="314101"/>
            <a:ext cx="12192000" cy="6565428"/>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5365F3CF-51B4-D71C-9E2F-425D7D65B70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73592077-EE81-D660-4BC2-947FF653B80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9ECE9B18-D1A9-8715-C63E-CDB559823EDE}"/>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5BEA18E4-608F-6BC6-E7FE-C6AF22A7D16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544468155"/>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2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72322"/>
            <a:ext cx="12194413" cy="6471015"/>
          </a:xfrm>
          <a:prstGeom prst="rect">
            <a:avLst/>
          </a:prstGeom>
        </p:spPr>
      </p:pic>
      <p:sp>
        <p:nvSpPr>
          <p:cNvPr id="8" name="Rectángulo 7"/>
          <p:cNvSpPr/>
          <p:nvPr userDrawn="1"/>
        </p:nvSpPr>
        <p:spPr>
          <a:xfrm>
            <a:off x="-1934" y="215762"/>
            <a:ext cx="12192000" cy="6642566"/>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1931263D-9FED-0A89-499B-F8B272938FA9}"/>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3F172807-BF1D-81AD-617C-8BBD6AB2BF8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82E67808-9CD4-EDB3-9C79-7951AB08003F}"/>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85778E61-BB7D-C249-C62B-FB6280BC1A7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666031177"/>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8000352"/>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6151241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926E0742-D037-1FB2-CDC0-0F2702E555C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77CAE2A0-2E88-D01D-973D-E9B0390938A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cxnSp>
        <p:nvCxnSpPr>
          <p:cNvPr id="4" name="Conector recto 3">
            <a:extLst>
              <a:ext uri="{FF2B5EF4-FFF2-40B4-BE49-F238E27FC236}">
                <a16:creationId xmlns:a16="http://schemas.microsoft.com/office/drawing/2014/main" id="{91DAE727-ED56-AD91-AF78-87E5F6CEC631}"/>
              </a:ext>
            </a:extLst>
          </p:cNvPr>
          <p:cNvCxnSpPr/>
          <p:nvPr userDrawn="1"/>
        </p:nvCxnSpPr>
        <p:spPr>
          <a:xfrm>
            <a:off x="4532313" y="1049338"/>
            <a:ext cx="0" cy="5427662"/>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5" name="Imagen 6">
            <a:extLst>
              <a:ext uri="{FF2B5EF4-FFF2-40B4-BE49-F238E27FC236}">
                <a16:creationId xmlns:a16="http://schemas.microsoft.com/office/drawing/2014/main" id="{C6201369-14BD-FAF2-ED26-AD5B09403018}"/>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85550" y="1012825"/>
            <a:ext cx="796925" cy="566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7">
            <a:extLst>
              <a:ext uri="{FF2B5EF4-FFF2-40B4-BE49-F238E27FC236}">
                <a16:creationId xmlns:a16="http://schemas.microsoft.com/office/drawing/2014/main" id="{5C138ECA-F43A-2013-D433-7EAD7063539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4AD38FC3-61EE-008D-3F6F-A04419690CEA}"/>
              </a:ext>
            </a:extLst>
          </p:cNvPr>
          <p:cNvSpPr/>
          <p:nvPr userDrawn="1"/>
        </p:nvSpPr>
        <p:spPr>
          <a:xfrm rot="5400000">
            <a:off x="1630363" y="-1401763"/>
            <a:ext cx="509588" cy="37703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8" name="CuadroTexto 9">
            <a:extLst>
              <a:ext uri="{FF2B5EF4-FFF2-40B4-BE49-F238E27FC236}">
                <a16:creationId xmlns:a16="http://schemas.microsoft.com/office/drawing/2014/main" id="{874F7CA6-7C7B-C445-E91C-BC62BC3DDFE4}"/>
              </a:ext>
            </a:extLst>
          </p:cNvPr>
          <p:cNvSpPr txBox="1">
            <a:spLocks noChangeArrowheads="1"/>
          </p:cNvSpPr>
          <p:nvPr userDrawn="1"/>
        </p:nvSpPr>
        <p:spPr bwMode="auto">
          <a:xfrm>
            <a:off x="739775" y="293688"/>
            <a:ext cx="28003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Alertas Hidrológicas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2B7503D4-8782-21D5-315A-8C740B7073C1}"/>
              </a:ext>
            </a:extLst>
          </p:cNvPr>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22263" y="280988"/>
            <a:ext cx="24447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264857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246829959"/>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180541526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48669374"/>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364294743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735900353"/>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15715228"/>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745349422"/>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95929325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04726568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4471958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DC0D9448-A31F-DED4-98F3-780A4D4E0123}"/>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807A9432-2F15-61E7-DBDE-9279F862C41B}"/>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A487224E-36D7-5601-29AC-9B82578E20F1}"/>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5" name="CuadroTexto 6">
            <a:extLst>
              <a:ext uri="{FF2B5EF4-FFF2-40B4-BE49-F238E27FC236}">
                <a16:creationId xmlns:a16="http://schemas.microsoft.com/office/drawing/2014/main" id="{5C2442A6-CD7B-8484-81C4-09FF6FC226B2}"/>
              </a:ext>
            </a:extLst>
          </p:cNvPr>
          <p:cNvSpPr txBox="1">
            <a:spLocks noChangeArrowheads="1"/>
          </p:cNvSpPr>
          <p:nvPr userDrawn="1"/>
        </p:nvSpPr>
        <p:spPr bwMode="auto">
          <a:xfrm>
            <a:off x="796925" y="307975"/>
            <a:ext cx="447040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Resumen de Alertas Hidrológicas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3AA0EA90-B53E-EE01-5A61-CCA93F1A19C5}"/>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242888" y="304800"/>
            <a:ext cx="520700"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100645F7-7634-A8EA-1A70-13E78D5754ED}"/>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287132"/>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785275314"/>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999771374"/>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498988018"/>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439905095"/>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61066038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071768837"/>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341792978"/>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34977698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096300056"/>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2108447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DA02C022-15BD-FAEB-07BB-7419A3B4DF3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6D71C612-BA9E-2246-F0EB-77A605D16F57}"/>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CD58E0F9-01A3-32FD-F6A9-B1F7942B7954}"/>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5" name="CuadroTexto 6">
            <a:extLst>
              <a:ext uri="{FF2B5EF4-FFF2-40B4-BE49-F238E27FC236}">
                <a16:creationId xmlns:a16="http://schemas.microsoft.com/office/drawing/2014/main" id="{2073482B-64A8-86E2-E761-F6B2CF98F58B}"/>
              </a:ext>
            </a:extLst>
          </p:cNvPr>
          <p:cNvSpPr txBox="1">
            <a:spLocks noChangeArrowheads="1"/>
          </p:cNvSpPr>
          <p:nvPr userDrawn="1"/>
        </p:nvSpPr>
        <p:spPr bwMode="auto">
          <a:xfrm>
            <a:off x="785813" y="309563"/>
            <a:ext cx="385445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Caribe</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7">
            <a:extLst>
              <a:ext uri="{FF2B5EF4-FFF2-40B4-BE49-F238E27FC236}">
                <a16:creationId xmlns:a16="http://schemas.microsoft.com/office/drawing/2014/main" id="{D22C83BB-CE27-0C08-50FD-EECEE4FF1D56}"/>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8">
            <a:extLst>
              <a:ext uri="{FF2B5EF4-FFF2-40B4-BE49-F238E27FC236}">
                <a16:creationId xmlns:a16="http://schemas.microsoft.com/office/drawing/2014/main" id="{AF10CBE3-6F6B-3068-677A-BF05EC4CDDE4}"/>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8226145"/>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67771053"/>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55569410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374970753"/>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698346629"/>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pic>
        <p:nvPicPr>
          <p:cNvPr id="13" name="Imagen 12"/>
          <p:cNvPicPr>
            <a:picLocks noChangeAspect="1"/>
          </p:cNvPicPr>
          <p:nvPr userDrawn="1"/>
        </p:nvPicPr>
        <p:blipFill rotWithShape="1">
          <a:blip r:embed="rId2">
            <a:extLst>
              <a:ext uri="{28A0092B-C50C-407E-A947-70E740481C1C}">
                <a14:useLocalDpi xmlns:a14="http://schemas.microsoft.com/office/drawing/2010/main" val="0"/>
              </a:ext>
            </a:extLst>
          </a:blip>
          <a:srcRect t="19268" b="17574"/>
          <a:stretch/>
        </p:blipFill>
        <p:spPr>
          <a:xfrm>
            <a:off x="0" y="958056"/>
            <a:ext cx="12192000" cy="5775253"/>
          </a:xfrm>
          <a:prstGeom prst="rect">
            <a:avLst/>
          </a:prstGeom>
        </p:spPr>
      </p:pic>
      <p:sp>
        <p:nvSpPr>
          <p:cNvPr id="12" name="Rectángulo 11"/>
          <p:cNvSpPr/>
          <p:nvPr userDrawn="1"/>
        </p:nvSpPr>
        <p:spPr>
          <a:xfrm>
            <a:off x="-2550" y="222422"/>
            <a:ext cx="12192000" cy="6471015"/>
          </a:xfrm>
          <a:prstGeom prst="rect">
            <a:avLst/>
          </a:prstGeom>
          <a:gradFill flip="none" rotWithShape="1">
            <a:gsLst>
              <a:gs pos="0">
                <a:schemeClr val="accent6">
                  <a:lumMod val="50000"/>
                  <a:alpha val="13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Imagen 4"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33" y="41967"/>
            <a:ext cx="12190067" cy="6859090"/>
          </a:xfrm>
          <a:prstGeom prst="rect">
            <a:avLst/>
          </a:prstGeom>
        </p:spPr>
      </p:pic>
      <p:sp>
        <p:nvSpPr>
          <p:cNvPr id="8" name="CuadroTexto 7">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6" name="Marcador de texto 12">
            <a:extLst>
              <a:ext uri="{FF2B5EF4-FFF2-40B4-BE49-F238E27FC236}">
                <a16:creationId xmlns:a16="http://schemas.microsoft.com/office/drawing/2014/main" id="{A8816EA9-F62E-B48B-336A-43F484327F00}"/>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5" name="Rectángulo: esquinas superiores redondeadas 14">
            <a:extLst>
              <a:ext uri="{FF2B5EF4-FFF2-40B4-BE49-F238E27FC236}">
                <a16:creationId xmlns:a16="http://schemas.microsoft.com/office/drawing/2014/main" id="{9FCCED7C-A8E6-A41C-1207-064A716119CB}"/>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6" name="CuadroTexto 15">
            <a:extLst>
              <a:ext uri="{FF2B5EF4-FFF2-40B4-BE49-F238E27FC236}">
                <a16:creationId xmlns:a16="http://schemas.microsoft.com/office/drawing/2014/main" id="{8DA60929-9988-8B89-5F63-E92638E71A16}"/>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6796E07D-4CB7-D720-CB78-25ECD50E46E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8" name="Imagen 17">
            <a:extLst>
              <a:ext uri="{FF2B5EF4-FFF2-40B4-BE49-F238E27FC236}">
                <a16:creationId xmlns:a16="http://schemas.microsoft.com/office/drawing/2014/main" id="{B0189C42-213F-D763-0A78-9E46881E8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687498096"/>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691954781"/>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43240028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47054651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3453241814"/>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9229184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5415CCE-11EE-E140-A9F9-547E9EF9F51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82DD2335-F4BF-789F-3BE5-DD2A49164CE0}"/>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C3BCE01D-C3E6-C883-FBDE-DBA356063C37}"/>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6687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esquinas superiores redondeadas 4">
            <a:extLst>
              <a:ext uri="{FF2B5EF4-FFF2-40B4-BE49-F238E27FC236}">
                <a16:creationId xmlns:a16="http://schemas.microsoft.com/office/drawing/2014/main" id="{9D275AF8-DA43-2DA2-BEB8-647695D861CF}"/>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6" name="CuadroTexto 7">
            <a:extLst>
              <a:ext uri="{FF2B5EF4-FFF2-40B4-BE49-F238E27FC236}">
                <a16:creationId xmlns:a16="http://schemas.microsoft.com/office/drawing/2014/main" id="{9D89C9D7-C2F6-3BDF-353B-2EA98AEAE4AF}"/>
              </a:ext>
            </a:extLst>
          </p:cNvPr>
          <p:cNvSpPr txBox="1">
            <a:spLocks noChangeArrowheads="1"/>
          </p:cNvSpPr>
          <p:nvPr userDrawn="1"/>
        </p:nvSpPr>
        <p:spPr bwMode="auto">
          <a:xfrm>
            <a:off x="785813" y="309563"/>
            <a:ext cx="40338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Pacífico</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73B2EF2B-40F9-1E57-BA57-99D4910B5C90}"/>
              </a:ext>
            </a:extLst>
          </p:cNvPr>
          <p:cNvPicPr>
            <a:picLocks noChangeAspect="1" noChangeArrowheads="1"/>
          </p:cNvPicPr>
          <p:nvPr userDrawn="1"/>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9">
            <a:extLst>
              <a:ext uri="{FF2B5EF4-FFF2-40B4-BE49-F238E27FC236}">
                <a16:creationId xmlns:a16="http://schemas.microsoft.com/office/drawing/2014/main" id="{A37D2499-96B0-9D39-60F7-8B7C3EF36365}"/>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076331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133844809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86442806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00546080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58758927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189951688"/>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285600180"/>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55299599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91583204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340044730"/>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01234994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CC564624-9CEA-CE3A-FCC1-1375AA14E47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534714DB-C1DF-197E-673C-C218A49CB26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D44A03C7-4AB5-534B-1F92-FA904D5DFB38}"/>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pic>
        <p:nvPicPr>
          <p:cNvPr id="5" name="Imagen 6">
            <a:extLst>
              <a:ext uri="{FF2B5EF4-FFF2-40B4-BE49-F238E27FC236}">
                <a16:creationId xmlns:a16="http://schemas.microsoft.com/office/drawing/2014/main" id="{5BB93814-5C58-3B72-7C72-355F5F6CBCD0}"/>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4AC2F36C-F368-9515-0B2E-553F08427D13}"/>
              </a:ext>
            </a:extLst>
          </p:cNvPr>
          <p:cNvSpPr txBox="1">
            <a:spLocks noChangeArrowheads="1"/>
          </p:cNvSpPr>
          <p:nvPr userDrawn="1"/>
        </p:nvSpPr>
        <p:spPr bwMode="auto">
          <a:xfrm>
            <a:off x="771525" y="225425"/>
            <a:ext cx="4329113"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(Cuenca alta del Río Magdalena)</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2FDDE851-822A-58DC-D1B4-800605DD8415}"/>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51610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747385425"/>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075140706"/>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57514194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66942592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0872766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20158569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49455505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81874150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566008126"/>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0906150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F46AD144-4C40-0B84-EBDE-8A663F5E6BE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62D5556E-44F1-6DBB-C75C-278F4A46215B}"/>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1EA0FB73-9691-4ABE-4F2A-B3A4A73FF5EA}"/>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pic>
        <p:nvPicPr>
          <p:cNvPr id="5" name="Imagen 6">
            <a:extLst>
              <a:ext uri="{FF2B5EF4-FFF2-40B4-BE49-F238E27FC236}">
                <a16:creationId xmlns:a16="http://schemas.microsoft.com/office/drawing/2014/main" id="{98FA8569-24E6-E746-7BF6-D01B71076060}"/>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4D75F48F-7069-42D5-8D89-B98BC97A6C59}"/>
              </a:ext>
            </a:extLst>
          </p:cNvPr>
          <p:cNvSpPr txBox="1">
            <a:spLocks noChangeArrowheads="1"/>
          </p:cNvSpPr>
          <p:nvPr userDrawn="1"/>
        </p:nvSpPr>
        <p:spPr bwMode="auto">
          <a:xfrm>
            <a:off x="788988" y="233363"/>
            <a:ext cx="4329112"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(Cuenca media del Río Magdalena)</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8D60309B-D3BA-4F33-7DAE-DC30ACBE5FB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00481127"/>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777644671"/>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userDrawn="1">
  <p:cSld name="1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97314"/>
            <a:ext cx="12194413" cy="6471015"/>
          </a:xfrm>
          <a:prstGeom prst="rect">
            <a:avLst/>
          </a:prstGeom>
        </p:spPr>
      </p:pic>
      <p:sp>
        <p:nvSpPr>
          <p:cNvPr id="8" name="Rectángulo 7"/>
          <p:cNvSpPr/>
          <p:nvPr userDrawn="1"/>
        </p:nvSpPr>
        <p:spPr>
          <a:xfrm>
            <a:off x="-1934" y="314101"/>
            <a:ext cx="12192000" cy="6565428"/>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5365F3CF-51B4-D71C-9E2F-425D7D65B70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73592077-EE81-D660-4BC2-947FF653B80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9ECE9B18-D1A9-8715-C63E-CDB559823EDE}"/>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5BEA18E4-608F-6BC6-E7FE-C6AF22A7D16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833043477"/>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userDrawn="1">
  <p:cSld name="2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72322"/>
            <a:ext cx="12194413" cy="6471015"/>
          </a:xfrm>
          <a:prstGeom prst="rect">
            <a:avLst/>
          </a:prstGeom>
        </p:spPr>
      </p:pic>
      <p:sp>
        <p:nvSpPr>
          <p:cNvPr id="8" name="Rectángulo 7"/>
          <p:cNvSpPr/>
          <p:nvPr userDrawn="1"/>
        </p:nvSpPr>
        <p:spPr>
          <a:xfrm>
            <a:off x="-1934" y="215762"/>
            <a:ext cx="12192000" cy="6642566"/>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1931263D-9FED-0A89-499B-F8B272938FA9}"/>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3F172807-BF1D-81AD-617C-8BBD6AB2BF8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82E67808-9CD4-EDB3-9C79-7951AB08003F}"/>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85778E61-BB7D-C249-C62B-FB6280BC1A7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59393932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284939897"/>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01279657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945206977"/>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3415503421"/>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687565772"/>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2942678822"/>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37822413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C2635506-D757-B59C-7581-F1083E1F26F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D905A76D-C424-9BDF-056B-99CB3F94211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C90C14CF-7F22-3081-C8D0-154A2D8738D9}"/>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pic>
        <p:nvPicPr>
          <p:cNvPr id="5" name="Imagen 6">
            <a:extLst>
              <a:ext uri="{FF2B5EF4-FFF2-40B4-BE49-F238E27FC236}">
                <a16:creationId xmlns:a16="http://schemas.microsoft.com/office/drawing/2014/main" id="{591ACAE1-6DFC-E44E-0F78-A114BD27A2E2}"/>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662CBC6F-9B27-15E7-3EE5-36705E43F377}"/>
              </a:ext>
            </a:extLst>
          </p:cNvPr>
          <p:cNvSpPr txBox="1">
            <a:spLocks noChangeArrowheads="1"/>
          </p:cNvSpPr>
          <p:nvPr userDrawn="1"/>
        </p:nvSpPr>
        <p:spPr bwMode="auto">
          <a:xfrm>
            <a:off x="788988" y="230188"/>
            <a:ext cx="4329112"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rPr>
              <a:t>(Cuenca baja del Río Magdalena)</a:t>
            </a:r>
            <a:endParaRPr lang="es-MX" altLang="es-CO" sz="1400" b="1" dirty="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61716053-2ECD-0490-0778-C3F48EB05DDF}"/>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2134564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89031835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304024042"/>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420040748"/>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359410983"/>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936124521"/>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818900811"/>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64604044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09648181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64534525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1670353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9F1B54E5-ABFB-D270-2286-C0D2640A031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48F4E8E6-3A8E-5926-683F-57CF6850AB20}"/>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305000D7-7CBF-2F4A-ECBD-75436887F9DA}"/>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pic>
        <p:nvPicPr>
          <p:cNvPr id="5" name="Imagen 6">
            <a:extLst>
              <a:ext uri="{FF2B5EF4-FFF2-40B4-BE49-F238E27FC236}">
                <a16:creationId xmlns:a16="http://schemas.microsoft.com/office/drawing/2014/main" id="{E4FED567-2A12-AC52-CFF8-22AF7B6FA52E}"/>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807D0440-5104-98F6-2C45-81A84C94DB59}"/>
              </a:ext>
            </a:extLst>
          </p:cNvPr>
          <p:cNvSpPr txBox="1">
            <a:spLocks noChangeArrowheads="1"/>
          </p:cNvSpPr>
          <p:nvPr userDrawn="1"/>
        </p:nvSpPr>
        <p:spPr bwMode="auto">
          <a:xfrm>
            <a:off x="788988" y="222250"/>
            <a:ext cx="43307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Magdalena – Cauca</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(Cuenca del Río Magdalena)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3D15465D-58C5-DABC-F5A2-A96B3439C3B0}"/>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94314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196826697"/>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586970584"/>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475023952"/>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776327672"/>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376093680"/>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968159293"/>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76898197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187189124"/>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770702090"/>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1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97314"/>
            <a:ext cx="12194413" cy="6471015"/>
          </a:xfrm>
          <a:prstGeom prst="rect">
            <a:avLst/>
          </a:prstGeom>
        </p:spPr>
      </p:pic>
      <p:sp>
        <p:nvSpPr>
          <p:cNvPr id="8" name="Rectángulo 7"/>
          <p:cNvSpPr/>
          <p:nvPr userDrawn="1"/>
        </p:nvSpPr>
        <p:spPr>
          <a:xfrm>
            <a:off x="-1934" y="314101"/>
            <a:ext cx="12192000" cy="6565428"/>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5365F3CF-51B4-D71C-9E2F-425D7D65B70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73592077-EE81-D660-4BC2-947FF653B80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9ECE9B18-D1A9-8715-C63E-CDB559823EDE}"/>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5BEA18E4-608F-6BC6-E7FE-C6AF22A7D16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2424522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6614EEA1-4078-8B07-9A2A-6D4C1F4389A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70936F1C-FF7B-34A2-B6AF-6037BC1F75A3}"/>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B01CE209-72C9-DD66-3F17-D282B8987A52}"/>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pic>
        <p:nvPicPr>
          <p:cNvPr id="5" name="Imagen 6">
            <a:extLst>
              <a:ext uri="{FF2B5EF4-FFF2-40B4-BE49-F238E27FC236}">
                <a16:creationId xmlns:a16="http://schemas.microsoft.com/office/drawing/2014/main" id="{869794E3-E2D6-C1A0-5BB5-E9B5C38F6CAC}"/>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4109A55D-6C47-AB5C-F18A-CF5F44207FA0}"/>
              </a:ext>
            </a:extLst>
          </p:cNvPr>
          <p:cNvSpPr txBox="1">
            <a:spLocks noChangeArrowheads="1"/>
          </p:cNvSpPr>
          <p:nvPr userDrawn="1"/>
        </p:nvSpPr>
        <p:spPr bwMode="auto">
          <a:xfrm>
            <a:off x="771525" y="309563"/>
            <a:ext cx="4030663"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Orinoco</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502097D0-1575-1CE4-E898-4726F4A2B78E}"/>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13838252"/>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userDrawn="1">
  <p:cSld name="2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72322"/>
            <a:ext cx="12194413" cy="6471015"/>
          </a:xfrm>
          <a:prstGeom prst="rect">
            <a:avLst/>
          </a:prstGeom>
        </p:spPr>
      </p:pic>
      <p:sp>
        <p:nvSpPr>
          <p:cNvPr id="8" name="Rectángulo 7"/>
          <p:cNvSpPr/>
          <p:nvPr userDrawn="1"/>
        </p:nvSpPr>
        <p:spPr>
          <a:xfrm>
            <a:off x="-1934" y="215762"/>
            <a:ext cx="12192000" cy="6642566"/>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1931263D-9FED-0A89-499B-F8B272938FA9}"/>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3F172807-BF1D-81AD-617C-8BBD6AB2BF8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82E67808-9CD4-EDB3-9C79-7951AB08003F}"/>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85778E61-BB7D-C249-C62B-FB6280BC1A7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212172045"/>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804846867"/>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928697924"/>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615585408"/>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43142931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024741446"/>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2665696254"/>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65451631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403415262"/>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839497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pic>
        <p:nvPicPr>
          <p:cNvPr id="4" name="Imagen 3" descr="Forma, Rectángulo&#10;&#10;Descripción generada automáticamente con confianza media">
            <a:extLst>
              <a:ext uri="{FF2B5EF4-FFF2-40B4-BE49-F238E27FC236}">
                <a16:creationId xmlns:a16="http://schemas.microsoft.com/office/drawing/2014/main" id="{78869EDE-A15F-3139-AEA9-58AD25DFD5B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uadroTexto 4">
            <a:extLst>
              <a:ext uri="{FF2B5EF4-FFF2-40B4-BE49-F238E27FC236}">
                <a16:creationId xmlns:a16="http://schemas.microsoft.com/office/drawing/2014/main" id="{DB745BB5-15A9-C3AE-6489-B87077E45378}"/>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6" name="Imagen 5">
            <a:extLst>
              <a:ext uri="{FF2B5EF4-FFF2-40B4-BE49-F238E27FC236}">
                <a16:creationId xmlns:a16="http://schemas.microsoft.com/office/drawing/2014/main" id="{739810D1-9D2F-D011-212F-64BA0C9FE44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a:t>Haga clic para modificar el estilo de título del patrón</a:t>
            </a:r>
            <a:endParaRPr lang="es-CO"/>
          </a:p>
        </p:txBody>
      </p:sp>
      <p:sp>
        <p:nvSpPr>
          <p:cNvPr id="3" name="Marcador de contenido 2"/>
          <p:cNvSpPr>
            <a:spLocks noGrp="1"/>
          </p:cNvSpPr>
          <p:nvPr>
            <p:ph idx="1"/>
          </p:nvPr>
        </p:nvSpPr>
        <p:spPr/>
        <p:txBody>
          <a:bodyPr>
            <a:normAutofit/>
          </a:bodyPr>
          <a:lstStyle>
            <a:lvl1pPr>
              <a:defRPr sz="1600">
                <a:solidFill>
                  <a:schemeClr val="tx1">
                    <a:lumMod val="50000"/>
                    <a:lumOff val="50000"/>
                  </a:schemeClr>
                </a:solidFill>
                <a:latin typeface="Verdana" panose="020B0604030504040204" pitchFamily="34" charset="0"/>
                <a:ea typeface="Verdana" panose="020B0604030504040204" pitchFamily="34" charset="0"/>
              </a:defRPr>
            </a:lvl1pPr>
            <a:lvl2pPr>
              <a:defRPr sz="1600">
                <a:solidFill>
                  <a:schemeClr val="tx1">
                    <a:lumMod val="50000"/>
                    <a:lumOff val="50000"/>
                  </a:schemeClr>
                </a:solidFill>
                <a:latin typeface="Verdana" panose="020B0604030504040204" pitchFamily="34" charset="0"/>
                <a:ea typeface="Verdana" panose="020B0604030504040204" pitchFamily="34" charset="0"/>
              </a:defRPr>
            </a:lvl2pPr>
            <a:lvl3pPr>
              <a:defRPr sz="16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7" name="Marcador de fecha 3">
            <a:extLst>
              <a:ext uri="{FF2B5EF4-FFF2-40B4-BE49-F238E27FC236}">
                <a16:creationId xmlns:a16="http://schemas.microsoft.com/office/drawing/2014/main" id="{317D77C4-F04E-F9EA-C88A-AA82E6124FFE}"/>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30EA513E-3B0A-4320-895A-FD16BDDFE80E}" type="datetimeFigureOut">
              <a:rPr lang="es-CO"/>
              <a:pPr>
                <a:defRPr/>
              </a:pPr>
              <a:t>4/09/2025</a:t>
            </a:fld>
            <a:endParaRPr lang="es-CO"/>
          </a:p>
        </p:txBody>
      </p:sp>
      <p:sp>
        <p:nvSpPr>
          <p:cNvPr id="8" name="Marcador de pie de página 4">
            <a:extLst>
              <a:ext uri="{FF2B5EF4-FFF2-40B4-BE49-F238E27FC236}">
                <a16:creationId xmlns:a16="http://schemas.microsoft.com/office/drawing/2014/main" id="{2086CA4E-11FC-4B54-8567-00B0D3133614}"/>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s-CO"/>
          </a:p>
        </p:txBody>
      </p:sp>
      <p:sp>
        <p:nvSpPr>
          <p:cNvPr id="9" name="Marcador de número de diapositiva 5">
            <a:extLst>
              <a:ext uri="{FF2B5EF4-FFF2-40B4-BE49-F238E27FC236}">
                <a16:creationId xmlns:a16="http://schemas.microsoft.com/office/drawing/2014/main" id="{84623AF6-EA5E-946C-40CE-8160AE028116}"/>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B220F01F-7A44-4C35-AFD6-5F43437C6A2A}" type="slidenum">
              <a:rPr lang="es-CO"/>
              <a:pPr>
                <a:defRPr/>
              </a:pPr>
              <a:t>‹Nº›</a:t>
            </a:fld>
            <a:endParaRPr lang="es-CO"/>
          </a:p>
        </p:txBody>
      </p:sp>
    </p:spTree>
    <p:extLst>
      <p:ext uri="{BB962C8B-B14F-4D97-AF65-F5344CB8AC3E}">
        <p14:creationId xmlns:p14="http://schemas.microsoft.com/office/powerpoint/2010/main" val="168031286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1F946165-1D73-5026-9D03-0D9EB9BEAF2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9AD46ADC-E45F-20D3-AFD0-87ED04F6117F}"/>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4" name="Rectángulo: esquinas superiores redondeadas 3">
            <a:extLst>
              <a:ext uri="{FF2B5EF4-FFF2-40B4-BE49-F238E27FC236}">
                <a16:creationId xmlns:a16="http://schemas.microsoft.com/office/drawing/2014/main" id="{A3B30B9B-5B7E-8071-7FDD-BCCAE835D7C7}"/>
              </a:ext>
            </a:extLst>
          </p:cNvPr>
          <p:cNvSpPr/>
          <p:nvPr userDrawn="1"/>
        </p:nvSpPr>
        <p:spPr>
          <a:xfrm rot="5400000">
            <a:off x="2532063" y="-2303463"/>
            <a:ext cx="509588" cy="5573713"/>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pic>
        <p:nvPicPr>
          <p:cNvPr id="5" name="Imagen 6">
            <a:extLst>
              <a:ext uri="{FF2B5EF4-FFF2-40B4-BE49-F238E27FC236}">
                <a16:creationId xmlns:a16="http://schemas.microsoft.com/office/drawing/2014/main" id="{4AA2093F-2437-BAF3-A5E7-9FFDD699A0B3}"/>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42900" y="276225"/>
            <a:ext cx="320675" cy="42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7">
            <a:extLst>
              <a:ext uri="{FF2B5EF4-FFF2-40B4-BE49-F238E27FC236}">
                <a16:creationId xmlns:a16="http://schemas.microsoft.com/office/drawing/2014/main" id="{2CFA2B2F-FCF2-C9A1-9BA3-AA583FE6BE6F}"/>
              </a:ext>
            </a:extLst>
          </p:cNvPr>
          <p:cNvSpPr txBox="1">
            <a:spLocks noChangeArrowheads="1"/>
          </p:cNvSpPr>
          <p:nvPr userDrawn="1"/>
        </p:nvSpPr>
        <p:spPr bwMode="auto">
          <a:xfrm>
            <a:off x="801688" y="298450"/>
            <a:ext cx="43529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b="1">
                <a:solidFill>
                  <a:schemeClr val="bg1"/>
                </a:solidFill>
                <a:latin typeface="Verdana" panose="020B0604030504040204" pitchFamily="34" charset="0"/>
                <a:ea typeface="Verdana" panose="020B0604030504040204" pitchFamily="34" charset="0"/>
                <a:cs typeface="Verdana" panose="020B0604030504040204" pitchFamily="34" charset="0"/>
              </a:rPr>
              <a:t>Área Hidrográfica del Amazonas</a:t>
            </a:r>
            <a:endParaRPr lang="es-MX" altLang="es-CO"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8">
            <a:extLst>
              <a:ext uri="{FF2B5EF4-FFF2-40B4-BE49-F238E27FC236}">
                <a16:creationId xmlns:a16="http://schemas.microsoft.com/office/drawing/2014/main" id="{D85D5640-40AC-3F45-A6E2-5F127B94A856}"/>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7091955"/>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473598007"/>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245332978"/>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162730584"/>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213443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806479583"/>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10361461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670798092"/>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08572076"/>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76953730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72190697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71940E32-70C4-A755-35C4-46B5B37757A7}"/>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386C4B20-BC6C-27CE-7D8A-BB6137DD5214}"/>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5D1B51E6-B6D9-6775-A148-C1C0E0AA11B7}"/>
              </a:ext>
            </a:extLst>
          </p:cNvPr>
          <p:cNvSpPr/>
          <p:nvPr userDrawn="1"/>
        </p:nvSpPr>
        <p:spPr>
          <a:xfrm rot="5400000">
            <a:off x="2532063" y="-2303463"/>
            <a:ext cx="509588" cy="5573713"/>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6" name="CuadroTexto 6">
            <a:extLst>
              <a:ext uri="{FF2B5EF4-FFF2-40B4-BE49-F238E27FC236}">
                <a16:creationId xmlns:a16="http://schemas.microsoft.com/office/drawing/2014/main" id="{9527643A-F38C-3C52-C2BC-CCA2536051F5}"/>
              </a:ext>
            </a:extLst>
          </p:cNvPr>
          <p:cNvSpPr txBox="1">
            <a:spLocks noChangeArrowheads="1"/>
          </p:cNvSpPr>
          <p:nvPr userDrawn="1"/>
        </p:nvSpPr>
        <p:spPr bwMode="auto">
          <a:xfrm>
            <a:off x="1044575" y="231775"/>
            <a:ext cx="3190875"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Deslizamientos de Tierra</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59B7E138-2E27-0C7C-A4C1-C432263B0DD0}"/>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307975" y="206375"/>
            <a:ext cx="547688" cy="54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4F2724EF-5E03-01FD-B876-C7282ECF17C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a:t>Editar el estilo de texto del patrón</a:t>
            </a:r>
          </a:p>
        </p:txBody>
      </p:sp>
    </p:spTree>
    <p:extLst>
      <p:ext uri="{BB962C8B-B14F-4D97-AF65-F5344CB8AC3E}">
        <p14:creationId xmlns:p14="http://schemas.microsoft.com/office/powerpoint/2010/main" val="57490836"/>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790843067"/>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511051210"/>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811899457"/>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199386847"/>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772719163"/>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265256431"/>
      </p:ext>
    </p:extLst>
  </p:cSld>
  <p:clrMapOvr>
    <a:masterClrMapping/>
  </p:clrMapOvr>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832009945"/>
      </p:ext>
    </p:extLst>
  </p:cSld>
  <p:clrMapOvr>
    <a:masterClrMapping/>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userDrawn="1">
  <p:cSld name="1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97314"/>
            <a:ext cx="12194413" cy="6471015"/>
          </a:xfrm>
          <a:prstGeom prst="rect">
            <a:avLst/>
          </a:prstGeom>
        </p:spPr>
      </p:pic>
      <p:sp>
        <p:nvSpPr>
          <p:cNvPr id="8" name="Rectángulo 7"/>
          <p:cNvSpPr/>
          <p:nvPr userDrawn="1"/>
        </p:nvSpPr>
        <p:spPr>
          <a:xfrm>
            <a:off x="-1934" y="314101"/>
            <a:ext cx="12192000" cy="6565428"/>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5365F3CF-51B4-D71C-9E2F-425D7D65B70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73592077-EE81-D660-4BC2-947FF653B80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9ECE9B18-D1A9-8715-C63E-CDB559823EDE}"/>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5BEA18E4-608F-6BC6-E7FE-C6AF22A7D16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228505404"/>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userDrawn="1">
  <p:cSld name="2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72322"/>
            <a:ext cx="12194413" cy="6471015"/>
          </a:xfrm>
          <a:prstGeom prst="rect">
            <a:avLst/>
          </a:prstGeom>
        </p:spPr>
      </p:pic>
      <p:sp>
        <p:nvSpPr>
          <p:cNvPr id="8" name="Rectángulo 7"/>
          <p:cNvSpPr/>
          <p:nvPr userDrawn="1"/>
        </p:nvSpPr>
        <p:spPr>
          <a:xfrm>
            <a:off x="-1934" y="215762"/>
            <a:ext cx="12192000" cy="6642566"/>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1931263D-9FED-0A89-499B-F8B272938FA9}"/>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3F172807-BF1D-81AD-617C-8BBD6AB2BF8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82E67808-9CD4-EDB3-9C79-7951AB08003F}"/>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85778E61-BB7D-C249-C62B-FB6280BC1A7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145516547"/>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1989424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9E358C06-D655-5C73-E8CF-3DD9B4AA624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B6AD6CA7-42FF-85BE-D54B-65031693959C}"/>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Rectángulo: esquinas superiores redondeadas 4">
            <a:extLst>
              <a:ext uri="{FF2B5EF4-FFF2-40B4-BE49-F238E27FC236}">
                <a16:creationId xmlns:a16="http://schemas.microsoft.com/office/drawing/2014/main" id="{A9420856-955A-9325-5DDB-B3E2D0D16EF9}"/>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6" name="CuadroTexto 6">
            <a:extLst>
              <a:ext uri="{FF2B5EF4-FFF2-40B4-BE49-F238E27FC236}">
                <a16:creationId xmlns:a16="http://schemas.microsoft.com/office/drawing/2014/main" id="{D1C4CF70-0E46-B34B-B39C-EDDA9109FCA0}"/>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7">
            <a:extLst>
              <a:ext uri="{FF2B5EF4-FFF2-40B4-BE49-F238E27FC236}">
                <a16:creationId xmlns:a16="http://schemas.microsoft.com/office/drawing/2014/main" id="{576DF904-D42D-91D6-5E4E-29BA23933C24}"/>
              </a:ext>
            </a:extLst>
          </p:cNvPr>
          <p:cNvPicPr>
            <a:picLocks noChangeAspect="1" noChangeArrowheads="1"/>
          </p:cNvPicPr>
          <p:nvPr userDrawn="1"/>
        </p:nvPicPr>
        <p:blipFill>
          <a:blip r:embed="rId3">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Imagen 8">
            <a:extLst>
              <a:ext uri="{FF2B5EF4-FFF2-40B4-BE49-F238E27FC236}">
                <a16:creationId xmlns:a16="http://schemas.microsoft.com/office/drawing/2014/main" id="{956A6C42-0361-B30E-ED33-8563E2571AFA}"/>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a:t>Editar el estilo de texto del patrón</a:t>
            </a:r>
          </a:p>
        </p:txBody>
      </p:sp>
    </p:spTree>
    <p:extLst>
      <p:ext uri="{BB962C8B-B14F-4D97-AF65-F5344CB8AC3E}">
        <p14:creationId xmlns:p14="http://schemas.microsoft.com/office/powerpoint/2010/main" val="1799515888"/>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896769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7918845"/>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1793040386"/>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71659699"/>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132799393"/>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649123651"/>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515477150"/>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664463608"/>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205318169"/>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82696292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B6598B50-D2FF-1FDE-BCC9-66E83D0B9239}"/>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D816EF6A-FCB4-43C2-B861-828D61CD7C4A}"/>
              </a:ext>
            </a:extLst>
          </p:cNvPr>
          <p:cNvSpPr/>
          <p:nvPr userDrawn="1"/>
        </p:nvSpPr>
        <p:spPr>
          <a:xfrm>
            <a:off x="8615363" y="1047750"/>
            <a:ext cx="3421062"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4" name="CuadroTexto 5">
            <a:extLst>
              <a:ext uri="{FF2B5EF4-FFF2-40B4-BE49-F238E27FC236}">
                <a16:creationId xmlns:a16="http://schemas.microsoft.com/office/drawing/2014/main" id="{AEDAF8DE-C457-113E-93BE-51D90100A67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object 2">
            <a:extLst>
              <a:ext uri="{FF2B5EF4-FFF2-40B4-BE49-F238E27FC236}">
                <a16:creationId xmlns:a16="http://schemas.microsoft.com/office/drawing/2014/main" id="{22070363-20FB-DC88-82C2-CA89AD108B94}"/>
              </a:ext>
            </a:extLst>
          </p:cNvPr>
          <p:cNvSpPr>
            <a:spLocks noChangeArrowheads="1"/>
          </p:cNvSpPr>
          <p:nvPr userDrawn="1"/>
        </p:nvSpPr>
        <p:spPr bwMode="auto">
          <a:xfrm>
            <a:off x="69850" y="1201738"/>
            <a:ext cx="8543925" cy="5016500"/>
          </a:xfrm>
          <a:prstGeom prst="rect">
            <a:avLst/>
          </a:prstGeom>
          <a:blipFill dpi="0" rotWithShape="1">
            <a:blip r:embed="rId3"/>
            <a:srcRect/>
            <a:stretch>
              <a:fillRect/>
            </a:stretch>
          </a:blipFill>
          <a:ln>
            <a:noFill/>
          </a:ln>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defTabSz="914126" eaLnBrk="1" hangingPunct="1">
              <a:defRPr/>
            </a:pPr>
            <a:endParaRPr lang="es-CO" altLang="es-CO" sz="3198">
              <a:solidFill>
                <a:prstClr val="black"/>
              </a:solidFill>
              <a:sym typeface="Arial"/>
            </a:endParaRPr>
          </a:p>
        </p:txBody>
      </p:sp>
      <p:sp>
        <p:nvSpPr>
          <p:cNvPr id="6" name="CuadroTexto 7">
            <a:extLst>
              <a:ext uri="{FF2B5EF4-FFF2-40B4-BE49-F238E27FC236}">
                <a16:creationId xmlns:a16="http://schemas.microsoft.com/office/drawing/2014/main" id="{A0A4FCCC-3C09-D8E8-E7F3-8599D6BD752B}"/>
              </a:ext>
            </a:extLst>
          </p:cNvPr>
          <p:cNvSpPr txBox="1">
            <a:spLocks noChangeArrowheads="1"/>
          </p:cNvSpPr>
          <p:nvPr userDrawn="1"/>
        </p:nvSpPr>
        <p:spPr bwMode="auto">
          <a:xfrm>
            <a:off x="8666163" y="1174750"/>
            <a:ext cx="3200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A299AF67-BD8C-95FA-013E-04C6845E7A72}"/>
              </a:ext>
            </a:extLst>
          </p:cNvPr>
          <p:cNvSpPr txBox="1">
            <a:spLocks noChangeArrowheads="1"/>
          </p:cNvSpPr>
          <p:nvPr userDrawn="1"/>
        </p:nvSpPr>
        <p:spPr bwMode="auto">
          <a:xfrm>
            <a:off x="8777288" y="1495425"/>
            <a:ext cx="31940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a:latin typeface="Verdana" panose="020B0604030504040204" pitchFamily="34" charset="0"/>
                <a:ea typeface="Verdana" panose="020B0604030504040204" pitchFamily="34" charset="0"/>
                <a:cs typeface="Verdana" panose="020B0604030504040204" pitchFamily="34" charset="0"/>
              </a:rPr>
              <a:t> </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Altura significativa de la ola.</a:t>
            </a:r>
            <a:endParaRPr lang="es-MX" altLang="es-CO" sz="90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10964E42-F7BF-2CFD-B241-4A742886BA87}"/>
              </a:ext>
            </a:extLst>
          </p:cNvPr>
          <p:cNvSpPr txBox="1">
            <a:spLocks noChangeArrowheads="1"/>
          </p:cNvSpPr>
          <p:nvPr userDrawn="1"/>
        </p:nvSpPr>
        <p:spPr bwMode="auto">
          <a:xfrm>
            <a:off x="8666163" y="2020888"/>
            <a:ext cx="32004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9" name="CuadroTexto 10">
            <a:extLst>
              <a:ext uri="{FF2B5EF4-FFF2-40B4-BE49-F238E27FC236}">
                <a16:creationId xmlns:a16="http://schemas.microsoft.com/office/drawing/2014/main" id="{EB4AB3F8-F053-0508-AADE-836083D2E9BB}"/>
              </a:ext>
            </a:extLst>
          </p:cNvPr>
          <p:cNvSpPr txBox="1">
            <a:spLocks noChangeArrowheads="1"/>
          </p:cNvSpPr>
          <p:nvPr userDrawn="1"/>
        </p:nvSpPr>
        <p:spPr bwMode="auto">
          <a:xfrm>
            <a:off x="9231313" y="2359025"/>
            <a:ext cx="2667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moderadas a fuertes, en algunos casos con posibilidad de tormentas eléctricas y rachas de viento.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 en zonas de inminente tempestad.</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 las condiciones meteorológicas y a los avisos de las autoridades locales.</a:t>
            </a:r>
          </a:p>
        </p:txBody>
      </p:sp>
      <p:pic>
        <p:nvPicPr>
          <p:cNvPr id="10" name="Picture 49">
            <a:extLst>
              <a:ext uri="{FF2B5EF4-FFF2-40B4-BE49-F238E27FC236}">
                <a16:creationId xmlns:a16="http://schemas.microsoft.com/office/drawing/2014/main" id="{D05CCB77-DCBE-3F5E-A69A-C7BEE6C15287}"/>
              </a:ext>
            </a:extLst>
          </p:cNvPr>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8818563" y="2376488"/>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adroTexto 12">
            <a:extLst>
              <a:ext uri="{FF2B5EF4-FFF2-40B4-BE49-F238E27FC236}">
                <a16:creationId xmlns:a16="http://schemas.microsoft.com/office/drawing/2014/main" id="{7BDD2599-6A9A-8C52-7893-76BCC692403B}"/>
              </a:ext>
            </a:extLst>
          </p:cNvPr>
          <p:cNvSpPr txBox="1">
            <a:spLocks noChangeArrowheads="1"/>
          </p:cNvSpPr>
          <p:nvPr userDrawn="1"/>
        </p:nvSpPr>
        <p:spPr bwMode="auto">
          <a:xfrm>
            <a:off x="9231313" y="3871913"/>
            <a:ext cx="266700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el intervalo de tiempo establecido.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2" name="Picture 49">
            <a:extLst>
              <a:ext uri="{FF2B5EF4-FFF2-40B4-BE49-F238E27FC236}">
                <a16:creationId xmlns:a16="http://schemas.microsoft.com/office/drawing/2014/main" id="{6594D065-52FD-30F2-578F-3801F5984954}"/>
              </a:ext>
            </a:extLst>
          </p:cNvPr>
          <p:cNvPicPr>
            <a:picLocks noChangeAspect="1" noChangeArrowheads="1"/>
          </p:cNvPicPr>
          <p:nvPr userDrawn="1"/>
        </p:nvPicPr>
        <p:blipFill>
          <a:blip r:embed="rId5" cstate="hqprint">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CuadroTexto 14">
            <a:extLst>
              <a:ext uri="{FF2B5EF4-FFF2-40B4-BE49-F238E27FC236}">
                <a16:creationId xmlns:a16="http://schemas.microsoft.com/office/drawing/2014/main" id="{CBC6147C-9D9D-4DC4-38FA-B3033740CABA}"/>
              </a:ext>
            </a:extLst>
          </p:cNvPr>
          <p:cNvSpPr txBox="1">
            <a:spLocks noChangeArrowheads="1"/>
          </p:cNvSpPr>
          <p:nvPr userDrawn="1"/>
        </p:nvSpPr>
        <p:spPr bwMode="auto">
          <a:xfrm>
            <a:off x="9231313" y="4778375"/>
            <a:ext cx="26670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por encima de lo normal para la época.</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las indicaciones de las autoridades locales.</a:t>
            </a:r>
          </a:p>
          <a:p>
            <a:pPr eaLnBrk="1" hangingPunct="1"/>
            <a:endPar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a:t>
            </a:r>
            <a:r>
              <a:rPr lang="es-CO" altLang="es-CO" sz="800">
                <a:solidFill>
                  <a:srgbClr val="154699"/>
                </a:solidFill>
                <a:latin typeface="Arial Narrow" panose="020B0606020202030204" pitchFamily="34" charset="0"/>
              </a:rPr>
              <a:t>.</a:t>
            </a:r>
          </a:p>
        </p:txBody>
      </p:sp>
      <p:pic>
        <p:nvPicPr>
          <p:cNvPr id="14" name="Picture 49">
            <a:extLst>
              <a:ext uri="{FF2B5EF4-FFF2-40B4-BE49-F238E27FC236}">
                <a16:creationId xmlns:a16="http://schemas.microsoft.com/office/drawing/2014/main" id="{D70B8A94-B2E2-8427-A96F-05C06585984E}"/>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8818563" y="4803775"/>
            <a:ext cx="366712"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CuadroTexto 16">
            <a:extLst>
              <a:ext uri="{FF2B5EF4-FFF2-40B4-BE49-F238E27FC236}">
                <a16:creationId xmlns:a16="http://schemas.microsoft.com/office/drawing/2014/main" id="{F7301A29-F763-08E6-CD98-DA1AEB208BB2}"/>
              </a:ext>
            </a:extLst>
          </p:cNvPr>
          <p:cNvSpPr txBox="1">
            <a:spLocks noChangeArrowheads="1"/>
          </p:cNvSpPr>
          <p:nvPr userDrawn="1"/>
        </p:nvSpPr>
        <p:spPr bwMode="auto">
          <a:xfrm>
            <a:off x="8601075" y="6218238"/>
            <a:ext cx="3482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altura significativa de la ola, representa la media del tercio más alto de las olas, por lo cual la altura máxima posible puede ser incluso superior al doble de este valor.</a:t>
            </a:r>
            <a:endParaRPr lang="es-CO"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6" name="Rectángulo: esquinas superiores redondeadas 15">
            <a:extLst>
              <a:ext uri="{FF2B5EF4-FFF2-40B4-BE49-F238E27FC236}">
                <a16:creationId xmlns:a16="http://schemas.microsoft.com/office/drawing/2014/main" id="{B0DA3A5D-F2D9-8579-89BD-9A97CBB0789E}"/>
              </a:ext>
            </a:extLst>
          </p:cNvPr>
          <p:cNvSpPr/>
          <p:nvPr userDrawn="1"/>
        </p:nvSpPr>
        <p:spPr>
          <a:xfrm rot="5400000">
            <a:off x="2532063" y="-2303463"/>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17" name="CuadroTexto 18">
            <a:extLst>
              <a:ext uri="{FF2B5EF4-FFF2-40B4-BE49-F238E27FC236}">
                <a16:creationId xmlns:a16="http://schemas.microsoft.com/office/drawing/2014/main" id="{46CAF2F2-9F61-D599-D904-A1A9EB4BDEB2}"/>
              </a:ext>
            </a:extLst>
          </p:cNvPr>
          <p:cNvSpPr txBox="1">
            <a:spLocks noChangeArrowheads="1"/>
          </p:cNvSpPr>
          <p:nvPr userDrawn="1"/>
        </p:nvSpPr>
        <p:spPr bwMode="auto">
          <a:xfrm>
            <a:off x="1014413" y="203200"/>
            <a:ext cx="3784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hangingPunct="1"/>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Mar Caribe Colombiano</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8" name="Imagen 19">
            <a:extLst>
              <a:ext uri="{FF2B5EF4-FFF2-40B4-BE49-F238E27FC236}">
                <a16:creationId xmlns:a16="http://schemas.microsoft.com/office/drawing/2014/main" id="{F3D309A5-633F-F770-707F-4085DE170159}"/>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5" y="354013"/>
            <a:ext cx="55721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Imagen 20">
            <a:extLst>
              <a:ext uri="{FF2B5EF4-FFF2-40B4-BE49-F238E27FC236}">
                <a16:creationId xmlns:a16="http://schemas.microsoft.com/office/drawing/2014/main" id="{AD8EA7BD-8EA3-730E-CCBA-122A6F03154D}"/>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18000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700246592"/>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435287107"/>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495789936"/>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532480267"/>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131958604"/>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406470024"/>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786486974"/>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546568969"/>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677977890"/>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51468683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7D84D897-C25C-1895-E136-CDD00E24C9A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ángulo redondeado 7">
            <a:extLst>
              <a:ext uri="{FF2B5EF4-FFF2-40B4-BE49-F238E27FC236}">
                <a16:creationId xmlns:a16="http://schemas.microsoft.com/office/drawing/2014/main" id="{CEAEB55C-FECB-90CB-43DF-EF6D690217C7}"/>
              </a:ext>
            </a:extLst>
          </p:cNvPr>
          <p:cNvSpPr/>
          <p:nvPr userDrawn="1"/>
        </p:nvSpPr>
        <p:spPr>
          <a:xfrm>
            <a:off x="8615363" y="1047750"/>
            <a:ext cx="3421062" cy="509746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4" name="CuadroTexto 5">
            <a:extLst>
              <a:ext uri="{FF2B5EF4-FFF2-40B4-BE49-F238E27FC236}">
                <a16:creationId xmlns:a16="http://schemas.microsoft.com/office/drawing/2014/main" id="{E042431F-9B07-39F0-ACFF-0FC4580A862A}"/>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sp>
        <p:nvSpPr>
          <p:cNvPr id="5" name="CuadroTexto 6">
            <a:extLst>
              <a:ext uri="{FF2B5EF4-FFF2-40B4-BE49-F238E27FC236}">
                <a16:creationId xmlns:a16="http://schemas.microsoft.com/office/drawing/2014/main" id="{F6CBA6AA-DDAE-808E-A7A4-E9B5487DA03E}"/>
              </a:ext>
            </a:extLst>
          </p:cNvPr>
          <p:cNvSpPr txBox="1">
            <a:spLocks noChangeArrowheads="1"/>
          </p:cNvSpPr>
          <p:nvPr userDrawn="1"/>
        </p:nvSpPr>
        <p:spPr bwMode="auto">
          <a:xfrm>
            <a:off x="8666163" y="1174750"/>
            <a:ext cx="32004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Abreviaturas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6" name="CuadroTexto 7">
            <a:extLst>
              <a:ext uri="{FF2B5EF4-FFF2-40B4-BE49-F238E27FC236}">
                <a16:creationId xmlns:a16="http://schemas.microsoft.com/office/drawing/2014/main" id="{9AD4848F-B64C-79FF-FB78-BE429A21D6B3}"/>
              </a:ext>
            </a:extLst>
          </p:cNvPr>
          <p:cNvSpPr txBox="1">
            <a:spLocks noChangeArrowheads="1"/>
          </p:cNvSpPr>
          <p:nvPr userDrawn="1"/>
        </p:nvSpPr>
        <p:spPr bwMode="auto">
          <a:xfrm>
            <a:off x="8777288" y="1495425"/>
            <a:ext cx="3194050"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VV</a:t>
            </a:r>
            <a:r>
              <a:rPr lang="es-CO" altLang="es-CO" sz="900">
                <a:latin typeface="Verdana" panose="020B0604030504040204" pitchFamily="34" charset="0"/>
                <a:ea typeface="Verdana" panose="020B0604030504040204" pitchFamily="34" charset="0"/>
                <a:cs typeface="Verdana" panose="020B0604030504040204" pitchFamily="34" charset="0"/>
              </a:rPr>
              <a:t> </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Velocidad del viento máxima probable.</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DV</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Dirección predominante del viento.</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AO</a:t>
            </a:r>
            <a:r>
              <a:rPr lang="es-CO" altLang="es-CO" sz="900">
                <a:solidFill>
                  <a:srgbClr val="7F7F7F"/>
                </a:solidFill>
                <a:latin typeface="Verdana" panose="020B0604030504040204" pitchFamily="34" charset="0"/>
                <a:ea typeface="Verdana" panose="020B0604030504040204" pitchFamily="34" charset="0"/>
                <a:cs typeface="Verdana" panose="020B0604030504040204" pitchFamily="34" charset="0"/>
              </a:rPr>
              <a:t> – Altura significativa de la ola.</a:t>
            </a:r>
            <a:endParaRPr lang="es-MX" altLang="es-CO" sz="900">
              <a:solidFill>
                <a:srgbClr val="7F7F7F"/>
              </a:solidFill>
              <a:latin typeface="Verdana" panose="020B0604030504040204" pitchFamily="34" charset="0"/>
              <a:ea typeface="Verdana" panose="020B0604030504040204" pitchFamily="34" charset="0"/>
              <a:cs typeface="Verdana" panose="020B0604030504040204" pitchFamily="34" charset="0"/>
            </a:endParaRPr>
          </a:p>
        </p:txBody>
      </p:sp>
      <p:sp>
        <p:nvSpPr>
          <p:cNvPr id="7" name="CuadroTexto 8">
            <a:extLst>
              <a:ext uri="{FF2B5EF4-FFF2-40B4-BE49-F238E27FC236}">
                <a16:creationId xmlns:a16="http://schemas.microsoft.com/office/drawing/2014/main" id="{243475D1-9E26-65EF-D994-7A9BBB14010F}"/>
              </a:ext>
            </a:extLst>
          </p:cNvPr>
          <p:cNvSpPr txBox="1">
            <a:spLocks noChangeArrowheads="1"/>
          </p:cNvSpPr>
          <p:nvPr userDrawn="1"/>
        </p:nvSpPr>
        <p:spPr bwMode="auto">
          <a:xfrm>
            <a:off x="8666163" y="2020888"/>
            <a:ext cx="3200400" cy="306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1400" b="1">
                <a:solidFill>
                  <a:srgbClr val="004070"/>
                </a:solidFill>
                <a:latin typeface="Verdana" panose="020B0604030504040204" pitchFamily="34" charset="0"/>
                <a:ea typeface="Verdana" panose="020B0604030504040204" pitchFamily="34" charset="0"/>
                <a:cs typeface="Verdana" panose="020B0604030504040204" pitchFamily="34" charset="0"/>
              </a:rPr>
              <a:t>Convenciones</a:t>
            </a:r>
            <a:endParaRPr lang="es-MX" altLang="es-CO" sz="1400" b="1">
              <a:solidFill>
                <a:srgbClr val="004070"/>
              </a:solidFill>
              <a:latin typeface="Verdana" panose="020B0604030504040204" pitchFamily="34" charset="0"/>
              <a:ea typeface="Verdana" panose="020B0604030504040204" pitchFamily="34" charset="0"/>
              <a:cs typeface="Verdana" panose="020B0604030504040204" pitchFamily="34" charset="0"/>
            </a:endParaRPr>
          </a:p>
        </p:txBody>
      </p:sp>
      <p:sp>
        <p:nvSpPr>
          <p:cNvPr id="8" name="CuadroTexto 9">
            <a:extLst>
              <a:ext uri="{FF2B5EF4-FFF2-40B4-BE49-F238E27FC236}">
                <a16:creationId xmlns:a16="http://schemas.microsoft.com/office/drawing/2014/main" id="{72C28D9B-F182-850F-1A7F-E859495A660B}"/>
              </a:ext>
            </a:extLst>
          </p:cNvPr>
          <p:cNvSpPr txBox="1">
            <a:spLocks noChangeArrowheads="1"/>
          </p:cNvSpPr>
          <p:nvPr userDrawn="1"/>
        </p:nvSpPr>
        <p:spPr bwMode="auto">
          <a:xfrm>
            <a:off x="9231313" y="2359025"/>
            <a:ext cx="2667000" cy="150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Tiempo Lluvioso</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Probabilidad de lluvias moderadas a fuertes, en algunos casos con posibilidad de tormentas eléctricas y rachas de viento.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 en zonas de inminente tempestad.</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 las condiciones meteorológicas y a los avisos de las autoridades locales.</a:t>
            </a:r>
          </a:p>
        </p:txBody>
      </p:sp>
      <p:pic>
        <p:nvPicPr>
          <p:cNvPr id="9" name="Picture 49">
            <a:extLst>
              <a:ext uri="{FF2B5EF4-FFF2-40B4-BE49-F238E27FC236}">
                <a16:creationId xmlns:a16="http://schemas.microsoft.com/office/drawing/2014/main" id="{B9E2B1C3-85D5-6055-13E7-FC8FD43BE1E8}"/>
              </a:ext>
            </a:extLst>
          </p:cNvPr>
          <p:cNvPicPr>
            <a:picLocks noChangeAspect="1" noChangeArrowheads="1"/>
          </p:cNvPicPr>
          <p:nvPr userDrawn="1"/>
        </p:nvPicPr>
        <p:blipFill>
          <a:blip r:embed="rId3" cstate="hqprint">
            <a:extLst>
              <a:ext uri="{28A0092B-C50C-407E-A947-70E740481C1C}">
                <a14:useLocalDpi xmlns:a14="http://schemas.microsoft.com/office/drawing/2010/main" val="0"/>
              </a:ext>
            </a:extLst>
          </a:blip>
          <a:srcRect/>
          <a:stretch>
            <a:fillRect/>
          </a:stretch>
        </p:blipFill>
        <p:spPr bwMode="auto">
          <a:xfrm>
            <a:off x="8818563" y="2376488"/>
            <a:ext cx="366712"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adroTexto 11">
            <a:extLst>
              <a:ext uri="{FF2B5EF4-FFF2-40B4-BE49-F238E27FC236}">
                <a16:creationId xmlns:a16="http://schemas.microsoft.com/office/drawing/2014/main" id="{59007060-0E2A-C869-A553-DB8C6492CCE2}"/>
              </a:ext>
            </a:extLst>
          </p:cNvPr>
          <p:cNvSpPr txBox="1">
            <a:spLocks noChangeArrowheads="1"/>
          </p:cNvSpPr>
          <p:nvPr userDrawn="1"/>
        </p:nvSpPr>
        <p:spPr bwMode="auto">
          <a:xfrm>
            <a:off x="9231313" y="3871913"/>
            <a:ext cx="2667000" cy="87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Pleamar</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La marea alcanzará su máximo nivel en el intervalo de tiempo establecido.</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Se sugiere a los habitantes costeros estar atentos a la evolución del fenómeno.</a:t>
            </a:r>
            <a:endParaRPr lang="es-CO" altLang="es-CO" sz="700">
              <a:solidFill>
                <a:srgbClr val="7F7F7F"/>
              </a:solidFill>
              <a:latin typeface="Verdana" panose="020B0604030504040204" pitchFamily="34" charset="0"/>
              <a:ea typeface="Verdana" panose="020B0604030504040204" pitchFamily="34" charset="0"/>
              <a:cs typeface="Calibri" panose="020F0502020204030204" pitchFamily="34" charset="0"/>
            </a:endParaRPr>
          </a:p>
        </p:txBody>
      </p:sp>
      <p:pic>
        <p:nvPicPr>
          <p:cNvPr id="11" name="Picture 49">
            <a:extLst>
              <a:ext uri="{FF2B5EF4-FFF2-40B4-BE49-F238E27FC236}">
                <a16:creationId xmlns:a16="http://schemas.microsoft.com/office/drawing/2014/main" id="{AB04F118-EA66-763B-2289-B03F479F1310}"/>
              </a:ext>
            </a:extLst>
          </p:cNvPr>
          <p:cNvPicPr>
            <a:picLocks noChangeAspect="1" noChangeArrowheads="1"/>
          </p:cNvPicPr>
          <p:nvPr userDrawn="1"/>
        </p:nvPicPr>
        <p:blipFill>
          <a:blip r:embed="rId4" cstate="hqprint">
            <a:extLst>
              <a:ext uri="{28A0092B-C50C-407E-A947-70E740481C1C}">
                <a14:useLocalDpi xmlns:a14="http://schemas.microsoft.com/office/drawing/2010/main" val="0"/>
              </a:ext>
            </a:extLst>
          </a:blip>
          <a:srcRect/>
          <a:stretch>
            <a:fillRect/>
          </a:stretch>
        </p:blipFill>
        <p:spPr bwMode="auto">
          <a:xfrm>
            <a:off x="8818563" y="3921125"/>
            <a:ext cx="36671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CuadroTexto 13">
            <a:extLst>
              <a:ext uri="{FF2B5EF4-FFF2-40B4-BE49-F238E27FC236}">
                <a16:creationId xmlns:a16="http://schemas.microsoft.com/office/drawing/2014/main" id="{7DA637C8-E65F-C2D8-0AB3-59F09F85B21D}"/>
              </a:ext>
            </a:extLst>
          </p:cNvPr>
          <p:cNvSpPr txBox="1">
            <a:spLocks noChangeArrowheads="1"/>
          </p:cNvSpPr>
          <p:nvPr userDrawn="1"/>
        </p:nvSpPr>
        <p:spPr bwMode="auto">
          <a:xfrm>
            <a:off x="9231313" y="4778375"/>
            <a:ext cx="26670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Viento y oleaje</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Velocidad del viento y altura del oleaje con valores por encima de lo normal para la época.</a:t>
            </a:r>
          </a:p>
          <a:p>
            <a:pPr eaLnBrk="1" hangingPunct="1"/>
            <a:r>
              <a:rPr lang="es-CO" altLang="es-CO" sz="300">
                <a:solidFill>
                  <a:srgbClr val="7F7F7F"/>
                </a:solidFill>
                <a:latin typeface="Verdana" panose="020B0604030504040204" pitchFamily="34" charset="0"/>
                <a:ea typeface="Verdana" panose="020B0604030504040204" pitchFamily="34" charset="0"/>
                <a:cs typeface="Verdana" panose="020B0604030504040204" pitchFamily="34" charset="0"/>
              </a:rPr>
              <a:t> </a:t>
            </a:r>
          </a:p>
          <a:p>
            <a:pPr eaLnBrk="1" hangingPunct="1"/>
            <a:r>
              <a:rPr lang="es-CO" altLang="es-CO" sz="900" b="1">
                <a:solidFill>
                  <a:srgbClr val="004070"/>
                </a:solidFill>
                <a:latin typeface="Verdana" panose="020B0604030504040204" pitchFamily="34" charset="0"/>
                <a:ea typeface="Verdana" panose="020B0604030504040204" pitchFamily="34" charset="0"/>
                <a:cs typeface="Verdana" panose="020B0604030504040204" pitchFamily="34" charset="0"/>
              </a:rPr>
              <a:t>Sugerencia o recomendación</a:t>
            </a: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los bañistas y habitantes costeros, estar atentos a la evolución del fenómeno y a las indicaciones de las autoridades locales.</a:t>
            </a:r>
          </a:p>
          <a:p>
            <a:pPr eaLnBrk="1" hangingPunct="1"/>
            <a:endPar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endParaRPr>
          </a:p>
          <a:p>
            <a:pPr eaLnBrk="1" hangingPunct="1"/>
            <a:r>
              <a:rPr lang="es-CO" altLang="es-CO" sz="700">
                <a:solidFill>
                  <a:srgbClr val="7F7F7F"/>
                </a:solidFill>
                <a:latin typeface="Verdana" panose="020B0604030504040204" pitchFamily="34" charset="0"/>
                <a:ea typeface="Verdana" panose="020B0604030504040204" pitchFamily="34" charset="0"/>
                <a:cs typeface="Verdana" panose="020B0604030504040204" pitchFamily="34" charset="0"/>
              </a:rPr>
              <a:t>A las embarcaciones de poco calado, consultar con las Capitanías de puerto antes de zarpar</a:t>
            </a:r>
            <a:r>
              <a:rPr lang="es-CO" altLang="es-CO" sz="800">
                <a:solidFill>
                  <a:srgbClr val="154699"/>
                </a:solidFill>
                <a:latin typeface="Arial Narrow" panose="020B0606020202030204" pitchFamily="34" charset="0"/>
              </a:rPr>
              <a:t>.</a:t>
            </a:r>
          </a:p>
        </p:txBody>
      </p:sp>
      <p:pic>
        <p:nvPicPr>
          <p:cNvPr id="13" name="Picture 49">
            <a:extLst>
              <a:ext uri="{FF2B5EF4-FFF2-40B4-BE49-F238E27FC236}">
                <a16:creationId xmlns:a16="http://schemas.microsoft.com/office/drawing/2014/main" id="{4405B829-5E66-7E63-6EC8-3086D8432F9E}"/>
              </a:ext>
            </a:extLst>
          </p:cNvPr>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818563" y="4803775"/>
            <a:ext cx="366712" cy="363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CuadroTexto 15">
            <a:extLst>
              <a:ext uri="{FF2B5EF4-FFF2-40B4-BE49-F238E27FC236}">
                <a16:creationId xmlns:a16="http://schemas.microsoft.com/office/drawing/2014/main" id="{60F37D3C-D2B7-66C7-54C2-683C01F28F9C}"/>
              </a:ext>
            </a:extLst>
          </p:cNvPr>
          <p:cNvSpPr txBox="1">
            <a:spLocks noChangeArrowheads="1"/>
          </p:cNvSpPr>
          <p:nvPr userDrawn="1"/>
        </p:nvSpPr>
        <p:spPr bwMode="auto">
          <a:xfrm>
            <a:off x="8601075" y="6218238"/>
            <a:ext cx="348297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 La altura significativa de la ola, representa la media del tercio más alto de las olas, por lo cual la altura máxima posible puede ser incluso superior al doble de este valor.</a:t>
            </a:r>
            <a:endParaRPr lang="es-CO" altLang="es-CO" sz="600">
              <a:solidFill>
                <a:srgbClr val="7F7F7F"/>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15" name="Google Shape;392;p105">
            <a:extLst>
              <a:ext uri="{FF2B5EF4-FFF2-40B4-BE49-F238E27FC236}">
                <a16:creationId xmlns:a16="http://schemas.microsoft.com/office/drawing/2014/main" id="{A640A6E2-5529-E299-5216-ACA1FB4EE261}"/>
              </a:ext>
            </a:extLst>
          </p:cNvPr>
          <p:cNvSpPr>
            <a:spLocks noChangeArrowheads="1"/>
          </p:cNvSpPr>
          <p:nvPr userDrawn="1"/>
        </p:nvSpPr>
        <p:spPr bwMode="auto">
          <a:xfrm>
            <a:off x="53975" y="1063625"/>
            <a:ext cx="8609013" cy="5376863"/>
          </a:xfrm>
          <a:prstGeom prst="rect">
            <a:avLst/>
          </a:prstGeom>
          <a:blipFill dpi="0" rotWithShape="1">
            <a:blip r:embed="rId6"/>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Clr>
                <a:srgbClr val="000000"/>
              </a:buClr>
              <a:buSzPts val="1800"/>
              <a:buFont typeface="Arial" panose="020B0604020202020204" pitchFamily="34" charset="0"/>
              <a:buNone/>
            </a:pPr>
            <a:endParaRPr lang="es-CO" altLang="es-CO">
              <a:solidFill>
                <a:srgbClr val="000000"/>
              </a:solidFill>
              <a:cs typeface="Calibri" panose="020F0502020204030204" pitchFamily="34" charset="0"/>
              <a:sym typeface="Calibri" panose="020F0502020204030204" pitchFamily="34" charset="0"/>
            </a:endParaRPr>
          </a:p>
        </p:txBody>
      </p:sp>
      <p:sp>
        <p:nvSpPr>
          <p:cNvPr id="16" name="Rectángulo: esquinas superiores redondeadas 15">
            <a:extLst>
              <a:ext uri="{FF2B5EF4-FFF2-40B4-BE49-F238E27FC236}">
                <a16:creationId xmlns:a16="http://schemas.microsoft.com/office/drawing/2014/main" id="{615DCE22-F107-982A-C63D-8E301F6EC384}"/>
              </a:ext>
            </a:extLst>
          </p:cNvPr>
          <p:cNvSpPr/>
          <p:nvPr userDrawn="1"/>
        </p:nvSpPr>
        <p:spPr>
          <a:xfrm rot="5400000">
            <a:off x="2532063" y="-2303463"/>
            <a:ext cx="509588" cy="5573713"/>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pic>
        <p:nvPicPr>
          <p:cNvPr id="17" name="Imagen 18">
            <a:extLst>
              <a:ext uri="{FF2B5EF4-FFF2-40B4-BE49-F238E27FC236}">
                <a16:creationId xmlns:a16="http://schemas.microsoft.com/office/drawing/2014/main" id="{F0AA2151-294D-9C5B-558D-B490E1E329D1}"/>
              </a:ext>
            </a:extLst>
          </p:cNvPr>
          <p:cNvPicPr>
            <a:picLocks noChangeAspect="1" noChangeArrowheads="1"/>
          </p:cNvPicPr>
          <p:nvPr userDrawn="1"/>
        </p:nvPicPr>
        <p:blipFill>
          <a:blip r:embed="rId7">
            <a:lum bright="70000" contrast="-70000"/>
            <a:extLst>
              <a:ext uri="{28A0092B-C50C-407E-A947-70E740481C1C}">
                <a14:useLocalDpi xmlns:a14="http://schemas.microsoft.com/office/drawing/2010/main" val="0"/>
              </a:ext>
            </a:extLst>
          </a:blip>
          <a:srcRect/>
          <a:stretch>
            <a:fillRect/>
          </a:stretch>
        </p:blipFill>
        <p:spPr bwMode="auto">
          <a:xfrm>
            <a:off x="320675" y="354013"/>
            <a:ext cx="557213" cy="27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CuadroTexto 19">
            <a:extLst>
              <a:ext uri="{FF2B5EF4-FFF2-40B4-BE49-F238E27FC236}">
                <a16:creationId xmlns:a16="http://schemas.microsoft.com/office/drawing/2014/main" id="{154B319B-F5DA-DBB0-43C7-B5B0B6EB59FD}"/>
              </a:ext>
            </a:extLst>
          </p:cNvPr>
          <p:cNvSpPr txBox="1">
            <a:spLocks noChangeArrowheads="1"/>
          </p:cNvSpPr>
          <p:nvPr userDrawn="1"/>
        </p:nvSpPr>
        <p:spPr bwMode="auto">
          <a:xfrm>
            <a:off x="1027113" y="203200"/>
            <a:ext cx="3784600"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600" b="1">
                <a:solidFill>
                  <a:srgbClr val="00FFFF"/>
                </a:solidFill>
                <a:latin typeface="Verdana" panose="020B0604030504040204" pitchFamily="34" charset="0"/>
                <a:ea typeface="Verdana" panose="020B0604030504040204" pitchFamily="34" charset="0"/>
                <a:cs typeface="Verdana" panose="020B0604030504040204" pitchFamily="34" charset="0"/>
              </a:rPr>
              <a:t>Alertas Meteomarinas Vigentes</a:t>
            </a:r>
          </a:p>
          <a:p>
            <a:pPr eaLnBrk="1" hangingPunct="1"/>
            <a:r>
              <a:rPr lang="es-ES" altLang="es-CO" sz="1400">
                <a:solidFill>
                  <a:schemeClr val="bg1"/>
                </a:solidFill>
                <a:latin typeface="Verdana" panose="020B0604030504040204" pitchFamily="34" charset="0"/>
                <a:ea typeface="Verdana" panose="020B0604030504040204" pitchFamily="34" charset="0"/>
                <a:cs typeface="Verdana" panose="020B0604030504040204" pitchFamily="34" charset="0"/>
              </a:rPr>
              <a:t>Océano Pacifico Nacional</a:t>
            </a:r>
            <a:endParaRPr lang="es-MX" altLang="es-CO" sz="1400">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19" name="Imagen 20">
            <a:extLst>
              <a:ext uri="{FF2B5EF4-FFF2-40B4-BE49-F238E27FC236}">
                <a16:creationId xmlns:a16="http://schemas.microsoft.com/office/drawing/2014/main" id="{C9E7A25F-9D2A-A23F-9CD8-CFC2631E1B85}"/>
              </a:ext>
            </a:extLst>
          </p:cNvPr>
          <p:cNvPicPr>
            <a:picLocks noChangeAspect="1" noChangeArrowheads="1"/>
          </p:cNvPicPr>
          <p:nvPr userDrawn="1"/>
        </p:nvPicPr>
        <p:blipFill>
          <a:blip r:embed="rId8">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3594039"/>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975388813"/>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474525367"/>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484904366"/>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685260093"/>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232771584"/>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userDrawn="1">
  <p:cSld name="1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97314"/>
            <a:ext cx="12194413" cy="6471015"/>
          </a:xfrm>
          <a:prstGeom prst="rect">
            <a:avLst/>
          </a:prstGeom>
        </p:spPr>
      </p:pic>
      <p:sp>
        <p:nvSpPr>
          <p:cNvPr id="8" name="Rectángulo 7"/>
          <p:cNvSpPr/>
          <p:nvPr userDrawn="1"/>
        </p:nvSpPr>
        <p:spPr>
          <a:xfrm>
            <a:off x="-1934" y="314101"/>
            <a:ext cx="12192000" cy="6565428"/>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5365F3CF-51B4-D71C-9E2F-425D7D65B70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73592077-EE81-D660-4BC2-947FF653B80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9ECE9B18-D1A9-8715-C63E-CDB559823EDE}"/>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5BEA18E4-608F-6BC6-E7FE-C6AF22A7D16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116228173"/>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userDrawn="1">
  <p:cSld name="2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72322"/>
            <a:ext cx="12194413" cy="6471015"/>
          </a:xfrm>
          <a:prstGeom prst="rect">
            <a:avLst/>
          </a:prstGeom>
        </p:spPr>
      </p:pic>
      <p:sp>
        <p:nvSpPr>
          <p:cNvPr id="8" name="Rectángulo 7"/>
          <p:cNvSpPr/>
          <p:nvPr userDrawn="1"/>
        </p:nvSpPr>
        <p:spPr>
          <a:xfrm>
            <a:off x="-1934" y="215762"/>
            <a:ext cx="12192000" cy="6642566"/>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1931263D-9FED-0A89-499B-F8B272938FA9}"/>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3F172807-BF1D-81AD-617C-8BBD6AB2BF8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82E67808-9CD4-EDB3-9C79-7951AB08003F}"/>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85778E61-BB7D-C249-C62B-FB6280BC1A7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11090875"/>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897706759"/>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080475590"/>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752433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2" name="Imagen 3">
            <a:extLst>
              <a:ext uri="{FF2B5EF4-FFF2-40B4-BE49-F238E27FC236}">
                <a16:creationId xmlns:a16="http://schemas.microsoft.com/office/drawing/2014/main" id="{0D6820B2-85C3-BB2F-DC40-69FB34C5F37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b="7147"/>
          <a:stretch>
            <a:fillRect/>
          </a:stretch>
        </p:blipFill>
        <p:spPr bwMode="auto">
          <a:xfrm>
            <a:off x="-1588" y="222250"/>
            <a:ext cx="12193588" cy="647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4" descr="Forma&#10;&#10;Descripción generada automáticamente con confianza baja">
            <a:extLst>
              <a:ext uri="{FF2B5EF4-FFF2-40B4-BE49-F238E27FC236}">
                <a16:creationId xmlns:a16="http://schemas.microsoft.com/office/drawing/2014/main" id="{91C9C982-FCCB-A17A-5855-EEE7A0B73BE3}"/>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Rectángulo 3">
            <a:extLst>
              <a:ext uri="{FF2B5EF4-FFF2-40B4-BE49-F238E27FC236}">
                <a16:creationId xmlns:a16="http://schemas.microsoft.com/office/drawing/2014/main" id="{94CFFB82-926F-6323-7E95-77732C91AE5E}"/>
              </a:ext>
            </a:extLst>
          </p:cNvPr>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5" name="CuadroTexto 6">
            <a:extLst>
              <a:ext uri="{FF2B5EF4-FFF2-40B4-BE49-F238E27FC236}">
                <a16:creationId xmlns:a16="http://schemas.microsoft.com/office/drawing/2014/main" id="{C6279E38-EE9C-111F-1BAE-9E8BC76ADD8F}"/>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6" name="Imagen 7" descr="Forma, Rectángulo&#10;&#10;Descripción generada automáticamente con confianza media">
            <a:extLst>
              <a:ext uri="{FF2B5EF4-FFF2-40B4-BE49-F238E27FC236}">
                <a16:creationId xmlns:a16="http://schemas.microsoft.com/office/drawing/2014/main" id="{CEA3B3A2-403E-082F-794E-86F3625C9D03}"/>
              </a:ext>
            </a:extLst>
          </p:cNvPr>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esquinas superiores redondeadas 6">
            <a:extLst>
              <a:ext uri="{FF2B5EF4-FFF2-40B4-BE49-F238E27FC236}">
                <a16:creationId xmlns:a16="http://schemas.microsoft.com/office/drawing/2014/main" id="{8415859D-9BE1-55F7-6D69-3E44F3B15D4F}"/>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8" name="CuadroTexto 9">
            <a:extLst>
              <a:ext uri="{FF2B5EF4-FFF2-40B4-BE49-F238E27FC236}">
                <a16:creationId xmlns:a16="http://schemas.microsoft.com/office/drawing/2014/main" id="{C40333E1-6F60-6E53-1FEA-D87F708DFE5E}"/>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9" name="Imagen 10">
            <a:extLst>
              <a:ext uri="{FF2B5EF4-FFF2-40B4-BE49-F238E27FC236}">
                <a16:creationId xmlns:a16="http://schemas.microsoft.com/office/drawing/2014/main" id="{1158EF48-ADE4-5FD3-E1E2-83ABD31BCA02}"/>
              </a:ext>
            </a:extLst>
          </p:cNvPr>
          <p:cNvPicPr>
            <a:picLocks noChangeAspect="1" noChangeArrowheads="1"/>
          </p:cNvPicPr>
          <p:nvPr userDrawn="1"/>
        </p:nvPicPr>
        <p:blipFill>
          <a:blip r:embed="rId5">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Imagen 11">
            <a:extLst>
              <a:ext uri="{FF2B5EF4-FFF2-40B4-BE49-F238E27FC236}">
                <a16:creationId xmlns:a16="http://schemas.microsoft.com/office/drawing/2014/main" id="{0BB560F9-9940-E444-2CA1-65BC3ADE2202}"/>
              </a:ext>
            </a:extLst>
          </p:cNvPr>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843345"/>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4233990611"/>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349722956"/>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3768102747"/>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95706322"/>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69935675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703490114"/>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005128096"/>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549086469"/>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308338996"/>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834447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F0D66FD0-33FA-6A87-2C52-2E75FEB4D4D3}"/>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5" name="CuadroTexto 4">
            <a:extLst>
              <a:ext uri="{FF2B5EF4-FFF2-40B4-BE49-F238E27FC236}">
                <a16:creationId xmlns:a16="http://schemas.microsoft.com/office/drawing/2014/main" id="{CAC46C5B-F1CF-909F-41DA-99AD533F1D47}"/>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C1CF15F0-7C82-DDF8-9307-27CF1A0263B1}"/>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AC48526E-B168-B6B1-9CBE-3A1886C051C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a:t>Editar el estilo de texto del patrón</a:t>
            </a:r>
          </a:p>
        </p:txBody>
      </p:sp>
    </p:spTree>
    <p:extLst>
      <p:ext uri="{BB962C8B-B14F-4D97-AF65-F5344CB8AC3E}">
        <p14:creationId xmlns:p14="http://schemas.microsoft.com/office/powerpoint/2010/main" val="3920285258"/>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2629016"/>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037233798"/>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570400930"/>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315604043"/>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333249263"/>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152231386"/>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171104178"/>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739442897"/>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965924671"/>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09254100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4" name="Rectángulo: esquinas superiores redondeadas 3">
            <a:extLst>
              <a:ext uri="{FF2B5EF4-FFF2-40B4-BE49-F238E27FC236}">
                <a16:creationId xmlns:a16="http://schemas.microsoft.com/office/drawing/2014/main" id="{D3122A9F-46B6-950B-31BD-32BD30B1DCE2}"/>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5" name="CuadroTexto 4">
            <a:extLst>
              <a:ext uri="{FF2B5EF4-FFF2-40B4-BE49-F238E27FC236}">
                <a16:creationId xmlns:a16="http://schemas.microsoft.com/office/drawing/2014/main" id="{BBC5B89A-BA26-17FE-FABE-1DDFB6881A8D}"/>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6" name="Imagen 5">
            <a:extLst>
              <a:ext uri="{FF2B5EF4-FFF2-40B4-BE49-F238E27FC236}">
                <a16:creationId xmlns:a16="http://schemas.microsoft.com/office/drawing/2014/main" id="{68C903B2-ED86-6315-DD44-76C2DC893230}"/>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F65DD5FC-500B-B967-7605-C45FD680E86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a:t>Haga clic para modificar el estilo de título del patrón</a:t>
            </a:r>
            <a:endParaRPr lang="es-MX"/>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a:t>Editar el estilo de texto del patrón</a:t>
            </a:r>
          </a:p>
        </p:txBody>
      </p:sp>
    </p:spTree>
    <p:extLst>
      <p:ext uri="{BB962C8B-B14F-4D97-AF65-F5344CB8AC3E}">
        <p14:creationId xmlns:p14="http://schemas.microsoft.com/office/powerpoint/2010/main" val="1711653547"/>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479028525"/>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344222443"/>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422902680"/>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pic>
        <p:nvPicPr>
          <p:cNvPr id="13" name="Imagen 12"/>
          <p:cNvPicPr>
            <a:picLocks noChangeAspect="1"/>
          </p:cNvPicPr>
          <p:nvPr userDrawn="1"/>
        </p:nvPicPr>
        <p:blipFill rotWithShape="1">
          <a:blip r:embed="rId2">
            <a:extLst>
              <a:ext uri="{28A0092B-C50C-407E-A947-70E740481C1C}">
                <a14:useLocalDpi xmlns:a14="http://schemas.microsoft.com/office/drawing/2010/main" val="0"/>
              </a:ext>
            </a:extLst>
          </a:blip>
          <a:srcRect t="19268" b="17574"/>
          <a:stretch/>
        </p:blipFill>
        <p:spPr>
          <a:xfrm>
            <a:off x="0" y="958056"/>
            <a:ext cx="12192000" cy="5775253"/>
          </a:xfrm>
          <a:prstGeom prst="rect">
            <a:avLst/>
          </a:prstGeom>
        </p:spPr>
      </p:pic>
      <p:sp>
        <p:nvSpPr>
          <p:cNvPr id="12" name="Rectángulo 11"/>
          <p:cNvSpPr/>
          <p:nvPr userDrawn="1"/>
        </p:nvSpPr>
        <p:spPr>
          <a:xfrm>
            <a:off x="-2550" y="222422"/>
            <a:ext cx="12192000" cy="6471015"/>
          </a:xfrm>
          <a:prstGeom prst="rect">
            <a:avLst/>
          </a:prstGeom>
          <a:gradFill flip="none" rotWithShape="1">
            <a:gsLst>
              <a:gs pos="0">
                <a:schemeClr val="accent6">
                  <a:lumMod val="50000"/>
                  <a:alpha val="13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Imagen 4"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33" y="41967"/>
            <a:ext cx="12190067" cy="6859090"/>
          </a:xfrm>
          <a:prstGeom prst="rect">
            <a:avLst/>
          </a:prstGeom>
        </p:spPr>
      </p:pic>
      <p:sp>
        <p:nvSpPr>
          <p:cNvPr id="8" name="CuadroTexto 7">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6" name="Marcador de texto 12">
            <a:extLst>
              <a:ext uri="{FF2B5EF4-FFF2-40B4-BE49-F238E27FC236}">
                <a16:creationId xmlns:a16="http://schemas.microsoft.com/office/drawing/2014/main" id="{A8816EA9-F62E-B48B-336A-43F484327F00}"/>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5" name="Rectángulo: esquinas superiores redondeadas 14">
            <a:extLst>
              <a:ext uri="{FF2B5EF4-FFF2-40B4-BE49-F238E27FC236}">
                <a16:creationId xmlns:a16="http://schemas.microsoft.com/office/drawing/2014/main" id="{9FCCED7C-A8E6-A41C-1207-064A716119CB}"/>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6" name="CuadroTexto 15">
            <a:extLst>
              <a:ext uri="{FF2B5EF4-FFF2-40B4-BE49-F238E27FC236}">
                <a16:creationId xmlns:a16="http://schemas.microsoft.com/office/drawing/2014/main" id="{8DA60929-9988-8B89-5F63-E92638E71A16}"/>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6796E07D-4CB7-D720-CB78-25ECD50E46E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8" name="Imagen 17">
            <a:extLst>
              <a:ext uri="{FF2B5EF4-FFF2-40B4-BE49-F238E27FC236}">
                <a16:creationId xmlns:a16="http://schemas.microsoft.com/office/drawing/2014/main" id="{B0189C42-213F-D763-0A78-9E46881E8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177716501"/>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738618961"/>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913322429"/>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788206193"/>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1043300381"/>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382329207"/>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233509235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53F26CA1-5CA3-F875-7647-10CF7EEF3FF8}"/>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6" name="CuadroTexto 4">
            <a:extLst>
              <a:ext uri="{FF2B5EF4-FFF2-40B4-BE49-F238E27FC236}">
                <a16:creationId xmlns:a16="http://schemas.microsoft.com/office/drawing/2014/main" id="{250FFAD4-BB43-CA8B-34EC-3520836F53B0}"/>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1933CEC6-6BA8-56F4-417F-D3C18A8A3984}"/>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69642459-9D89-E046-E22D-0E531041EB9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a:t>Haga clic para modificar el estilo de título del patrón</a:t>
            </a:r>
            <a:endParaRPr lang="es-MX"/>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a:t>Editar el estilo de texto del patrón</a:t>
            </a:r>
          </a:p>
        </p:txBody>
      </p:sp>
    </p:spTree>
    <p:extLst>
      <p:ext uri="{BB962C8B-B14F-4D97-AF65-F5344CB8AC3E}">
        <p14:creationId xmlns:p14="http://schemas.microsoft.com/office/powerpoint/2010/main" val="303519552"/>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8571825"/>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820683229"/>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043982403"/>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661207017"/>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591721259"/>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824650927"/>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379243795"/>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019423184"/>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387002335"/>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8285647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3" name="Rectángulo: esquinas superiores redondeadas 2">
            <a:extLst>
              <a:ext uri="{FF2B5EF4-FFF2-40B4-BE49-F238E27FC236}">
                <a16:creationId xmlns:a16="http://schemas.microsoft.com/office/drawing/2014/main" id="{485194BF-E086-91E0-64FF-36BBA45BB6B6}"/>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4" name="CuadroTexto 4">
            <a:extLst>
              <a:ext uri="{FF2B5EF4-FFF2-40B4-BE49-F238E27FC236}">
                <a16:creationId xmlns:a16="http://schemas.microsoft.com/office/drawing/2014/main" id="{7715DDFF-EC65-CC28-7190-009FF38887A2}"/>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5" name="Imagen 5">
            <a:extLst>
              <a:ext uri="{FF2B5EF4-FFF2-40B4-BE49-F238E27FC236}">
                <a16:creationId xmlns:a16="http://schemas.microsoft.com/office/drawing/2014/main" id="{F907FC81-8A6B-1980-6320-39BF0EDAD447}"/>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Imagen 6">
            <a:extLst>
              <a:ext uri="{FF2B5EF4-FFF2-40B4-BE49-F238E27FC236}">
                <a16:creationId xmlns:a16="http://schemas.microsoft.com/office/drawing/2014/main" id="{07EFE539-7E13-596B-E6C2-2B190F13D15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a:t>Haga clic para modificar el estilo de título del patrón</a:t>
            </a:r>
            <a:endParaRPr lang="es-MX"/>
          </a:p>
        </p:txBody>
      </p:sp>
      <p:sp>
        <p:nvSpPr>
          <p:cNvPr id="6"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a:t>Editar el estilo de texto del patrón</a:t>
            </a:r>
          </a:p>
        </p:txBody>
      </p:sp>
    </p:spTree>
    <p:extLst>
      <p:ext uri="{BB962C8B-B14F-4D97-AF65-F5344CB8AC3E}">
        <p14:creationId xmlns:p14="http://schemas.microsoft.com/office/powerpoint/2010/main" val="104854016"/>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58411809"/>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147388662"/>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995338902"/>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578028833"/>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903177414"/>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674851028"/>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792743101"/>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053693866"/>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330865675"/>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1111338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9F472810-F015-FE24-D850-18ED5DD1E3C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CuadroTexto 4">
            <a:extLst>
              <a:ext uri="{FF2B5EF4-FFF2-40B4-BE49-F238E27FC236}">
                <a16:creationId xmlns:a16="http://schemas.microsoft.com/office/drawing/2014/main" id="{31DD5579-3A06-5A9A-6C5D-D99365526D9D}"/>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6" name="Imagen 5">
            <a:extLst>
              <a:ext uri="{FF2B5EF4-FFF2-40B4-BE49-F238E27FC236}">
                <a16:creationId xmlns:a16="http://schemas.microsoft.com/office/drawing/2014/main" id="{4241A5AF-D432-B6DD-08D7-694C06C70F0F}"/>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Marcador de contenido 2"/>
          <p:cNvSpPr>
            <a:spLocks noGrp="1"/>
          </p:cNvSpPr>
          <p:nvPr>
            <p:ph sz="half" idx="1"/>
          </p:nvPr>
        </p:nvSpPr>
        <p:spPr>
          <a:xfrm>
            <a:off x="838200" y="1825625"/>
            <a:ext cx="5181600" cy="4351338"/>
          </a:xfrm>
        </p:spPr>
        <p:txBody>
          <a:bodyPr>
            <a:normAutofit/>
          </a:bodyPr>
          <a:lstStyle>
            <a:lvl1pPr>
              <a:defRPr sz="1600">
                <a:solidFill>
                  <a:schemeClr val="tx1">
                    <a:lumMod val="50000"/>
                    <a:lumOff val="50000"/>
                  </a:schemeClr>
                </a:solidFill>
                <a:latin typeface="Verdana" panose="020B0604030504040204" pitchFamily="34" charset="0"/>
                <a:ea typeface="Verdana" panose="020B0604030504040204" pitchFamily="34" charset="0"/>
              </a:defRPr>
            </a:lvl1pPr>
            <a:lvl2pPr>
              <a:defRPr sz="1600">
                <a:solidFill>
                  <a:schemeClr val="tx1">
                    <a:lumMod val="50000"/>
                    <a:lumOff val="50000"/>
                  </a:schemeClr>
                </a:solidFill>
                <a:latin typeface="Verdana" panose="020B0604030504040204" pitchFamily="34" charset="0"/>
                <a:ea typeface="Verdana" panose="020B0604030504040204" pitchFamily="34" charset="0"/>
              </a:defRPr>
            </a:lvl2pPr>
            <a:lvl3pPr>
              <a:defRPr sz="16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contenido 3"/>
          <p:cNvSpPr>
            <a:spLocks noGrp="1"/>
          </p:cNvSpPr>
          <p:nvPr>
            <p:ph sz="half" idx="2"/>
          </p:nvPr>
        </p:nvSpPr>
        <p:spPr>
          <a:xfrm>
            <a:off x="6172200" y="1825625"/>
            <a:ext cx="5181600" cy="4351338"/>
          </a:xfrm>
        </p:spPr>
        <p:txBody>
          <a:bodyPr>
            <a:normAutofit/>
          </a:bodyPr>
          <a:lstStyle>
            <a:lvl1pPr>
              <a:defRPr sz="1600">
                <a:solidFill>
                  <a:schemeClr val="tx1">
                    <a:lumMod val="50000"/>
                    <a:lumOff val="50000"/>
                  </a:schemeClr>
                </a:solidFill>
                <a:latin typeface="Verdana" panose="020B0604030504040204" pitchFamily="34" charset="0"/>
                <a:ea typeface="Verdana" panose="020B0604030504040204" pitchFamily="34" charset="0"/>
              </a:defRPr>
            </a:lvl1pPr>
            <a:lvl2pPr>
              <a:defRPr sz="1600">
                <a:solidFill>
                  <a:schemeClr val="tx1">
                    <a:lumMod val="50000"/>
                    <a:lumOff val="50000"/>
                  </a:schemeClr>
                </a:solidFill>
                <a:latin typeface="Verdana" panose="020B0604030504040204" pitchFamily="34" charset="0"/>
                <a:ea typeface="Verdana" panose="020B0604030504040204" pitchFamily="34" charset="0"/>
              </a:defRPr>
            </a:lvl2pPr>
            <a:lvl3pPr>
              <a:defRPr sz="16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9" name="Título 1"/>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a:t>Haga clic para modificar el estilo de título del patrón</a:t>
            </a:r>
            <a:endParaRPr lang="es-CO"/>
          </a:p>
        </p:txBody>
      </p:sp>
      <p:sp>
        <p:nvSpPr>
          <p:cNvPr id="7" name="Marcador de fecha 4">
            <a:extLst>
              <a:ext uri="{FF2B5EF4-FFF2-40B4-BE49-F238E27FC236}">
                <a16:creationId xmlns:a16="http://schemas.microsoft.com/office/drawing/2014/main" id="{007029A8-681F-C7DA-EAD5-84D340C86A7E}"/>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4393FF40-9371-4520-B945-64E03969E6B4}" type="datetimeFigureOut">
              <a:rPr lang="es-CO"/>
              <a:pPr>
                <a:defRPr/>
              </a:pPr>
              <a:t>4/09/2025</a:t>
            </a:fld>
            <a:endParaRPr lang="es-CO"/>
          </a:p>
        </p:txBody>
      </p:sp>
      <p:sp>
        <p:nvSpPr>
          <p:cNvPr id="8" name="Marcador de pie de página 5">
            <a:extLst>
              <a:ext uri="{FF2B5EF4-FFF2-40B4-BE49-F238E27FC236}">
                <a16:creationId xmlns:a16="http://schemas.microsoft.com/office/drawing/2014/main" id="{D40137E2-A23D-FB94-8C41-300A4849F130}"/>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s-CO"/>
          </a:p>
        </p:txBody>
      </p:sp>
      <p:sp>
        <p:nvSpPr>
          <p:cNvPr id="10" name="Marcador de número de diapositiva 6">
            <a:extLst>
              <a:ext uri="{FF2B5EF4-FFF2-40B4-BE49-F238E27FC236}">
                <a16:creationId xmlns:a16="http://schemas.microsoft.com/office/drawing/2014/main" id="{EAF61CA4-6CEE-9331-A04A-1D760CF29709}"/>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CE53E0EB-BDCC-430A-ABBD-EE7427B48C0E}" type="slidenum">
              <a:rPr lang="es-CO"/>
              <a:pPr>
                <a:defRPr/>
              </a:pPr>
              <a:t>‹Nº›</a:t>
            </a:fld>
            <a:endParaRPr lang="es-CO"/>
          </a:p>
        </p:txBody>
      </p:sp>
    </p:spTree>
    <p:extLst>
      <p:ext uri="{BB962C8B-B14F-4D97-AF65-F5344CB8AC3E}">
        <p14:creationId xmlns:p14="http://schemas.microsoft.com/office/powerpoint/2010/main" val="162280309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2" name="Rectángulo: esquinas superiores redondeadas 1">
            <a:extLst>
              <a:ext uri="{FF2B5EF4-FFF2-40B4-BE49-F238E27FC236}">
                <a16:creationId xmlns:a16="http://schemas.microsoft.com/office/drawing/2014/main" id="{C146EE8A-9F00-ED60-1FA2-F4D8697E3ADF}"/>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3" name="CuadroTexto 4">
            <a:extLst>
              <a:ext uri="{FF2B5EF4-FFF2-40B4-BE49-F238E27FC236}">
                <a16:creationId xmlns:a16="http://schemas.microsoft.com/office/drawing/2014/main" id="{5D057654-A8CA-3141-5A91-AF44BCFB4407}"/>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4" name="Imagen 5">
            <a:extLst>
              <a:ext uri="{FF2B5EF4-FFF2-40B4-BE49-F238E27FC236}">
                <a16:creationId xmlns:a16="http://schemas.microsoft.com/office/drawing/2014/main" id="{A05D5A39-75AE-D335-399A-B9F9BDBAE41C}"/>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Imagen 6">
            <a:extLst>
              <a:ext uri="{FF2B5EF4-FFF2-40B4-BE49-F238E27FC236}">
                <a16:creationId xmlns:a16="http://schemas.microsoft.com/office/drawing/2014/main" id="{667CE281-0508-1BB9-2890-3EA4518178E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a:t>Editar el estilo de texto del patrón</a:t>
            </a:r>
          </a:p>
        </p:txBody>
      </p:sp>
    </p:spTree>
    <p:extLst>
      <p:ext uri="{BB962C8B-B14F-4D97-AF65-F5344CB8AC3E}">
        <p14:creationId xmlns:p14="http://schemas.microsoft.com/office/powerpoint/2010/main" val="206625619"/>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userDrawn="1">
  <p:cSld name="1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97314"/>
            <a:ext cx="12194413" cy="6471015"/>
          </a:xfrm>
          <a:prstGeom prst="rect">
            <a:avLst/>
          </a:prstGeom>
        </p:spPr>
      </p:pic>
      <p:sp>
        <p:nvSpPr>
          <p:cNvPr id="8" name="Rectángulo 7"/>
          <p:cNvSpPr/>
          <p:nvPr userDrawn="1"/>
        </p:nvSpPr>
        <p:spPr>
          <a:xfrm>
            <a:off x="-1934" y="314101"/>
            <a:ext cx="12192000" cy="6565428"/>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5365F3CF-51B4-D71C-9E2F-425D7D65B70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73592077-EE81-D660-4BC2-947FF653B80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9ECE9B18-D1A9-8715-C63E-CDB559823EDE}"/>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5BEA18E4-608F-6BC6-E7FE-C6AF22A7D16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460530715"/>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userDrawn="1">
  <p:cSld name="2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72322"/>
            <a:ext cx="12194413" cy="6471015"/>
          </a:xfrm>
          <a:prstGeom prst="rect">
            <a:avLst/>
          </a:prstGeom>
        </p:spPr>
      </p:pic>
      <p:sp>
        <p:nvSpPr>
          <p:cNvPr id="8" name="Rectángulo 7"/>
          <p:cNvSpPr/>
          <p:nvPr userDrawn="1"/>
        </p:nvSpPr>
        <p:spPr>
          <a:xfrm>
            <a:off x="-1934" y="215762"/>
            <a:ext cx="12192000" cy="6642566"/>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1931263D-9FED-0A89-499B-F8B272938FA9}"/>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3F172807-BF1D-81AD-617C-8BBD6AB2BF8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82E67808-9CD4-EDB3-9C79-7951AB08003F}"/>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85778E61-BB7D-C249-C62B-FB6280BC1A7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117940663"/>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275857345"/>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166982331"/>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041534630"/>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4268096459"/>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069550206"/>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1056674141"/>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506942541"/>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31404389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5" name="Rectángulo: esquinas superiores redondeadas 4">
            <a:extLst>
              <a:ext uri="{FF2B5EF4-FFF2-40B4-BE49-F238E27FC236}">
                <a16:creationId xmlns:a16="http://schemas.microsoft.com/office/drawing/2014/main" id="{64BE77E4-0561-94D7-F9E4-F53BD5EA7492}"/>
              </a:ext>
            </a:extLst>
          </p:cNvPr>
          <p:cNvSpPr/>
          <p:nvPr userDrawn="1"/>
        </p:nvSpPr>
        <p:spPr>
          <a:xfrm rot="5400000">
            <a:off x="2532063" y="-2303463"/>
            <a:ext cx="509588" cy="5573713"/>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CO"/>
          </a:p>
        </p:txBody>
      </p:sp>
      <p:sp>
        <p:nvSpPr>
          <p:cNvPr id="6" name="CuadroTexto 4">
            <a:extLst>
              <a:ext uri="{FF2B5EF4-FFF2-40B4-BE49-F238E27FC236}">
                <a16:creationId xmlns:a16="http://schemas.microsoft.com/office/drawing/2014/main" id="{8358F32C-7431-3160-7BDA-0015FC6D9579}"/>
              </a:ext>
            </a:extLst>
          </p:cNvPr>
          <p:cNvSpPr txBox="1">
            <a:spLocks noChangeArrowheads="1"/>
          </p:cNvSpPr>
          <p:nvPr userDrawn="1"/>
        </p:nvSpPr>
        <p:spPr bwMode="auto">
          <a:xfrm>
            <a:off x="811213" y="222250"/>
            <a:ext cx="3735387"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Pronóstico de la Amenaza por</a:t>
            </a:r>
          </a:p>
          <a:p>
            <a:pPr eaLnBrk="1" hangingPunct="1"/>
            <a:r>
              <a:rPr lang="es-ES" altLang="es-CO" sz="1400" b="1">
                <a:solidFill>
                  <a:schemeClr val="bg1"/>
                </a:solidFill>
                <a:latin typeface="Verdana" panose="020B0604030504040204" pitchFamily="34" charset="0"/>
                <a:ea typeface="Verdana" panose="020B0604030504040204" pitchFamily="34" charset="0"/>
                <a:cs typeface="Verdana" panose="020B0604030504040204" pitchFamily="34" charset="0"/>
              </a:rPr>
              <a:t>Incendios de la Cobertura Vegetal</a:t>
            </a:r>
            <a:endParaRPr lang="es-MX" altLang="es-CO" sz="1400" b="1">
              <a:solidFill>
                <a:schemeClr val="bg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Imagen 5">
            <a:extLst>
              <a:ext uri="{FF2B5EF4-FFF2-40B4-BE49-F238E27FC236}">
                <a16:creationId xmlns:a16="http://schemas.microsoft.com/office/drawing/2014/main" id="{891898BD-7A53-0C81-F43F-354A3C6B34B2}"/>
              </a:ext>
            </a:extLst>
          </p:cNvPr>
          <p:cNvPicPr>
            <a:picLocks noChangeAspect="1" noChangeArrowheads="1"/>
          </p:cNvPicPr>
          <p:nvPr userDrawn="1"/>
        </p:nvPicPr>
        <p:blipFill>
          <a:blip r:embed="rId2">
            <a:lum bright="70000" contrast="-70000"/>
            <a:extLst>
              <a:ext uri="{28A0092B-C50C-407E-A947-70E740481C1C}">
                <a14:useLocalDpi xmlns:a14="http://schemas.microsoft.com/office/drawing/2010/main" val="0"/>
              </a:ext>
            </a:extLst>
          </a:blip>
          <a:srcRect/>
          <a:stretch>
            <a:fillRect/>
          </a:stretch>
        </p:blipFill>
        <p:spPr bwMode="auto">
          <a:xfrm>
            <a:off x="361950" y="314325"/>
            <a:ext cx="252413" cy="344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Imagen 6">
            <a:extLst>
              <a:ext uri="{FF2B5EF4-FFF2-40B4-BE49-F238E27FC236}">
                <a16:creationId xmlns:a16="http://schemas.microsoft.com/office/drawing/2014/main" id="{E4D48505-3133-266A-487A-65340B688FF7}"/>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a:t>Haga clic para modificar el estilo de título del patrón</a:t>
            </a:r>
            <a:endParaRPr lang="es-MX"/>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Editar el estilo de texto del patrón</a:t>
            </a:r>
          </a:p>
        </p:txBody>
      </p:sp>
      <p:sp>
        <p:nvSpPr>
          <p:cNvPr id="8" name="Marcador de texto 12"/>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a:t>Editar el estilo de texto del patrón</a:t>
            </a:r>
          </a:p>
        </p:txBody>
      </p:sp>
    </p:spTree>
    <p:extLst>
      <p:ext uri="{BB962C8B-B14F-4D97-AF65-F5344CB8AC3E}">
        <p14:creationId xmlns:p14="http://schemas.microsoft.com/office/powerpoint/2010/main" val="2605053237"/>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672434990"/>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920913821"/>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621084078"/>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767174701"/>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929363955"/>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060887586"/>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678118715"/>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921240342"/>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326667629"/>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560297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Área Hidrográfica CUENCA rio mag">
  <p:cSld name="Área Hidrográfica CUENCA rio mag">
    <p:spTree>
      <p:nvGrpSpPr>
        <p:cNvPr id="1" name="Shape 204"/>
        <p:cNvGrpSpPr/>
        <p:nvPr/>
      </p:nvGrpSpPr>
      <p:grpSpPr>
        <a:xfrm>
          <a:off x="0" y="0"/>
          <a:ext cx="0" cy="0"/>
          <a:chOff x="0" y="0"/>
          <a:chExt cx="0" cy="0"/>
        </a:xfrm>
      </p:grpSpPr>
      <p:sp>
        <p:nvSpPr>
          <p:cNvPr id="2" name="Google Shape;205;p65">
            <a:extLst>
              <a:ext uri="{FF2B5EF4-FFF2-40B4-BE49-F238E27FC236}">
                <a16:creationId xmlns:a16="http://schemas.microsoft.com/office/drawing/2014/main" id="{E3828862-6744-8428-63D2-1500D9F29C76}"/>
              </a:ext>
            </a:extLst>
          </p:cNvPr>
          <p:cNvSpPr>
            <a:spLocks/>
          </p:cNvSpPr>
          <p:nvPr/>
        </p:nvSpPr>
        <p:spPr bwMode="auto">
          <a:xfrm rot="10800000">
            <a:off x="2954338" y="-7938"/>
            <a:ext cx="6223000" cy="666751"/>
          </a:xfrm>
          <a:custGeom>
            <a:avLst/>
            <a:gdLst>
              <a:gd name="T0" fmla="*/ 320956 w 6222675"/>
              <a:gd name="T1" fmla="*/ 0 h 665995"/>
              <a:gd name="T2" fmla="*/ 6027317 w 6222675"/>
              <a:gd name="T3" fmla="*/ 0 h 665995"/>
              <a:gd name="T4" fmla="*/ 6138624 w 6222675"/>
              <a:gd name="T5" fmla="*/ 186118 h 665995"/>
              <a:gd name="T6" fmla="*/ 6378975 w 6222675"/>
              <a:gd name="T7" fmla="*/ 1135848 h 665995"/>
              <a:gd name="T8" fmla="*/ 6332054 w 6222675"/>
              <a:gd name="T9" fmla="*/ 1141570 h 665995"/>
              <a:gd name="T10" fmla="*/ 182846 w 6222675"/>
              <a:gd name="T11" fmla="*/ 1124150 h 665995"/>
              <a:gd name="T12" fmla="*/ 0 w 6222675"/>
              <a:gd name="T13" fmla="*/ 1123177 h 665995"/>
              <a:gd name="T14" fmla="*/ 209703 w 6222675"/>
              <a:gd name="T15" fmla="*/ 186118 h 665995"/>
              <a:gd name="T16" fmla="*/ 320956 w 6222675"/>
              <a:gd name="T17" fmla="*/ 0 h 6659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s-CO"/>
          </a:p>
        </p:txBody>
      </p:sp>
      <p:pic>
        <p:nvPicPr>
          <p:cNvPr id="3" name="Google Shape;206;p65" descr="Forma, Rectángulo&#10;&#10;Descripción generada automáticamente con confianza media">
            <a:extLst>
              <a:ext uri="{FF2B5EF4-FFF2-40B4-BE49-F238E27FC236}">
                <a16:creationId xmlns:a16="http://schemas.microsoft.com/office/drawing/2014/main" id="{9AB69D54-F9AB-4C71-B819-4584BC78D7C4}"/>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207;p65">
            <a:extLst>
              <a:ext uri="{FF2B5EF4-FFF2-40B4-BE49-F238E27FC236}">
                <a16:creationId xmlns:a16="http://schemas.microsoft.com/office/drawing/2014/main" id="{8FFC0E8A-0E21-5B03-74AF-A419ACD1038D}"/>
              </a:ext>
            </a:extLst>
          </p:cNvPr>
          <p:cNvSpPr txBox="1">
            <a:spLocks noChangeArrowheads="1"/>
          </p:cNvSpPr>
          <p:nvPr/>
        </p:nvSpPr>
        <p:spPr bwMode="auto">
          <a:xfrm>
            <a:off x="5370513" y="6638925"/>
            <a:ext cx="1450975" cy="261938"/>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100" b="1">
                <a:solidFill>
                  <a:srgbClr val="FFFFFF"/>
                </a:solidFill>
                <a:latin typeface="Helvetica Neue" charset="0"/>
                <a:cs typeface="Helvetica Neue" charset="0"/>
                <a:sym typeface="Helvetica Neue" charset="0"/>
              </a:rPr>
              <a:t>www.ideam.gov.co</a:t>
            </a:r>
            <a:endParaRPr lang="es-CO" altLang="es-CO"/>
          </a:p>
        </p:txBody>
      </p:sp>
      <p:pic>
        <p:nvPicPr>
          <p:cNvPr id="5" name="Google Shape;208;p65" descr="Forma&#10;&#10;Descripción generada automáticamente con confianza baja">
            <a:extLst>
              <a:ext uri="{FF2B5EF4-FFF2-40B4-BE49-F238E27FC236}">
                <a16:creationId xmlns:a16="http://schemas.microsoft.com/office/drawing/2014/main" id="{06FBFC7E-8B18-CEB0-331B-D894F8DF8E1E}"/>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209;p65">
            <a:extLst>
              <a:ext uri="{FF2B5EF4-FFF2-40B4-BE49-F238E27FC236}">
                <a16:creationId xmlns:a16="http://schemas.microsoft.com/office/drawing/2014/main" id="{020F8FB8-694C-DBD1-2D27-A1032A93D04F}"/>
              </a:ext>
            </a:extLst>
          </p:cNvPr>
          <p:cNvSpPr txBox="1">
            <a:spLocks noChangeArrowheads="1"/>
          </p:cNvSpPr>
          <p:nvPr/>
        </p:nvSpPr>
        <p:spPr bwMode="auto">
          <a:xfrm>
            <a:off x="3840163" y="41275"/>
            <a:ext cx="4938712" cy="584200"/>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Área Hidrográfica del Magdalena – Cauca</a:t>
            </a:r>
            <a:endParaRPr lang="es-CO" altLang="es-CO"/>
          </a:p>
          <a:p>
            <a:pPr algn="ctr" eaLnBrk="1" fontAlgn="auto" hangingPunct="1">
              <a:spcBef>
                <a:spcPts val="0"/>
              </a:spcBef>
              <a:spcAft>
                <a:spcPts val="0"/>
              </a:spcAft>
              <a:defRPr/>
            </a:pPr>
            <a:r>
              <a:rPr lang="es-CO" altLang="es-CO" sz="1600" b="1">
                <a:solidFill>
                  <a:srgbClr val="FFFFFF"/>
                </a:solidFill>
                <a:latin typeface="Verdana" panose="020B0604030504040204" pitchFamily="34" charset="0"/>
                <a:sym typeface="Verdana" panose="020B0604030504040204" pitchFamily="34" charset="0"/>
              </a:rPr>
              <a:t>(Cuenca alta del Río Cauca)</a:t>
            </a:r>
          </a:p>
        </p:txBody>
      </p:sp>
      <p:pic>
        <p:nvPicPr>
          <p:cNvPr id="7" name="Google Shape;210;p65">
            <a:extLst>
              <a:ext uri="{FF2B5EF4-FFF2-40B4-BE49-F238E27FC236}">
                <a16:creationId xmlns:a16="http://schemas.microsoft.com/office/drawing/2014/main" id="{97AE6B3F-F808-11C9-7D54-63EA0305AD31}"/>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02013" y="82550"/>
            <a:ext cx="344487"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93359595"/>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882222102"/>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831535782"/>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910914364"/>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935834245"/>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543122559"/>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24853477"/>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038802821"/>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55907124"/>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userDrawn="1">
  <p:cSld name="1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97314"/>
            <a:ext cx="12194413" cy="6471015"/>
          </a:xfrm>
          <a:prstGeom prst="rect">
            <a:avLst/>
          </a:prstGeom>
        </p:spPr>
      </p:pic>
      <p:sp>
        <p:nvSpPr>
          <p:cNvPr id="8" name="Rectángulo 7"/>
          <p:cNvSpPr/>
          <p:nvPr userDrawn="1"/>
        </p:nvSpPr>
        <p:spPr>
          <a:xfrm>
            <a:off x="-1934" y="314101"/>
            <a:ext cx="12192000" cy="6565428"/>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5365F3CF-51B4-D71C-9E2F-425D7D65B70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73592077-EE81-D660-4BC2-947FF653B80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9ECE9B18-D1A9-8715-C63E-CDB559823EDE}"/>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5BEA18E4-608F-6BC6-E7FE-C6AF22A7D16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659571588"/>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userDrawn="1">
  <p:cSld name="2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72322"/>
            <a:ext cx="12194413" cy="6471015"/>
          </a:xfrm>
          <a:prstGeom prst="rect">
            <a:avLst/>
          </a:prstGeom>
        </p:spPr>
      </p:pic>
      <p:sp>
        <p:nvSpPr>
          <p:cNvPr id="8" name="Rectángulo 7"/>
          <p:cNvSpPr/>
          <p:nvPr userDrawn="1"/>
        </p:nvSpPr>
        <p:spPr>
          <a:xfrm>
            <a:off x="-1934" y="215762"/>
            <a:ext cx="12192000" cy="6642566"/>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1931263D-9FED-0A89-499B-F8B272938FA9}"/>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3F172807-BF1D-81AD-617C-8BBD6AB2BF8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82E67808-9CD4-EDB3-9C79-7951AB08003F}"/>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85778E61-BB7D-C249-C62B-FB6280BC1A7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9489649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Alertas Hidrológicas">
  <p:cSld name="Alertas Hidrológicas">
    <p:spTree>
      <p:nvGrpSpPr>
        <p:cNvPr id="1" name="Shape 565"/>
        <p:cNvGrpSpPr/>
        <p:nvPr/>
      </p:nvGrpSpPr>
      <p:grpSpPr>
        <a:xfrm>
          <a:off x="0" y="0"/>
          <a:ext cx="0" cy="0"/>
          <a:chOff x="0" y="0"/>
          <a:chExt cx="0" cy="0"/>
        </a:xfrm>
      </p:grpSpPr>
      <p:sp>
        <p:nvSpPr>
          <p:cNvPr id="2" name="Google Shape;566;p68">
            <a:extLst>
              <a:ext uri="{FF2B5EF4-FFF2-40B4-BE49-F238E27FC236}">
                <a16:creationId xmlns:a16="http://schemas.microsoft.com/office/drawing/2014/main" id="{F38FE612-9A81-81E5-0498-271293D6E144}"/>
              </a:ext>
            </a:extLst>
          </p:cNvPr>
          <p:cNvSpPr>
            <a:spLocks/>
          </p:cNvSpPr>
          <p:nvPr/>
        </p:nvSpPr>
        <p:spPr bwMode="auto">
          <a:xfrm rot="10800000">
            <a:off x="2954338" y="-7938"/>
            <a:ext cx="6223000" cy="666751"/>
          </a:xfrm>
          <a:custGeom>
            <a:avLst/>
            <a:gdLst>
              <a:gd name="T0" fmla="*/ 314644 w 6222675"/>
              <a:gd name="T1" fmla="*/ 0 h 665995"/>
              <a:gd name="T2" fmla="*/ 5910108 w 6222675"/>
              <a:gd name="T3" fmla="*/ 0 h 665995"/>
              <a:gd name="T4" fmla="*/ 6019254 w 6222675"/>
              <a:gd name="T5" fmla="*/ 121491 h 665995"/>
              <a:gd name="T6" fmla="*/ 6254929 w 6222675"/>
              <a:gd name="T7" fmla="*/ 741410 h 665995"/>
              <a:gd name="T8" fmla="*/ 6208922 w 6222675"/>
              <a:gd name="T9" fmla="*/ 745159 h 665995"/>
              <a:gd name="T10" fmla="*/ 179367 w 6222675"/>
              <a:gd name="T11" fmla="*/ 733767 h 665995"/>
              <a:gd name="T12" fmla="*/ 0 w 6222675"/>
              <a:gd name="T13" fmla="*/ 733142 h 665995"/>
              <a:gd name="T14" fmla="*/ 205567 w 6222675"/>
              <a:gd name="T15" fmla="*/ 121491 h 665995"/>
              <a:gd name="T16" fmla="*/ 314644 w 6222675"/>
              <a:gd name="T17" fmla="*/ 0 h 66599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6222675" h="665995" extrusionOk="0">
                <a:moveTo>
                  <a:pt x="313060" y="0"/>
                </a:moveTo>
                <a:lnTo>
                  <a:pt x="5879632" y="0"/>
                </a:lnTo>
                <a:cubicBezTo>
                  <a:pt x="5939600" y="0"/>
                  <a:pt x="5953545" y="39947"/>
                  <a:pt x="5988214" y="108582"/>
                </a:cubicBezTo>
                <a:lnTo>
                  <a:pt x="6222675" y="662644"/>
                </a:lnTo>
                <a:lnTo>
                  <a:pt x="6176899" y="665995"/>
                </a:lnTo>
                <a:lnTo>
                  <a:pt x="178476" y="655814"/>
                </a:lnTo>
                <a:lnTo>
                  <a:pt x="0" y="655256"/>
                </a:lnTo>
                <a:cubicBezTo>
                  <a:pt x="70339" y="459217"/>
                  <a:pt x="129115" y="334766"/>
                  <a:pt x="204478" y="108582"/>
                </a:cubicBezTo>
                <a:cubicBezTo>
                  <a:pt x="226146" y="35613"/>
                  <a:pt x="253092" y="0"/>
                  <a:pt x="313060" y="0"/>
                </a:cubicBez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p>
            <a:endParaRPr lang="es-CO"/>
          </a:p>
        </p:txBody>
      </p:sp>
      <p:pic>
        <p:nvPicPr>
          <p:cNvPr id="3" name="Google Shape;567;p68" descr="Forma, Rectángulo&#10;&#10;Descripción generada automáticamente con confianza media">
            <a:extLst>
              <a:ext uri="{FF2B5EF4-FFF2-40B4-BE49-F238E27FC236}">
                <a16:creationId xmlns:a16="http://schemas.microsoft.com/office/drawing/2014/main" id="{9F5E6BC3-F338-A4EF-1901-05C2E69A392D}"/>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568;p68">
            <a:extLst>
              <a:ext uri="{FF2B5EF4-FFF2-40B4-BE49-F238E27FC236}">
                <a16:creationId xmlns:a16="http://schemas.microsoft.com/office/drawing/2014/main" id="{188BED35-AD3E-9829-E546-9066E84B5DC6}"/>
              </a:ext>
            </a:extLst>
          </p:cNvPr>
          <p:cNvSpPr txBox="1">
            <a:spLocks noChangeArrowheads="1"/>
          </p:cNvSpPr>
          <p:nvPr/>
        </p:nvSpPr>
        <p:spPr bwMode="auto">
          <a:xfrm>
            <a:off x="5370513" y="6638925"/>
            <a:ext cx="1450975" cy="261938"/>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1100" b="1">
                <a:solidFill>
                  <a:srgbClr val="FFFFFF"/>
                </a:solidFill>
                <a:latin typeface="Helvetica Neue" charset="0"/>
                <a:cs typeface="Helvetica Neue" charset="0"/>
                <a:sym typeface="Helvetica Neue" charset="0"/>
              </a:rPr>
              <a:t>www.ideam.gov.co</a:t>
            </a:r>
            <a:endParaRPr lang="es-CO" altLang="es-CO"/>
          </a:p>
        </p:txBody>
      </p:sp>
      <p:pic>
        <p:nvPicPr>
          <p:cNvPr id="5" name="Google Shape;569;p68" descr="Forma&#10;&#10;Descripción generada automáticamente con confianza baja">
            <a:extLst>
              <a:ext uri="{FF2B5EF4-FFF2-40B4-BE49-F238E27FC236}">
                <a16:creationId xmlns:a16="http://schemas.microsoft.com/office/drawing/2014/main" id="{CDC4D228-96B5-316A-B145-8854B72B46AE}"/>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8"/>
            <a:ext cx="12190413"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570;p68">
            <a:extLst>
              <a:ext uri="{FF2B5EF4-FFF2-40B4-BE49-F238E27FC236}">
                <a16:creationId xmlns:a16="http://schemas.microsoft.com/office/drawing/2014/main" id="{FD8C3D58-3613-1B59-286A-B596B085DED7}"/>
              </a:ext>
            </a:extLst>
          </p:cNvPr>
          <p:cNvSpPr txBox="1">
            <a:spLocks noChangeArrowheads="1"/>
          </p:cNvSpPr>
          <p:nvPr/>
        </p:nvSpPr>
        <p:spPr bwMode="auto">
          <a:xfrm>
            <a:off x="4675188" y="141288"/>
            <a:ext cx="3092450" cy="400050"/>
          </a:xfrm>
          <a:prstGeom prst="rect">
            <a:avLst/>
          </a:prstGeom>
          <a:noFill/>
          <a:ln>
            <a:noFill/>
          </a:ln>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fontAlgn="auto" hangingPunct="1">
              <a:spcBef>
                <a:spcPts val="0"/>
              </a:spcBef>
              <a:spcAft>
                <a:spcPts val="0"/>
              </a:spcAft>
              <a:defRPr/>
            </a:pPr>
            <a:r>
              <a:rPr lang="es-CO" altLang="es-CO" sz="2000" b="1">
                <a:solidFill>
                  <a:srgbClr val="FFFFFF"/>
                </a:solidFill>
                <a:latin typeface="Verdana" panose="020B0604030504040204" pitchFamily="34" charset="0"/>
                <a:sym typeface="Verdana" panose="020B0604030504040204" pitchFamily="34" charset="0"/>
              </a:rPr>
              <a:t>Alertas Hidrológicas</a:t>
            </a:r>
            <a:endParaRPr lang="es-CO" altLang="es-CO"/>
          </a:p>
        </p:txBody>
      </p:sp>
      <p:pic>
        <p:nvPicPr>
          <p:cNvPr id="7" name="Google Shape;571;p68">
            <a:extLst>
              <a:ext uri="{FF2B5EF4-FFF2-40B4-BE49-F238E27FC236}">
                <a16:creationId xmlns:a16="http://schemas.microsoft.com/office/drawing/2014/main" id="{F54440C8-3127-42DC-4A2B-EA57EF81E1BD}"/>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49738" y="79375"/>
            <a:ext cx="2825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Google Shape;572;p68">
            <a:extLst>
              <a:ext uri="{FF2B5EF4-FFF2-40B4-BE49-F238E27FC236}">
                <a16:creationId xmlns:a16="http://schemas.microsoft.com/office/drawing/2014/main" id="{8AF7CE29-85E5-3721-F391-40DD8F42A97C}"/>
              </a:ext>
            </a:extLst>
          </p:cNvPr>
          <p:cNvCxnSpPr>
            <a:cxnSpLocks noChangeShapeType="1"/>
          </p:cNvCxnSpPr>
          <p:nvPr/>
        </p:nvCxnSpPr>
        <p:spPr bwMode="auto">
          <a:xfrm>
            <a:off x="4873625" y="1049338"/>
            <a:ext cx="0" cy="5427662"/>
          </a:xfrm>
          <a:prstGeom prst="straightConnector1">
            <a:avLst/>
          </a:prstGeom>
          <a:noFill/>
          <a:ln w="28575">
            <a:solidFill>
              <a:srgbClr val="D0CECE"/>
            </a:solidFill>
            <a:miter lim="800000"/>
            <a:headEnd type="none" w="sm" len="sm"/>
            <a:tailEnd type="none" w="sm" len="sm"/>
          </a:ln>
          <a:extLst>
            <a:ext uri="{909E8E84-426E-40DD-AFC4-6F175D3DCCD1}">
              <a14:hiddenFill xmlns:a14="http://schemas.microsoft.com/office/drawing/2010/main">
                <a:noFill/>
              </a14:hiddenFill>
            </a:ext>
          </a:extLst>
        </p:spPr>
      </p:cxnSp>
      <p:pic>
        <p:nvPicPr>
          <p:cNvPr id="9" name="Google Shape;573;p68" descr="Recurso 24.png">
            <a:extLst>
              <a:ext uri="{FF2B5EF4-FFF2-40B4-BE49-F238E27FC236}">
                <a16:creationId xmlns:a16="http://schemas.microsoft.com/office/drawing/2014/main" id="{28ACB140-0411-CC81-412F-211FBBA2F1E7}"/>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688638" y="4673600"/>
            <a:ext cx="382587"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Google Shape;574;p68">
            <a:extLst>
              <a:ext uri="{FF2B5EF4-FFF2-40B4-BE49-F238E27FC236}">
                <a16:creationId xmlns:a16="http://schemas.microsoft.com/office/drawing/2014/main" id="{92AFBECE-1A31-20A9-EA34-C347A1A45174}"/>
              </a:ext>
            </a:extLst>
          </p:cNvPr>
          <p:cNvCxnSpPr>
            <a:cxnSpLocks noChangeShapeType="1"/>
          </p:cNvCxnSpPr>
          <p:nvPr/>
        </p:nvCxnSpPr>
        <p:spPr bwMode="auto">
          <a:xfrm>
            <a:off x="4873625" y="4464050"/>
            <a:ext cx="6592888" cy="0"/>
          </a:xfrm>
          <a:prstGeom prst="straightConnector1">
            <a:avLst/>
          </a:prstGeom>
          <a:noFill/>
          <a:ln w="28575">
            <a:solidFill>
              <a:srgbClr val="D0CECE"/>
            </a:solidFill>
            <a:miter lim="800000"/>
            <a:headEnd type="none" w="sm" len="sm"/>
            <a:tailEnd type="none" w="sm" len="sm"/>
          </a:ln>
          <a:extLst>
            <a:ext uri="{909E8E84-426E-40DD-AFC4-6F175D3DCCD1}">
              <a14:hiddenFill xmlns:a14="http://schemas.microsoft.com/office/drawing/2010/main">
                <a:noFill/>
              </a14:hiddenFill>
            </a:ext>
          </a:extLst>
        </p:spPr>
      </p:cxnSp>
      <p:cxnSp>
        <p:nvCxnSpPr>
          <p:cNvPr id="11" name="Google Shape;575;p68">
            <a:extLst>
              <a:ext uri="{FF2B5EF4-FFF2-40B4-BE49-F238E27FC236}">
                <a16:creationId xmlns:a16="http://schemas.microsoft.com/office/drawing/2014/main" id="{C71ADF20-D4CA-0A14-C725-77ABE384E17F}"/>
              </a:ext>
            </a:extLst>
          </p:cNvPr>
          <p:cNvCxnSpPr>
            <a:cxnSpLocks noChangeShapeType="1"/>
          </p:cNvCxnSpPr>
          <p:nvPr/>
        </p:nvCxnSpPr>
        <p:spPr bwMode="auto">
          <a:xfrm>
            <a:off x="4873625" y="5418138"/>
            <a:ext cx="6592888" cy="0"/>
          </a:xfrm>
          <a:prstGeom prst="straightConnector1">
            <a:avLst/>
          </a:prstGeom>
          <a:noFill/>
          <a:ln w="28575">
            <a:solidFill>
              <a:srgbClr val="D0CECE"/>
            </a:solidFill>
            <a:miter lim="800000"/>
            <a:headEnd type="none" w="sm" len="sm"/>
            <a:tailEnd type="none" w="sm" len="sm"/>
          </a:ln>
          <a:extLst>
            <a:ext uri="{909E8E84-426E-40DD-AFC4-6F175D3DCCD1}">
              <a14:hiddenFill xmlns:a14="http://schemas.microsoft.com/office/drawing/2010/main">
                <a:noFill/>
              </a14:hiddenFill>
            </a:ext>
          </a:extLst>
        </p:spPr>
      </p:cxnSp>
      <p:pic>
        <p:nvPicPr>
          <p:cNvPr id="12" name="Google Shape;576;p68">
            <a:extLst>
              <a:ext uri="{FF2B5EF4-FFF2-40B4-BE49-F238E27FC236}">
                <a16:creationId xmlns:a16="http://schemas.microsoft.com/office/drawing/2014/main" id="{C26295AB-BC0B-E1CF-CDE5-918555F717A7}"/>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85550" y="1012825"/>
            <a:ext cx="796925" cy="5668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77" name="Google Shape;577;p68"/>
          <p:cNvSpPr txBox="1">
            <a:spLocks noGrp="1"/>
          </p:cNvSpPr>
          <p:nvPr>
            <p:ph type="body" idx="1"/>
          </p:nvPr>
        </p:nvSpPr>
        <p:spPr>
          <a:xfrm>
            <a:off x="4994275" y="5503863"/>
            <a:ext cx="6076950" cy="935037"/>
          </a:xfrm>
          <a:prstGeom prst="rect">
            <a:avLst/>
          </a:prstGeom>
          <a:noFill/>
          <a:ln>
            <a:noFill/>
          </a:ln>
        </p:spPr>
        <p:txBody>
          <a:bodyPr spcFirstLastPara="1">
            <a:normAutofit/>
          </a:bodyPr>
          <a:lstStyle>
            <a:lvl1pPr marL="457200" lvl="0" indent="-228600" algn="l">
              <a:lnSpc>
                <a:spcPct val="90000"/>
              </a:lnSpc>
              <a:spcBef>
                <a:spcPts val="1000"/>
              </a:spcBef>
              <a:spcAft>
                <a:spcPts val="0"/>
              </a:spcAft>
              <a:buClr>
                <a:srgbClr val="7F7F7F"/>
              </a:buClr>
              <a:buSzPts val="900"/>
              <a:buNone/>
              <a:defRPr sz="900">
                <a:solidFill>
                  <a:srgbClr val="7F7F7F"/>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8" name="Google Shape;578;p68"/>
          <p:cNvSpPr txBox="1">
            <a:spLocks noGrp="1"/>
          </p:cNvSpPr>
          <p:nvPr>
            <p:ph type="body" idx="2"/>
          </p:nvPr>
        </p:nvSpPr>
        <p:spPr>
          <a:xfrm>
            <a:off x="4994275" y="4061566"/>
            <a:ext cx="6076950" cy="297364"/>
          </a:xfrm>
          <a:prstGeom prst="rect">
            <a:avLst/>
          </a:prstGeom>
          <a:noFill/>
          <a:ln>
            <a:noFill/>
          </a:ln>
        </p:spPr>
        <p:txBody>
          <a:bodyPr spcFirstLastPara="1">
            <a:normAutofit/>
          </a:bodyPr>
          <a:lstStyle>
            <a:lvl1pPr marL="457200" lvl="0" indent="-228600" algn="ctr">
              <a:lnSpc>
                <a:spcPct val="90000"/>
              </a:lnSpc>
              <a:spcBef>
                <a:spcPts val="1000"/>
              </a:spcBef>
              <a:spcAft>
                <a:spcPts val="0"/>
              </a:spcAft>
              <a:buClr>
                <a:srgbClr val="7F7F7F"/>
              </a:buClr>
              <a:buSzPts val="800"/>
              <a:buNone/>
              <a:defRPr sz="800">
                <a:solidFill>
                  <a:srgbClr val="7F7F7F"/>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9" name="Google Shape;579;p68"/>
          <p:cNvSpPr txBox="1">
            <a:spLocks noGrp="1"/>
          </p:cNvSpPr>
          <p:nvPr>
            <p:ph type="body" idx="3"/>
          </p:nvPr>
        </p:nvSpPr>
        <p:spPr>
          <a:xfrm>
            <a:off x="7767756" y="4595044"/>
            <a:ext cx="2817866" cy="708271"/>
          </a:xfrm>
          <a:prstGeom prst="rect">
            <a:avLst/>
          </a:prstGeom>
          <a:noFill/>
          <a:ln>
            <a:noFill/>
          </a:ln>
        </p:spPr>
        <p:txBody>
          <a:bodyPr spcFirstLastPara="1">
            <a:normAutofit/>
          </a:bodyPr>
          <a:lstStyle>
            <a:lvl1pPr marL="457200" lvl="0" indent="-228600" algn="l">
              <a:lnSpc>
                <a:spcPct val="90000"/>
              </a:lnSpc>
              <a:spcBef>
                <a:spcPts val="1000"/>
              </a:spcBef>
              <a:spcAft>
                <a:spcPts val="0"/>
              </a:spcAft>
              <a:buClr>
                <a:srgbClr val="7F7F7F"/>
              </a:buClr>
              <a:buSzPts val="800"/>
              <a:buNone/>
              <a:defRPr sz="800">
                <a:solidFill>
                  <a:srgbClr val="7F7F7F"/>
                </a:solidFill>
                <a:latin typeface="Verdana"/>
                <a:ea typeface="Verdana"/>
                <a:cs typeface="Verdana"/>
                <a:sym typeface="Verdana"/>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84026758"/>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976848085"/>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687987241"/>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701731389"/>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261708557"/>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415048308"/>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2743062603"/>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884820316"/>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742078264"/>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805208174"/>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7647034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881118486"/>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10968092"/>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505148909"/>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502035611"/>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31606547"/>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55471890"/>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808462121"/>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055027617"/>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77738798"/>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739883570"/>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58641043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153041492"/>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572128738"/>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356911822"/>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264574282"/>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941819851"/>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779419673"/>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905221951"/>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userDrawn="1">
  <p:cSld name="1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97314"/>
            <a:ext cx="12194413" cy="6471015"/>
          </a:xfrm>
          <a:prstGeom prst="rect">
            <a:avLst/>
          </a:prstGeom>
        </p:spPr>
      </p:pic>
      <p:sp>
        <p:nvSpPr>
          <p:cNvPr id="8" name="Rectángulo 7"/>
          <p:cNvSpPr/>
          <p:nvPr userDrawn="1"/>
        </p:nvSpPr>
        <p:spPr>
          <a:xfrm>
            <a:off x="-1934" y="314101"/>
            <a:ext cx="12192000" cy="6565428"/>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5365F3CF-51B4-D71C-9E2F-425D7D65B70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73592077-EE81-D660-4BC2-947FF653B80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9ECE9B18-D1A9-8715-C63E-CDB559823EDE}"/>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5BEA18E4-608F-6BC6-E7FE-C6AF22A7D16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054159783"/>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userDrawn="1">
  <p:cSld name="2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72322"/>
            <a:ext cx="12194413" cy="6471015"/>
          </a:xfrm>
          <a:prstGeom prst="rect">
            <a:avLst/>
          </a:prstGeom>
        </p:spPr>
      </p:pic>
      <p:sp>
        <p:nvSpPr>
          <p:cNvPr id="8" name="Rectángulo 7"/>
          <p:cNvSpPr/>
          <p:nvPr userDrawn="1"/>
        </p:nvSpPr>
        <p:spPr>
          <a:xfrm>
            <a:off x="-1934" y="215762"/>
            <a:ext cx="12192000" cy="6642566"/>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1931263D-9FED-0A89-499B-F8B272938FA9}"/>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3F172807-BF1D-81AD-617C-8BBD6AB2BF8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82E67808-9CD4-EDB3-9C79-7951AB08003F}"/>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85778E61-BB7D-C249-C62B-FB6280BC1A7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642578087"/>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653004547"/>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96287776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495029195"/>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731047658"/>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634579368"/>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524335114"/>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1756327129"/>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790063366"/>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0385297"/>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540776398"/>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381139114"/>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09667697"/>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31546385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964718822"/>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365493681"/>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080548636"/>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218872707"/>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229142755"/>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685144390"/>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020240162"/>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639199988"/>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365248630"/>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716907109"/>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6012327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074899590"/>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688072237"/>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372324942"/>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646099686"/>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687187847"/>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pic>
        <p:nvPicPr>
          <p:cNvPr id="13" name="Imagen 12"/>
          <p:cNvPicPr>
            <a:picLocks noChangeAspect="1"/>
          </p:cNvPicPr>
          <p:nvPr userDrawn="1"/>
        </p:nvPicPr>
        <p:blipFill rotWithShape="1">
          <a:blip r:embed="rId2">
            <a:extLst>
              <a:ext uri="{28A0092B-C50C-407E-A947-70E740481C1C}">
                <a14:useLocalDpi xmlns:a14="http://schemas.microsoft.com/office/drawing/2010/main" val="0"/>
              </a:ext>
            </a:extLst>
          </a:blip>
          <a:srcRect t="19268" b="17574"/>
          <a:stretch/>
        </p:blipFill>
        <p:spPr>
          <a:xfrm>
            <a:off x="0" y="958056"/>
            <a:ext cx="12192000" cy="5775253"/>
          </a:xfrm>
          <a:prstGeom prst="rect">
            <a:avLst/>
          </a:prstGeom>
        </p:spPr>
      </p:pic>
      <p:sp>
        <p:nvSpPr>
          <p:cNvPr id="12" name="Rectángulo 11"/>
          <p:cNvSpPr/>
          <p:nvPr userDrawn="1"/>
        </p:nvSpPr>
        <p:spPr>
          <a:xfrm>
            <a:off x="-2550" y="222422"/>
            <a:ext cx="12192000" cy="6471015"/>
          </a:xfrm>
          <a:prstGeom prst="rect">
            <a:avLst/>
          </a:prstGeom>
          <a:gradFill flip="none" rotWithShape="1">
            <a:gsLst>
              <a:gs pos="0">
                <a:schemeClr val="accent6">
                  <a:lumMod val="50000"/>
                  <a:alpha val="13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Imagen 4"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33" y="41967"/>
            <a:ext cx="12190067" cy="6859090"/>
          </a:xfrm>
          <a:prstGeom prst="rect">
            <a:avLst/>
          </a:prstGeom>
        </p:spPr>
      </p:pic>
      <p:sp>
        <p:nvSpPr>
          <p:cNvPr id="8" name="CuadroTexto 7">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6" name="Marcador de texto 12">
            <a:extLst>
              <a:ext uri="{FF2B5EF4-FFF2-40B4-BE49-F238E27FC236}">
                <a16:creationId xmlns:a16="http://schemas.microsoft.com/office/drawing/2014/main" id="{A8816EA9-F62E-B48B-336A-43F484327F00}"/>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5" name="Rectángulo: esquinas superiores redondeadas 14">
            <a:extLst>
              <a:ext uri="{FF2B5EF4-FFF2-40B4-BE49-F238E27FC236}">
                <a16:creationId xmlns:a16="http://schemas.microsoft.com/office/drawing/2014/main" id="{9FCCED7C-A8E6-A41C-1207-064A716119CB}"/>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6" name="CuadroTexto 15">
            <a:extLst>
              <a:ext uri="{FF2B5EF4-FFF2-40B4-BE49-F238E27FC236}">
                <a16:creationId xmlns:a16="http://schemas.microsoft.com/office/drawing/2014/main" id="{8DA60929-9988-8B89-5F63-E92638E71A16}"/>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6796E07D-4CB7-D720-CB78-25ECD50E46E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8" name="Imagen 17">
            <a:extLst>
              <a:ext uri="{FF2B5EF4-FFF2-40B4-BE49-F238E27FC236}">
                <a16:creationId xmlns:a16="http://schemas.microsoft.com/office/drawing/2014/main" id="{B0189C42-213F-D763-0A78-9E46881E8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161242808"/>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726007981"/>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957679834"/>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767512707"/>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1606778532"/>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39683636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361527583"/>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3813310194"/>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28457191"/>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963218692"/>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785459748"/>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83210646"/>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655559686"/>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871316071"/>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150153694"/>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77141781"/>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89765983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ación">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C55D1E7B-37B9-68D6-DB7C-740C35704E3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CuadroTexto 4">
            <a:extLst>
              <a:ext uri="{FF2B5EF4-FFF2-40B4-BE49-F238E27FC236}">
                <a16:creationId xmlns:a16="http://schemas.microsoft.com/office/drawing/2014/main" id="{BF6C7F04-C070-571E-B29E-A32F3AE21CFF}"/>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8" name="Imagen 5">
            <a:extLst>
              <a:ext uri="{FF2B5EF4-FFF2-40B4-BE49-F238E27FC236}">
                <a16:creationId xmlns:a16="http://schemas.microsoft.com/office/drawing/2014/main" id="{40FAE563-E39A-F487-8D51-650D412D15F1}"/>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Marcador de texto 2"/>
          <p:cNvSpPr>
            <a:spLocks noGrp="1"/>
          </p:cNvSpPr>
          <p:nvPr>
            <p:ph type="body" idx="1"/>
          </p:nvPr>
        </p:nvSpPr>
        <p:spPr>
          <a:xfrm>
            <a:off x="839789" y="1730591"/>
            <a:ext cx="5157787" cy="687387"/>
          </a:xfrm>
        </p:spPr>
        <p:txBody>
          <a:bodyPr anchor="b">
            <a:normAutofit/>
          </a:bodyPr>
          <a:lstStyle>
            <a:lvl1pPr marL="0" indent="0">
              <a:buNone/>
              <a:defRPr sz="1800" b="1">
                <a:solidFill>
                  <a:schemeClr val="tx1">
                    <a:lumMod val="50000"/>
                    <a:lumOff val="50000"/>
                  </a:schemeClr>
                </a:solidFill>
                <a:latin typeface="Verdana" panose="020B0604030504040204" pitchFamily="34" charset="0"/>
                <a:ea typeface="Verdana" panose="020B060403050404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los estilos de texto del patrón</a:t>
            </a:r>
          </a:p>
        </p:txBody>
      </p:sp>
      <p:sp>
        <p:nvSpPr>
          <p:cNvPr id="4" name="Marcador de contenido 3"/>
          <p:cNvSpPr>
            <a:spLocks noGrp="1"/>
          </p:cNvSpPr>
          <p:nvPr>
            <p:ph sz="half" idx="2"/>
          </p:nvPr>
        </p:nvSpPr>
        <p:spPr>
          <a:xfrm>
            <a:off x="839789" y="2505075"/>
            <a:ext cx="5157787" cy="3684588"/>
          </a:xfrm>
        </p:spPr>
        <p:txBody>
          <a:bodyPr>
            <a:normAutofit/>
          </a:bodyPr>
          <a:lstStyle>
            <a:lvl1pPr>
              <a:defRPr sz="1600">
                <a:solidFill>
                  <a:schemeClr val="tx1">
                    <a:lumMod val="50000"/>
                    <a:lumOff val="50000"/>
                  </a:schemeClr>
                </a:solidFill>
                <a:latin typeface="Verdana" panose="020B0604030504040204" pitchFamily="34" charset="0"/>
                <a:ea typeface="Verdana" panose="020B0604030504040204" pitchFamily="34" charset="0"/>
              </a:defRPr>
            </a:lvl1pPr>
            <a:lvl2pPr>
              <a:defRPr sz="1600">
                <a:solidFill>
                  <a:schemeClr val="tx1">
                    <a:lumMod val="50000"/>
                    <a:lumOff val="50000"/>
                  </a:schemeClr>
                </a:solidFill>
                <a:latin typeface="Verdana" panose="020B0604030504040204" pitchFamily="34" charset="0"/>
                <a:ea typeface="Verdana" panose="020B0604030504040204" pitchFamily="34" charset="0"/>
              </a:defRPr>
            </a:lvl2pPr>
            <a:lvl3pPr>
              <a:defRPr sz="16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5" name="Marcador de texto 4"/>
          <p:cNvSpPr>
            <a:spLocks noGrp="1"/>
          </p:cNvSpPr>
          <p:nvPr>
            <p:ph type="body" sz="quarter" idx="3"/>
          </p:nvPr>
        </p:nvSpPr>
        <p:spPr>
          <a:xfrm>
            <a:off x="6172201" y="1730591"/>
            <a:ext cx="5183188" cy="687387"/>
          </a:xfrm>
        </p:spPr>
        <p:txBody>
          <a:bodyPr anchor="b">
            <a:normAutofit/>
          </a:bodyPr>
          <a:lstStyle>
            <a:lvl1pPr marL="0" indent="0">
              <a:buNone/>
              <a:defRPr sz="1800" b="1">
                <a:solidFill>
                  <a:schemeClr val="tx1">
                    <a:lumMod val="50000"/>
                    <a:lumOff val="50000"/>
                  </a:schemeClr>
                </a:solidFill>
                <a:latin typeface="Verdana" panose="020B0604030504040204" pitchFamily="34" charset="0"/>
                <a:ea typeface="Verdana" panose="020B0604030504040204" pitchFamily="34" charset="0"/>
              </a:defRPr>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s-ES"/>
              <a:t>Haga clic para modificar los estilos de texto del patrón</a:t>
            </a:r>
          </a:p>
        </p:txBody>
      </p:sp>
      <p:sp>
        <p:nvSpPr>
          <p:cNvPr id="6" name="Marcador de contenido 5"/>
          <p:cNvSpPr>
            <a:spLocks noGrp="1"/>
          </p:cNvSpPr>
          <p:nvPr>
            <p:ph sz="quarter" idx="4"/>
          </p:nvPr>
        </p:nvSpPr>
        <p:spPr>
          <a:xfrm>
            <a:off x="6172201" y="2505075"/>
            <a:ext cx="5183188" cy="3684588"/>
          </a:xfrm>
        </p:spPr>
        <p:txBody>
          <a:bodyPr>
            <a:normAutofit/>
          </a:bodyPr>
          <a:lstStyle>
            <a:lvl1pPr>
              <a:defRPr sz="1600">
                <a:solidFill>
                  <a:schemeClr val="tx1">
                    <a:lumMod val="50000"/>
                    <a:lumOff val="50000"/>
                  </a:schemeClr>
                </a:solidFill>
                <a:latin typeface="Verdana" panose="020B0604030504040204" pitchFamily="34" charset="0"/>
                <a:ea typeface="Verdana" panose="020B0604030504040204" pitchFamily="34" charset="0"/>
              </a:defRPr>
            </a:lvl1pPr>
            <a:lvl2pPr>
              <a:defRPr sz="1600">
                <a:solidFill>
                  <a:schemeClr val="tx1">
                    <a:lumMod val="50000"/>
                    <a:lumOff val="50000"/>
                  </a:schemeClr>
                </a:solidFill>
                <a:latin typeface="Verdana" panose="020B0604030504040204" pitchFamily="34" charset="0"/>
                <a:ea typeface="Verdana" panose="020B0604030504040204" pitchFamily="34" charset="0"/>
              </a:defRPr>
            </a:lvl2pPr>
            <a:lvl3pPr>
              <a:defRPr sz="16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11" name="Título 1"/>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a:t>Haga clic para modificar el estilo de título del patrón</a:t>
            </a:r>
            <a:endParaRPr lang="es-CO"/>
          </a:p>
        </p:txBody>
      </p:sp>
      <p:sp>
        <p:nvSpPr>
          <p:cNvPr id="9" name="Marcador de fecha 6">
            <a:extLst>
              <a:ext uri="{FF2B5EF4-FFF2-40B4-BE49-F238E27FC236}">
                <a16:creationId xmlns:a16="http://schemas.microsoft.com/office/drawing/2014/main" id="{EA96C13F-4A50-A514-818C-8E790491CFAA}"/>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72CD9AEA-CB9C-4EC8-952E-898E7A0409F5}" type="datetimeFigureOut">
              <a:rPr lang="es-CO"/>
              <a:pPr>
                <a:defRPr/>
              </a:pPr>
              <a:t>4/09/2025</a:t>
            </a:fld>
            <a:endParaRPr lang="es-CO"/>
          </a:p>
        </p:txBody>
      </p:sp>
      <p:sp>
        <p:nvSpPr>
          <p:cNvPr id="10" name="Marcador de pie de página 7">
            <a:extLst>
              <a:ext uri="{FF2B5EF4-FFF2-40B4-BE49-F238E27FC236}">
                <a16:creationId xmlns:a16="http://schemas.microsoft.com/office/drawing/2014/main" id="{4C3227F0-229A-9EE0-7A2E-DA6DD5ACAE6E}"/>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s-CO"/>
          </a:p>
        </p:txBody>
      </p:sp>
      <p:sp>
        <p:nvSpPr>
          <p:cNvPr id="12" name="Marcador de número de diapositiva 8">
            <a:extLst>
              <a:ext uri="{FF2B5EF4-FFF2-40B4-BE49-F238E27FC236}">
                <a16:creationId xmlns:a16="http://schemas.microsoft.com/office/drawing/2014/main" id="{1A126762-9775-4612-0DF7-8D605F3C7ADA}"/>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AC6F7549-F1E2-4F50-B82E-872AE915BB68}" type="slidenum">
              <a:rPr lang="es-CO"/>
              <a:pPr>
                <a:defRPr/>
              </a:pPr>
              <a:t>‹Nº›</a:t>
            </a:fld>
            <a:endParaRPr lang="es-CO"/>
          </a:p>
        </p:txBody>
      </p:sp>
    </p:spTree>
    <p:extLst>
      <p:ext uri="{BB962C8B-B14F-4D97-AF65-F5344CB8AC3E}">
        <p14:creationId xmlns:p14="http://schemas.microsoft.com/office/powerpoint/2010/main" val="114102058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541255120"/>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87419420"/>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556738391"/>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481285404"/>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561552354"/>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213101644"/>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418539040"/>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10015455"/>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198536229"/>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458103090"/>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08944662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950314576"/>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73454768"/>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userDrawn="1">
  <p:cSld name="1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97314"/>
            <a:ext cx="12194413" cy="6471015"/>
          </a:xfrm>
          <a:prstGeom prst="rect">
            <a:avLst/>
          </a:prstGeom>
        </p:spPr>
      </p:pic>
      <p:sp>
        <p:nvSpPr>
          <p:cNvPr id="8" name="Rectángulo 7"/>
          <p:cNvSpPr/>
          <p:nvPr userDrawn="1"/>
        </p:nvSpPr>
        <p:spPr>
          <a:xfrm>
            <a:off x="-1934" y="314101"/>
            <a:ext cx="12192000" cy="6565428"/>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5365F3CF-51B4-D71C-9E2F-425D7D65B70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73592077-EE81-D660-4BC2-947FF653B80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9ECE9B18-D1A9-8715-C63E-CDB559823EDE}"/>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5BEA18E4-608F-6BC6-E7FE-C6AF22A7D16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222827035"/>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userDrawn="1">
  <p:cSld name="2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72322"/>
            <a:ext cx="12194413" cy="6471015"/>
          </a:xfrm>
          <a:prstGeom prst="rect">
            <a:avLst/>
          </a:prstGeom>
        </p:spPr>
      </p:pic>
      <p:sp>
        <p:nvSpPr>
          <p:cNvPr id="8" name="Rectángulo 7"/>
          <p:cNvSpPr/>
          <p:nvPr userDrawn="1"/>
        </p:nvSpPr>
        <p:spPr>
          <a:xfrm>
            <a:off x="-1934" y="215762"/>
            <a:ext cx="12192000" cy="6642566"/>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1931263D-9FED-0A89-499B-F8B272938FA9}"/>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3F172807-BF1D-81AD-617C-8BBD6AB2BF8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82E67808-9CD4-EDB3-9C79-7951AB08003F}"/>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85778E61-BB7D-C249-C62B-FB6280BC1A7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430557405"/>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868038342"/>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139128433"/>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400216276"/>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2291153040"/>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401233070"/>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1827495334"/>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5847874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845720313"/>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757407564"/>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141576393"/>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709758567"/>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733627141"/>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581104642"/>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728458815"/>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616867570"/>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228453206"/>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492714060"/>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69016925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442231495"/>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350125176"/>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460174260"/>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708003137"/>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430847908"/>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529942380"/>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721542932"/>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117469147"/>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739471201"/>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077331936"/>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pic>
        <p:nvPicPr>
          <p:cNvPr id="13" name="Imagen 12"/>
          <p:cNvPicPr>
            <a:picLocks noChangeAspect="1"/>
          </p:cNvPicPr>
          <p:nvPr userDrawn="1"/>
        </p:nvPicPr>
        <p:blipFill rotWithShape="1">
          <a:blip r:embed="rId2">
            <a:extLst>
              <a:ext uri="{28A0092B-C50C-407E-A947-70E740481C1C}">
                <a14:useLocalDpi xmlns:a14="http://schemas.microsoft.com/office/drawing/2010/main" val="0"/>
              </a:ext>
            </a:extLst>
          </a:blip>
          <a:srcRect t="19268" b="17574"/>
          <a:stretch/>
        </p:blipFill>
        <p:spPr>
          <a:xfrm>
            <a:off x="0" y="958056"/>
            <a:ext cx="12192000" cy="5775253"/>
          </a:xfrm>
          <a:prstGeom prst="rect">
            <a:avLst/>
          </a:prstGeom>
        </p:spPr>
      </p:pic>
      <p:sp>
        <p:nvSpPr>
          <p:cNvPr id="12" name="Rectángulo 11"/>
          <p:cNvSpPr/>
          <p:nvPr userDrawn="1"/>
        </p:nvSpPr>
        <p:spPr>
          <a:xfrm>
            <a:off x="-2550" y="222422"/>
            <a:ext cx="12192000" cy="6471015"/>
          </a:xfrm>
          <a:prstGeom prst="rect">
            <a:avLst/>
          </a:prstGeom>
          <a:gradFill flip="none" rotWithShape="1">
            <a:gsLst>
              <a:gs pos="0">
                <a:schemeClr val="accent6">
                  <a:lumMod val="50000"/>
                  <a:alpha val="13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Imagen 4"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33" y="41967"/>
            <a:ext cx="12190067" cy="6859090"/>
          </a:xfrm>
          <a:prstGeom prst="rect">
            <a:avLst/>
          </a:prstGeom>
        </p:spPr>
      </p:pic>
      <p:sp>
        <p:nvSpPr>
          <p:cNvPr id="8" name="CuadroTexto 7">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6" name="Marcador de texto 12">
            <a:extLst>
              <a:ext uri="{FF2B5EF4-FFF2-40B4-BE49-F238E27FC236}">
                <a16:creationId xmlns:a16="http://schemas.microsoft.com/office/drawing/2014/main" id="{A8816EA9-F62E-B48B-336A-43F484327F00}"/>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5" name="Rectángulo: esquinas superiores redondeadas 14">
            <a:extLst>
              <a:ext uri="{FF2B5EF4-FFF2-40B4-BE49-F238E27FC236}">
                <a16:creationId xmlns:a16="http://schemas.microsoft.com/office/drawing/2014/main" id="{9FCCED7C-A8E6-A41C-1207-064A716119CB}"/>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6" name="CuadroTexto 15">
            <a:extLst>
              <a:ext uri="{FF2B5EF4-FFF2-40B4-BE49-F238E27FC236}">
                <a16:creationId xmlns:a16="http://schemas.microsoft.com/office/drawing/2014/main" id="{8DA60929-9988-8B89-5F63-E92638E71A16}"/>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6796E07D-4CB7-D720-CB78-25ECD50E46E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8" name="Imagen 17">
            <a:extLst>
              <a:ext uri="{FF2B5EF4-FFF2-40B4-BE49-F238E27FC236}">
                <a16:creationId xmlns:a16="http://schemas.microsoft.com/office/drawing/2014/main" id="{B0189C42-213F-D763-0A78-9E46881E8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1301283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502176795"/>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405648070"/>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859616861"/>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993765711"/>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1522326314"/>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2034957914"/>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1472071470"/>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275556388"/>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665372320"/>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135622995"/>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55522259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869441125"/>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946654172"/>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751687383"/>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686729921"/>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542807957"/>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55153482"/>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387984222"/>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796857996"/>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715119158"/>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195246579"/>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4552109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79248274"/>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905666655"/>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558033054"/>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657600987"/>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562771888"/>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050555139"/>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493199757"/>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pic>
        <p:nvPicPr>
          <p:cNvPr id="13" name="Imagen 12"/>
          <p:cNvPicPr>
            <a:picLocks noChangeAspect="1"/>
          </p:cNvPicPr>
          <p:nvPr userDrawn="1"/>
        </p:nvPicPr>
        <p:blipFill rotWithShape="1">
          <a:blip r:embed="rId2">
            <a:extLst>
              <a:ext uri="{28A0092B-C50C-407E-A947-70E740481C1C}">
                <a14:useLocalDpi xmlns:a14="http://schemas.microsoft.com/office/drawing/2010/main" val="0"/>
              </a:ext>
            </a:extLst>
          </a:blip>
          <a:srcRect t="19268" b="17574"/>
          <a:stretch/>
        </p:blipFill>
        <p:spPr>
          <a:xfrm>
            <a:off x="0" y="958056"/>
            <a:ext cx="12192000" cy="5775253"/>
          </a:xfrm>
          <a:prstGeom prst="rect">
            <a:avLst/>
          </a:prstGeom>
        </p:spPr>
      </p:pic>
      <p:sp>
        <p:nvSpPr>
          <p:cNvPr id="12" name="Rectángulo 11"/>
          <p:cNvSpPr/>
          <p:nvPr userDrawn="1"/>
        </p:nvSpPr>
        <p:spPr>
          <a:xfrm>
            <a:off x="-2550" y="222422"/>
            <a:ext cx="12192000" cy="6471015"/>
          </a:xfrm>
          <a:prstGeom prst="rect">
            <a:avLst/>
          </a:prstGeom>
          <a:gradFill flip="none" rotWithShape="1">
            <a:gsLst>
              <a:gs pos="0">
                <a:schemeClr val="accent6">
                  <a:lumMod val="50000"/>
                  <a:alpha val="13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Imagen 4"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33" y="41967"/>
            <a:ext cx="12190067" cy="6859090"/>
          </a:xfrm>
          <a:prstGeom prst="rect">
            <a:avLst/>
          </a:prstGeom>
        </p:spPr>
      </p:pic>
      <p:sp>
        <p:nvSpPr>
          <p:cNvPr id="8" name="CuadroTexto 7">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6" name="Marcador de texto 12">
            <a:extLst>
              <a:ext uri="{FF2B5EF4-FFF2-40B4-BE49-F238E27FC236}">
                <a16:creationId xmlns:a16="http://schemas.microsoft.com/office/drawing/2014/main" id="{A8816EA9-F62E-B48B-336A-43F484327F00}"/>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5" name="Rectángulo: esquinas superiores redondeadas 14">
            <a:extLst>
              <a:ext uri="{FF2B5EF4-FFF2-40B4-BE49-F238E27FC236}">
                <a16:creationId xmlns:a16="http://schemas.microsoft.com/office/drawing/2014/main" id="{9FCCED7C-A8E6-A41C-1207-064A716119CB}"/>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6" name="CuadroTexto 15">
            <a:extLst>
              <a:ext uri="{FF2B5EF4-FFF2-40B4-BE49-F238E27FC236}">
                <a16:creationId xmlns:a16="http://schemas.microsoft.com/office/drawing/2014/main" id="{8DA60929-9988-8B89-5F63-E92638E71A16}"/>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6796E07D-4CB7-D720-CB78-25ECD50E46E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8" name="Imagen 17">
            <a:extLst>
              <a:ext uri="{FF2B5EF4-FFF2-40B4-BE49-F238E27FC236}">
                <a16:creationId xmlns:a16="http://schemas.microsoft.com/office/drawing/2014/main" id="{B0189C42-213F-D763-0A78-9E46881E8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559311727"/>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userDrawn="1">
  <p:cSld name="En blanco">
    <p:spTree>
      <p:nvGrpSpPr>
        <p:cNvPr id="1" name=""/>
        <p:cNvGrpSpPr/>
        <p:nvPr/>
      </p:nvGrpSpPr>
      <p:grpSpPr>
        <a:xfrm>
          <a:off x="0" y="0"/>
          <a:ext cx="0" cy="0"/>
          <a:chOff x="0" y="0"/>
          <a:chExt cx="0" cy="0"/>
        </a:xfrm>
      </p:grpSpPr>
      <p:pic>
        <p:nvPicPr>
          <p:cNvPr id="5" name="Imagen 4"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CuadroTexto 7">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6" name="Marcador de texto 12">
            <a:extLst>
              <a:ext uri="{FF2B5EF4-FFF2-40B4-BE49-F238E27FC236}">
                <a16:creationId xmlns:a16="http://schemas.microsoft.com/office/drawing/2014/main" id="{E2ACAACA-52F2-6AA0-1ADD-BBE65B87EC4F}"/>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3" name="Rectángulo: esquinas superiores redondeadas 12">
            <a:extLst>
              <a:ext uri="{FF2B5EF4-FFF2-40B4-BE49-F238E27FC236}">
                <a16:creationId xmlns:a16="http://schemas.microsoft.com/office/drawing/2014/main" id="{91F04AD0-BC26-B4A7-A8CA-F42D5E13356A}"/>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 name="CuadroTexto 13">
            <a:extLst>
              <a:ext uri="{FF2B5EF4-FFF2-40B4-BE49-F238E27FC236}">
                <a16:creationId xmlns:a16="http://schemas.microsoft.com/office/drawing/2014/main" id="{74AB92E0-6AC9-D4A0-22C9-E40AA133EFDA}"/>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5" name="Imagen 14">
            <a:extLst>
              <a:ext uri="{FF2B5EF4-FFF2-40B4-BE49-F238E27FC236}">
                <a16:creationId xmlns:a16="http://schemas.microsoft.com/office/drawing/2014/main" id="{412574DC-9CB4-0ED0-5BC8-32C5C604AA6E}"/>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6" name="Imagen 15">
            <a:extLst>
              <a:ext uri="{FF2B5EF4-FFF2-40B4-BE49-F238E27FC236}">
                <a16:creationId xmlns:a16="http://schemas.microsoft.com/office/drawing/2014/main" id="{1BB9307A-D6F5-6A23-B369-31D4887EA939}"/>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99725330"/>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4218710805"/>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59670170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306943225"/>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68545322"/>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2704397727"/>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4165083234"/>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1143594930"/>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691467001"/>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277104209"/>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818283867"/>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263242060"/>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973325410"/>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07615581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7053156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623056340"/>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215395326"/>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730601072"/>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462021488"/>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809778303"/>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725400774"/>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083223877"/>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userDrawn="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MX"/>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7" name="Marcador de texto 12">
            <a:extLst>
              <a:ext uri="{FF2B5EF4-FFF2-40B4-BE49-F238E27FC236}">
                <a16:creationId xmlns:a16="http://schemas.microsoft.com/office/drawing/2014/main" id="{45AB99ED-6FA6-8B2D-76E0-BE62B0243A5A}"/>
              </a:ext>
            </a:extLst>
          </p:cNvPr>
          <p:cNvSpPr>
            <a:spLocks noGrp="1"/>
          </p:cNvSpPr>
          <p:nvPr>
            <p:ph type="body" sz="quarter" idx="13"/>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3" name="Rectángulo: esquinas superiores redondeadas 12">
            <a:extLst>
              <a:ext uri="{FF2B5EF4-FFF2-40B4-BE49-F238E27FC236}">
                <a16:creationId xmlns:a16="http://schemas.microsoft.com/office/drawing/2014/main" id="{03D29FB9-488E-890B-81AD-B5E1A7FE0184}"/>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4" name="CuadroTexto 13">
            <a:extLst>
              <a:ext uri="{FF2B5EF4-FFF2-40B4-BE49-F238E27FC236}">
                <a16:creationId xmlns:a16="http://schemas.microsoft.com/office/drawing/2014/main" id="{58B8D56A-D353-1D8D-21A5-0A92D91122B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5" name="Imagen 14">
            <a:extLst>
              <a:ext uri="{FF2B5EF4-FFF2-40B4-BE49-F238E27FC236}">
                <a16:creationId xmlns:a16="http://schemas.microsoft.com/office/drawing/2014/main" id="{C09A8E01-6B92-BB39-7086-C7056C3171D0}"/>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6" name="Imagen 15">
            <a:extLst>
              <a:ext uri="{FF2B5EF4-FFF2-40B4-BE49-F238E27FC236}">
                <a16:creationId xmlns:a16="http://schemas.microsoft.com/office/drawing/2014/main" id="{8D3C204F-C4DB-FCE4-19AC-E5E8B2131E2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064966678"/>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239978035"/>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13370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104436"/>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2644043"/>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821584960"/>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114499372"/>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18158618"/>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091963734"/>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userDrawn="1">
  <p:cSld name="1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97314"/>
            <a:ext cx="12194413" cy="6471015"/>
          </a:xfrm>
          <a:prstGeom prst="rect">
            <a:avLst/>
          </a:prstGeom>
        </p:spPr>
      </p:pic>
      <p:sp>
        <p:nvSpPr>
          <p:cNvPr id="8" name="Rectángulo 7"/>
          <p:cNvSpPr/>
          <p:nvPr userDrawn="1"/>
        </p:nvSpPr>
        <p:spPr>
          <a:xfrm>
            <a:off x="-1934" y="314101"/>
            <a:ext cx="12192000" cy="6565428"/>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5365F3CF-51B4-D71C-9E2F-425D7D65B70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73592077-EE81-D660-4BC2-947FF653B80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9ECE9B18-D1A9-8715-C63E-CDB559823EDE}"/>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5BEA18E4-608F-6BC6-E7FE-C6AF22A7D169}"/>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231680613"/>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userDrawn="1">
  <p:cSld name="2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372322"/>
            <a:ext cx="12194413" cy="6471015"/>
          </a:xfrm>
          <a:prstGeom prst="rect">
            <a:avLst/>
          </a:prstGeom>
        </p:spPr>
      </p:pic>
      <p:sp>
        <p:nvSpPr>
          <p:cNvPr id="8" name="Rectángulo 7"/>
          <p:cNvSpPr/>
          <p:nvPr userDrawn="1"/>
        </p:nvSpPr>
        <p:spPr>
          <a:xfrm>
            <a:off x="-1934" y="215762"/>
            <a:ext cx="12192000" cy="6642566"/>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1" name="Rectángulo: esquinas superiores redondeadas 10">
            <a:extLst>
              <a:ext uri="{FF2B5EF4-FFF2-40B4-BE49-F238E27FC236}">
                <a16:creationId xmlns:a16="http://schemas.microsoft.com/office/drawing/2014/main" id="{1931263D-9FED-0A89-499B-F8B272938FA9}"/>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3F172807-BF1D-81AD-617C-8BBD6AB2BF8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82E67808-9CD4-EDB3-9C79-7951AB08003F}"/>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85778E61-BB7D-C249-C62B-FB6280BC1A7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9870678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3884592D-2071-82C9-772D-10A381ECFD4F}"/>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317EF096-AA6C-3367-5463-809328C7072F}"/>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2905B46A-C2C0-488C-DA01-4B3267A24BA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ítulo 1"/>
          <p:cNvSpPr>
            <a:spLocks noGrp="1"/>
          </p:cNvSpPr>
          <p:nvPr>
            <p:ph type="title"/>
          </p:nvPr>
        </p:nvSpPr>
        <p:spPr>
          <a:xfrm>
            <a:off x="838200" y="1144588"/>
            <a:ext cx="10515600" cy="471488"/>
          </a:xfrm>
        </p:spPr>
        <p:txBody>
          <a:bodyPr>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a:t>Haga clic para modificar el estilo de título del patrón</a:t>
            </a:r>
            <a:endParaRPr lang="es-CO"/>
          </a:p>
        </p:txBody>
      </p:sp>
      <p:sp>
        <p:nvSpPr>
          <p:cNvPr id="5" name="Marcador de fecha 2">
            <a:extLst>
              <a:ext uri="{FF2B5EF4-FFF2-40B4-BE49-F238E27FC236}">
                <a16:creationId xmlns:a16="http://schemas.microsoft.com/office/drawing/2014/main" id="{C5BE3540-F9A3-9507-C2E4-FA99684ED4B2}"/>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992909CD-E035-4195-88B5-4CAF6A1F2246}" type="datetimeFigureOut">
              <a:rPr lang="es-CO"/>
              <a:pPr>
                <a:defRPr/>
              </a:pPr>
              <a:t>4/09/2025</a:t>
            </a:fld>
            <a:endParaRPr lang="es-CO"/>
          </a:p>
        </p:txBody>
      </p:sp>
      <p:sp>
        <p:nvSpPr>
          <p:cNvPr id="6" name="Marcador de pie de página 3">
            <a:extLst>
              <a:ext uri="{FF2B5EF4-FFF2-40B4-BE49-F238E27FC236}">
                <a16:creationId xmlns:a16="http://schemas.microsoft.com/office/drawing/2014/main" id="{76376B83-B988-2D66-B292-E3BC28FB84CE}"/>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s-CO"/>
          </a:p>
        </p:txBody>
      </p:sp>
      <p:sp>
        <p:nvSpPr>
          <p:cNvPr id="8" name="Marcador de número de diapositiva 4">
            <a:extLst>
              <a:ext uri="{FF2B5EF4-FFF2-40B4-BE49-F238E27FC236}">
                <a16:creationId xmlns:a16="http://schemas.microsoft.com/office/drawing/2014/main" id="{E7641162-E4A5-915F-6680-8BD56E87651A}"/>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C916C852-366B-4689-88B4-9A12109C2E2E}" type="slidenum">
              <a:rPr lang="es-CO"/>
              <a:pPr>
                <a:defRPr/>
              </a:pPr>
              <a:t>‹Nº›</a:t>
            </a:fld>
            <a:endParaRPr lang="es-CO"/>
          </a:p>
        </p:txBody>
      </p:sp>
    </p:spTree>
    <p:extLst>
      <p:ext uri="{BB962C8B-B14F-4D97-AF65-F5344CB8AC3E}">
        <p14:creationId xmlns:p14="http://schemas.microsoft.com/office/powerpoint/2010/main" val="21980048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52547170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55436521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20006251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71359135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93600030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1932060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00677277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9717988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98983313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79943441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20B88116-58E2-390D-C9E3-6C63EA3533B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CuadroTexto 4">
            <a:extLst>
              <a:ext uri="{FF2B5EF4-FFF2-40B4-BE49-F238E27FC236}">
                <a16:creationId xmlns:a16="http://schemas.microsoft.com/office/drawing/2014/main" id="{B6190A6E-7D49-D848-4AD8-FEF521ED68AB}"/>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4" name="Imagen 5">
            <a:extLst>
              <a:ext uri="{FF2B5EF4-FFF2-40B4-BE49-F238E27FC236}">
                <a16:creationId xmlns:a16="http://schemas.microsoft.com/office/drawing/2014/main" id="{BE060532-A1D1-E480-776C-B3966DC266BB}"/>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Marcador de fecha 1">
            <a:extLst>
              <a:ext uri="{FF2B5EF4-FFF2-40B4-BE49-F238E27FC236}">
                <a16:creationId xmlns:a16="http://schemas.microsoft.com/office/drawing/2014/main" id="{8C1657A2-93DE-2D5D-78AB-E9927BB9B2E1}"/>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8F21DCB8-1D2C-46D1-B7CD-1A81D2FC1F5C}" type="datetimeFigureOut">
              <a:rPr lang="es-CO"/>
              <a:pPr>
                <a:defRPr/>
              </a:pPr>
              <a:t>4/09/2025</a:t>
            </a:fld>
            <a:endParaRPr lang="es-CO"/>
          </a:p>
        </p:txBody>
      </p:sp>
      <p:sp>
        <p:nvSpPr>
          <p:cNvPr id="6" name="Marcador de pie de página 2">
            <a:extLst>
              <a:ext uri="{FF2B5EF4-FFF2-40B4-BE49-F238E27FC236}">
                <a16:creationId xmlns:a16="http://schemas.microsoft.com/office/drawing/2014/main" id="{DA695019-0244-6B9B-BA5A-E606E1871141}"/>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s-CO"/>
          </a:p>
        </p:txBody>
      </p:sp>
      <p:sp>
        <p:nvSpPr>
          <p:cNvPr id="7" name="Marcador de número de diapositiva 3">
            <a:extLst>
              <a:ext uri="{FF2B5EF4-FFF2-40B4-BE49-F238E27FC236}">
                <a16:creationId xmlns:a16="http://schemas.microsoft.com/office/drawing/2014/main" id="{BF27E982-00BA-1E14-961B-C8378AAB9DC3}"/>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5E3CC32B-26CC-4020-B2CF-0C7ED98C70D9}" type="slidenum">
              <a:rPr lang="es-CO"/>
              <a:pPr>
                <a:defRPr/>
              </a:pPr>
              <a:t>‹Nº›</a:t>
            </a:fld>
            <a:endParaRPr lang="es-CO"/>
          </a:p>
        </p:txBody>
      </p:sp>
    </p:spTree>
    <p:extLst>
      <p:ext uri="{BB962C8B-B14F-4D97-AF65-F5344CB8AC3E}">
        <p14:creationId xmlns:p14="http://schemas.microsoft.com/office/powerpoint/2010/main" val="164908630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pic>
        <p:nvPicPr>
          <p:cNvPr id="13" name="Imagen 12"/>
          <p:cNvPicPr>
            <a:picLocks noChangeAspect="1"/>
          </p:cNvPicPr>
          <p:nvPr userDrawn="1"/>
        </p:nvPicPr>
        <p:blipFill rotWithShape="1">
          <a:blip r:embed="rId2">
            <a:extLst>
              <a:ext uri="{28A0092B-C50C-407E-A947-70E740481C1C}">
                <a14:useLocalDpi xmlns:a14="http://schemas.microsoft.com/office/drawing/2010/main" val="0"/>
              </a:ext>
            </a:extLst>
          </a:blip>
          <a:srcRect t="19268" b="17574"/>
          <a:stretch/>
        </p:blipFill>
        <p:spPr>
          <a:xfrm>
            <a:off x="0" y="958056"/>
            <a:ext cx="12192000" cy="5775253"/>
          </a:xfrm>
          <a:prstGeom prst="rect">
            <a:avLst/>
          </a:prstGeom>
        </p:spPr>
      </p:pic>
      <p:sp>
        <p:nvSpPr>
          <p:cNvPr id="12" name="Rectángulo 11"/>
          <p:cNvSpPr/>
          <p:nvPr userDrawn="1"/>
        </p:nvSpPr>
        <p:spPr>
          <a:xfrm>
            <a:off x="-2550" y="222422"/>
            <a:ext cx="12192000" cy="6471015"/>
          </a:xfrm>
          <a:prstGeom prst="rect">
            <a:avLst/>
          </a:prstGeom>
          <a:gradFill flip="none" rotWithShape="1">
            <a:gsLst>
              <a:gs pos="0">
                <a:schemeClr val="accent6">
                  <a:lumMod val="50000"/>
                  <a:alpha val="13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Imagen 4"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33" y="41967"/>
            <a:ext cx="12190067" cy="6859090"/>
          </a:xfrm>
          <a:prstGeom prst="rect">
            <a:avLst/>
          </a:prstGeom>
        </p:spPr>
      </p:pic>
      <p:sp>
        <p:nvSpPr>
          <p:cNvPr id="8" name="CuadroTexto 7">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6" name="Marcador de texto 12">
            <a:extLst>
              <a:ext uri="{FF2B5EF4-FFF2-40B4-BE49-F238E27FC236}">
                <a16:creationId xmlns:a16="http://schemas.microsoft.com/office/drawing/2014/main" id="{A8816EA9-F62E-B48B-336A-43F484327F00}"/>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5" name="Rectángulo: esquinas superiores redondeadas 14">
            <a:extLst>
              <a:ext uri="{FF2B5EF4-FFF2-40B4-BE49-F238E27FC236}">
                <a16:creationId xmlns:a16="http://schemas.microsoft.com/office/drawing/2014/main" id="{9FCCED7C-A8E6-A41C-1207-064A716119CB}"/>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6" name="CuadroTexto 15">
            <a:extLst>
              <a:ext uri="{FF2B5EF4-FFF2-40B4-BE49-F238E27FC236}">
                <a16:creationId xmlns:a16="http://schemas.microsoft.com/office/drawing/2014/main" id="{8DA60929-9988-8B89-5F63-E92638E71A16}"/>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6796E07D-4CB7-D720-CB78-25ECD50E46E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8" name="Imagen 17">
            <a:extLst>
              <a:ext uri="{FF2B5EF4-FFF2-40B4-BE49-F238E27FC236}">
                <a16:creationId xmlns:a16="http://schemas.microsoft.com/office/drawing/2014/main" id="{B0189C42-213F-D763-0A78-9E46881E8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95900562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2041160481"/>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856963077"/>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ronóstico de precipitacione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2" name="Marcador de texto 43"/>
          <p:cNvSpPr>
            <a:spLocks noGrp="1"/>
          </p:cNvSpPr>
          <p:nvPr>
            <p:ph type="body" sz="quarter" idx="12"/>
          </p:nvPr>
        </p:nvSpPr>
        <p:spPr>
          <a:xfrm>
            <a:off x="5951621" y="1409403"/>
            <a:ext cx="5438274" cy="3836114"/>
          </a:xfrm>
        </p:spPr>
        <p:txBody>
          <a:bodyPr>
            <a:noAutofit/>
          </a:bodyPr>
          <a:lstStyle>
            <a:lvl1pPr marL="0" indent="0" algn="just">
              <a:buNone/>
              <a:defRPr sz="12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 name="Imagen 3"/>
          <p:cNvPicPr>
            <a:picLocks noChangeAspect="1"/>
          </p:cNvPicPr>
          <p:nvPr userDrawn="1"/>
        </p:nvPicPr>
        <p:blipFill>
          <a:blip r:embed="rId3"/>
          <a:stretch>
            <a:fillRect/>
          </a:stretch>
        </p:blipFill>
        <p:spPr>
          <a:xfrm>
            <a:off x="2315954" y="6090576"/>
            <a:ext cx="7560093" cy="526541"/>
          </a:xfrm>
          <a:prstGeom prst="rect">
            <a:avLst/>
          </a:prstGeom>
        </p:spPr>
      </p:pic>
      <p:sp>
        <p:nvSpPr>
          <p:cNvPr id="5" name="Redondear rectángulo de esquina del mismo lado 4"/>
          <p:cNvSpPr/>
          <p:nvPr userDrawn="1"/>
        </p:nvSpPr>
        <p:spPr>
          <a:xfrm rot="16200000">
            <a:off x="9787431" y="3591687"/>
            <a:ext cx="604177" cy="4201098"/>
          </a:xfrm>
          <a:prstGeom prst="round2SameRect">
            <a:avLst>
              <a:gd name="adj1" fmla="val 43219"/>
              <a:gd name="adj2"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6" name="Imagen 5"/>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234845" y="5473553"/>
            <a:ext cx="253772" cy="439366"/>
          </a:xfrm>
          <a:prstGeom prst="rect">
            <a:avLst/>
          </a:prstGeom>
        </p:spPr>
      </p:pic>
      <p:sp>
        <p:nvSpPr>
          <p:cNvPr id="7" name="CuadroTexto 6"/>
          <p:cNvSpPr txBox="1"/>
          <p:nvPr userDrawn="1"/>
        </p:nvSpPr>
        <p:spPr>
          <a:xfrm>
            <a:off x="8614397" y="5412878"/>
            <a:ext cx="2935920" cy="553998"/>
          </a:xfrm>
          <a:prstGeom prst="rect">
            <a:avLst/>
          </a:prstGeom>
          <a:noFill/>
        </p:spPr>
        <p:txBody>
          <a:bodyPr wrap="square" rtlCol="0">
            <a:spAutoFit/>
          </a:bodyPr>
          <a:lstStyle/>
          <a:p>
            <a:pPr algn="just"/>
            <a:r>
              <a:rPr lang="es-CO" sz="1000" dirty="0">
                <a:solidFill>
                  <a:schemeClr val="bg1"/>
                </a:solidFill>
                <a:latin typeface="Verdana" panose="020B0604030504040204" pitchFamily="34" charset="0"/>
                <a:ea typeface="Verdana" panose="020B0604030504040204" pitchFamily="34" charset="0"/>
              </a:rPr>
              <a:t>Para mayor información sobre el estado del tiempo, alertas y pronósticos, consulte la aplicación móvil MI PRONÓSTICO.</a:t>
            </a:r>
            <a:endParaRPr lang="es-MX" sz="1000" dirty="0">
              <a:solidFill>
                <a:schemeClr val="bg1"/>
              </a:solidFill>
              <a:latin typeface="Verdana" panose="020B0604030504040204" pitchFamily="34" charset="0"/>
              <a:ea typeface="Verdana" panose="020B0604030504040204" pitchFamily="34" charset="0"/>
            </a:endParaRPr>
          </a:p>
        </p:txBody>
      </p:sp>
      <p:sp>
        <p:nvSpPr>
          <p:cNvPr id="9" name="Rectángulo 8"/>
          <p:cNvSpPr/>
          <p:nvPr userDrawn="1"/>
        </p:nvSpPr>
        <p:spPr>
          <a:xfrm>
            <a:off x="850232" y="1361276"/>
            <a:ext cx="4628499" cy="4503517"/>
          </a:xfrm>
          <a:prstGeom prst="rect">
            <a:avLst/>
          </a:prstGeom>
          <a:no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Imagen 1">
            <a:extLst>
              <a:ext uri="{FF2B5EF4-FFF2-40B4-BE49-F238E27FC236}">
                <a16:creationId xmlns:a16="http://schemas.microsoft.com/office/drawing/2014/main" id="{7CEE6574-EA4F-28AE-5BA9-F58EC78367B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8" name="Rectángulo: esquinas superiores redondeadas 7">
            <a:extLst>
              <a:ext uri="{FF2B5EF4-FFF2-40B4-BE49-F238E27FC236}">
                <a16:creationId xmlns:a16="http://schemas.microsoft.com/office/drawing/2014/main" id="{5A6473CD-A110-D323-3F7C-0AC188255750}"/>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0" name="Imagen 9">
            <a:extLst>
              <a:ext uri="{FF2B5EF4-FFF2-40B4-BE49-F238E27FC236}">
                <a16:creationId xmlns:a16="http://schemas.microsoft.com/office/drawing/2014/main" id="{C5D06AC7-2E47-6C7E-7392-3E739F860715}"/>
              </a:ext>
            </a:extLst>
          </p:cNvPr>
          <p:cNvPicPr>
            <a:picLocks noChangeAspect="1"/>
          </p:cNvPicPr>
          <p:nvPr userDrawn="1"/>
        </p:nvPicPr>
        <p:blipFill>
          <a:blip r:embed="rId6">
            <a:lum bright="70000" contrast="-70000"/>
            <a:extLst>
              <a:ext uri="{BEBA8EAE-BF5A-486C-A8C5-ECC9F3942E4B}">
                <a14:imgProps xmlns:a14="http://schemas.microsoft.com/office/drawing/2010/main">
                  <a14:imgLayer r:embed="rId7">
                    <a14:imgEffect>
                      <a14:artisticPhotocopy/>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331262" y="284606"/>
            <a:ext cx="403767" cy="403767"/>
          </a:xfrm>
          <a:prstGeom prst="rect">
            <a:avLst/>
          </a:prstGeom>
        </p:spPr>
      </p:pic>
      <p:sp>
        <p:nvSpPr>
          <p:cNvPr id="15" name="CuadroTexto 14">
            <a:extLst>
              <a:ext uri="{FF2B5EF4-FFF2-40B4-BE49-F238E27FC236}">
                <a16:creationId xmlns:a16="http://schemas.microsoft.com/office/drawing/2014/main" id="{315EDD5E-C640-1230-9F4D-8D97605E60AB}"/>
              </a:ext>
            </a:extLst>
          </p:cNvPr>
          <p:cNvSpPr txBox="1"/>
          <p:nvPr userDrawn="1"/>
        </p:nvSpPr>
        <p:spPr>
          <a:xfrm>
            <a:off x="850231" y="211353"/>
            <a:ext cx="3600999"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precipitación</a:t>
            </a:r>
            <a:r>
              <a:rPr lang="es-ES" sz="1400" b="1" baseline="0" dirty="0">
                <a:solidFill>
                  <a:schemeClr val="bg1"/>
                </a:solidFill>
                <a:latin typeface="Verdana" panose="020B0604030504040204" pitchFamily="34" charset="0"/>
                <a:ea typeface="Verdana" panose="020B0604030504040204" pitchFamily="34" charset="0"/>
              </a:rPr>
              <a:t> para</a:t>
            </a:r>
          </a:p>
          <a:p>
            <a:pPr algn="l"/>
            <a:r>
              <a:rPr lang="es-ES" sz="1400" b="1" baseline="0" dirty="0">
                <a:solidFill>
                  <a:schemeClr val="bg1"/>
                </a:solidFill>
                <a:latin typeface="Verdana" panose="020B0604030504040204" pitchFamily="34" charset="0"/>
                <a:ea typeface="Verdana" panose="020B0604030504040204" pitchFamily="34" charset="0"/>
              </a:rPr>
              <a:t>las próximas seis (6) horas</a:t>
            </a:r>
            <a:endParaRPr lang="es-MX" sz="14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120725258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Alerta por descensos temperatur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2" name="Imagen 1">
            <a:extLst>
              <a:ext uri="{FF2B5EF4-FFF2-40B4-BE49-F238E27FC236}">
                <a16:creationId xmlns:a16="http://schemas.microsoft.com/office/drawing/2014/main" id="{09BB1C2F-88D2-D710-4BED-41C2B999A48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3AB08C9B-47E5-C121-1AC7-B32A8F7B8634}"/>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6" name="CuadroTexto 5">
            <a:extLst>
              <a:ext uri="{FF2B5EF4-FFF2-40B4-BE49-F238E27FC236}">
                <a16:creationId xmlns:a16="http://schemas.microsoft.com/office/drawing/2014/main" id="{749AE6F6-A8E0-2931-ED48-6AC8569CD523}"/>
              </a:ext>
            </a:extLst>
          </p:cNvPr>
          <p:cNvSpPr txBox="1"/>
          <p:nvPr userDrawn="1"/>
        </p:nvSpPr>
        <p:spPr>
          <a:xfrm>
            <a:off x="818239" y="228448"/>
            <a:ext cx="3990195"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Alerta por descensos significativos de</a:t>
            </a:r>
          </a:p>
          <a:p>
            <a:pPr algn="l"/>
            <a:r>
              <a:rPr lang="es-ES" sz="1400" b="1" dirty="0">
                <a:solidFill>
                  <a:schemeClr val="bg1"/>
                </a:solidFill>
                <a:latin typeface="Verdana" panose="020B0604030504040204" pitchFamily="34" charset="0"/>
                <a:ea typeface="Verdana" panose="020B0604030504040204" pitchFamily="34" charset="0"/>
              </a:rPr>
              <a:t>Las Temperaturas mínimas del aire</a:t>
            </a:r>
            <a:endParaRPr lang="es-MX" sz="14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4A60520-3346-766F-639B-4920B6F2178F}"/>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82996" y="284606"/>
            <a:ext cx="410386" cy="403767"/>
          </a:xfrm>
          <a:prstGeom prst="rect">
            <a:avLst/>
          </a:prstGeom>
        </p:spPr>
      </p:pic>
    </p:spTree>
    <p:extLst>
      <p:ext uri="{BB962C8B-B14F-4D97-AF65-F5344CB8AC3E}">
        <p14:creationId xmlns:p14="http://schemas.microsoft.com/office/powerpoint/2010/main" val="2098623534"/>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Altos valores de radiación ultravioleta">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Marcador de texto 10"/>
          <p:cNvSpPr>
            <a:spLocks noGrp="1"/>
          </p:cNvSpPr>
          <p:nvPr>
            <p:ph type="body" sz="quarter" idx="11"/>
          </p:nvPr>
        </p:nvSpPr>
        <p:spPr>
          <a:xfrm>
            <a:off x="6075335" y="1441342"/>
            <a:ext cx="5594377" cy="4711808"/>
          </a:xfrm>
        </p:spPr>
        <p:txBody>
          <a:bodyPr>
            <a:normAutofit/>
          </a:bodyPr>
          <a:lstStyle>
            <a:lvl1pPr marL="0" indent="0">
              <a:buNone/>
              <a:defRPr sz="1400">
                <a:solidFill>
                  <a:schemeClr val="tx1">
                    <a:lumMod val="50000"/>
                    <a:lumOff val="50000"/>
                  </a:schemeClr>
                </a:solidFill>
                <a:latin typeface="Verdana" panose="020B0604030504040204" pitchFamily="34" charset="0"/>
                <a:ea typeface="Verdana" panose="020B0604030504040204" pitchFamily="34" charset="0"/>
              </a:defRPr>
            </a:lvl1pPr>
            <a:lvl2pPr>
              <a:defRPr sz="2000">
                <a:solidFill>
                  <a:schemeClr val="tx1">
                    <a:lumMod val="50000"/>
                    <a:lumOff val="50000"/>
                  </a:schemeClr>
                </a:solidFill>
                <a:latin typeface="Verdana" panose="020B0604030504040204" pitchFamily="34" charset="0"/>
                <a:ea typeface="Verdana" panose="020B0604030504040204" pitchFamily="34" charset="0"/>
              </a:defRPr>
            </a:lvl2pPr>
            <a:lvl3pPr>
              <a:defRPr sz="18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stStyle>
          <a:p>
            <a:pPr lvl="0"/>
            <a:r>
              <a:rPr lang="es-ES" dirty="0"/>
              <a:t>Editar el estilo de texto del patrón</a:t>
            </a:r>
          </a:p>
        </p:txBody>
      </p:sp>
      <p:pic>
        <p:nvPicPr>
          <p:cNvPr id="3" name="Imagen 2">
            <a:extLst>
              <a:ext uri="{FF2B5EF4-FFF2-40B4-BE49-F238E27FC236}">
                <a16:creationId xmlns:a16="http://schemas.microsoft.com/office/drawing/2014/main" id="{356C7777-08D6-84BE-C111-7F4D078E3C4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F9C37796-C68C-3244-5140-99951533B1C0}"/>
              </a:ext>
            </a:extLst>
          </p:cNvPr>
          <p:cNvSpPr/>
          <p:nvPr userDrawn="1"/>
        </p:nvSpPr>
        <p:spPr>
          <a:xfrm rot="5400000">
            <a:off x="2531470" y="-2303023"/>
            <a:ext cx="510532" cy="5573476"/>
          </a:xfrm>
          <a:prstGeom prst="round2SameRect">
            <a:avLst/>
          </a:prstGeom>
          <a:gradFill flip="none" rotWithShape="1">
            <a:gsLst>
              <a:gs pos="0">
                <a:srgbClr val="C91008">
                  <a:shade val="30000"/>
                  <a:satMod val="115000"/>
                </a:srgbClr>
              </a:gs>
              <a:gs pos="50000">
                <a:srgbClr val="C91008">
                  <a:shade val="67500"/>
                  <a:satMod val="115000"/>
                </a:srgbClr>
              </a:gs>
              <a:gs pos="100000">
                <a:srgbClr val="F9652F"/>
              </a:gs>
            </a:gsLst>
            <a:path path="circle">
              <a:fillToRect l="50000" t="50000" r="50000" b="50000"/>
            </a:path>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7" name="CuadroTexto 6">
            <a:extLst>
              <a:ext uri="{FF2B5EF4-FFF2-40B4-BE49-F238E27FC236}">
                <a16:creationId xmlns:a16="http://schemas.microsoft.com/office/drawing/2014/main" id="{71761F07-85B0-2AED-44A0-94BD77E2E2D2}"/>
              </a:ext>
            </a:extLst>
          </p:cNvPr>
          <p:cNvSpPr txBox="1"/>
          <p:nvPr userDrawn="1"/>
        </p:nvSpPr>
        <p:spPr>
          <a:xfrm>
            <a:off x="725671" y="235995"/>
            <a:ext cx="4578497" cy="338554"/>
          </a:xfrm>
          <a:prstGeom prst="rect">
            <a:avLst/>
          </a:prstGeom>
          <a:noFill/>
        </p:spPr>
        <p:txBody>
          <a:bodyPr wrap="none" rtlCol="0">
            <a:spAutoFit/>
          </a:bodyPr>
          <a:lstStyle/>
          <a:p>
            <a:pPr algn="l"/>
            <a:r>
              <a:rPr lang="es-ES" sz="1600" b="1" dirty="0">
                <a:solidFill>
                  <a:schemeClr val="bg1"/>
                </a:solidFill>
                <a:latin typeface="Verdana" panose="020B0604030504040204" pitchFamily="34" charset="0"/>
                <a:ea typeface="Verdana" panose="020B0604030504040204" pitchFamily="34" charset="0"/>
              </a:rPr>
              <a:t>Altos valores de radiación ultravioleta</a:t>
            </a:r>
            <a:endParaRPr lang="es-MX" sz="16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E5558DA-31D9-04C9-C0FF-A4AD58DC64D6}"/>
              </a:ext>
            </a:extLst>
          </p:cNvPr>
          <p:cNvPicPr>
            <a:picLocks noChangeAspect="1"/>
          </p:cNvPicPr>
          <p:nvPr userDrawn="1"/>
        </p:nvPicPr>
        <p:blipFill>
          <a:blip r:embed="rId4">
            <a:lum bright="70000" contrast="-70000"/>
            <a:extLst>
              <a:ext uri="{BEBA8EAE-BF5A-486C-A8C5-ECC9F3942E4B}">
                <a14:imgProps xmlns:a14="http://schemas.microsoft.com/office/drawing/2010/main">
                  <a14:imgLayer r:embed="rId5">
                    <a14:imgEffect>
                      <a14:artisticPhotocopy/>
                    </a14:imgEffect>
                  </a14:imgLayer>
                </a14:imgProps>
              </a:ext>
              <a:ext uri="{28A0092B-C50C-407E-A947-70E740481C1C}">
                <a14:useLocalDpi xmlns:a14="http://schemas.microsoft.com/office/drawing/2010/main" val="0"/>
              </a:ext>
            </a:extLst>
          </a:blip>
          <a:stretch>
            <a:fillRect/>
          </a:stretch>
        </p:blipFill>
        <p:spPr>
          <a:xfrm>
            <a:off x="272308" y="256393"/>
            <a:ext cx="439456" cy="439456"/>
          </a:xfrm>
          <a:prstGeom prst="rect">
            <a:avLst/>
          </a:prstGeom>
        </p:spPr>
      </p:pic>
      <p:sp>
        <p:nvSpPr>
          <p:cNvPr id="9" name="Marcador de texto 5">
            <a:extLst>
              <a:ext uri="{FF2B5EF4-FFF2-40B4-BE49-F238E27FC236}">
                <a16:creationId xmlns:a16="http://schemas.microsoft.com/office/drawing/2014/main" id="{0FBDA7B7-DB8D-CD71-2B7E-72A4447E87A9}"/>
              </a:ext>
            </a:extLst>
          </p:cNvPr>
          <p:cNvSpPr>
            <a:spLocks noGrp="1"/>
          </p:cNvSpPr>
          <p:nvPr>
            <p:ph type="body" sz="quarter" idx="10"/>
          </p:nvPr>
        </p:nvSpPr>
        <p:spPr>
          <a:xfrm>
            <a:off x="711764" y="536090"/>
            <a:ext cx="4346210" cy="240308"/>
          </a:xfrm>
        </p:spPr>
        <p:txBody>
          <a:bodyPr>
            <a:noAutofit/>
          </a:bodyPr>
          <a:lstStyle>
            <a:lvl1pPr marL="0" indent="0" algn="ctr">
              <a:buNone/>
              <a:defRPr sz="1100">
                <a:solidFill>
                  <a:schemeClr val="bg1"/>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Tree>
    <p:extLst>
      <p:ext uri="{BB962C8B-B14F-4D97-AF65-F5344CB8AC3E}">
        <p14:creationId xmlns:p14="http://schemas.microsoft.com/office/powerpoint/2010/main" val="1536866354"/>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9_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cxnSp>
        <p:nvCxnSpPr>
          <p:cNvPr id="14" name="Conector recto 13"/>
          <p:cNvCxnSpPr/>
          <p:nvPr userDrawn="1"/>
        </p:nvCxnSpPr>
        <p:spPr>
          <a:xfrm>
            <a:off x="4532799" y="1048909"/>
            <a:ext cx="0" cy="5428091"/>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4" name="Imagen 23"/>
          <p:cNvPicPr>
            <a:picLocks noChangeAspect="1"/>
          </p:cNvPicPr>
          <p:nvPr userDrawn="1"/>
        </p:nvPicPr>
        <p:blipFill>
          <a:blip r:embed="rId3"/>
          <a:stretch>
            <a:fillRect/>
          </a:stretch>
        </p:blipFill>
        <p:spPr>
          <a:xfrm>
            <a:off x="11385290" y="1012617"/>
            <a:ext cx="797392" cy="5668738"/>
          </a:xfrm>
          <a:prstGeom prst="rect">
            <a:avLst/>
          </a:prstGeom>
        </p:spPr>
      </p:pic>
      <p:pic>
        <p:nvPicPr>
          <p:cNvPr id="3" name="Imagen 2">
            <a:extLst>
              <a:ext uri="{FF2B5EF4-FFF2-40B4-BE49-F238E27FC236}">
                <a16:creationId xmlns:a16="http://schemas.microsoft.com/office/drawing/2014/main" id="{7BC547D7-A764-50B8-E5A6-AA10AE155CFF}"/>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4" name="Rectángulo: esquinas superiores redondeadas 3">
            <a:extLst>
              <a:ext uri="{FF2B5EF4-FFF2-40B4-BE49-F238E27FC236}">
                <a16:creationId xmlns:a16="http://schemas.microsoft.com/office/drawing/2014/main" id="{9B30EB57-DFDE-2AF7-9602-73AEEE5F05EB}"/>
              </a:ext>
            </a:extLst>
          </p:cNvPr>
          <p:cNvSpPr/>
          <p:nvPr userDrawn="1"/>
        </p:nvSpPr>
        <p:spPr>
          <a:xfrm rot="5400000">
            <a:off x="1629606" y="-1401159"/>
            <a:ext cx="510532" cy="3769747"/>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5" name="CuadroTexto 4">
            <a:extLst>
              <a:ext uri="{FF2B5EF4-FFF2-40B4-BE49-F238E27FC236}">
                <a16:creationId xmlns:a16="http://schemas.microsoft.com/office/drawing/2014/main" id="{D1C91A7A-7E34-D1F7-46DD-D387CEB2F13A}"/>
              </a:ext>
            </a:extLst>
          </p:cNvPr>
          <p:cNvSpPr txBox="1"/>
          <p:nvPr userDrawn="1"/>
        </p:nvSpPr>
        <p:spPr>
          <a:xfrm>
            <a:off x="740498" y="293128"/>
            <a:ext cx="279916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8" name="Imagen 7">
            <a:extLst>
              <a:ext uri="{FF2B5EF4-FFF2-40B4-BE49-F238E27FC236}">
                <a16:creationId xmlns:a16="http://schemas.microsoft.com/office/drawing/2014/main" id="{8701B6EA-86F4-DA2C-B544-E45C2E3FEF7A}"/>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21926" y="280985"/>
            <a:ext cx="245228" cy="400110"/>
          </a:xfrm>
          <a:prstGeom prst="rect">
            <a:avLst/>
          </a:prstGeom>
        </p:spPr>
      </p:pic>
    </p:spTree>
    <p:extLst>
      <p:ext uri="{BB962C8B-B14F-4D97-AF65-F5344CB8AC3E}">
        <p14:creationId xmlns:p14="http://schemas.microsoft.com/office/powerpoint/2010/main" val="5099002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Resumen de Alertas Hidrológic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5" name="Rectángulo: esquinas superiores redondeadas 4">
            <a:extLst>
              <a:ext uri="{FF2B5EF4-FFF2-40B4-BE49-F238E27FC236}">
                <a16:creationId xmlns:a16="http://schemas.microsoft.com/office/drawing/2014/main" id="{2F4B4000-B0A1-166B-8DCD-402680E5B16C}"/>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28E25D22-0B7B-0CA7-C6B0-37C1E7E4DAFB}"/>
              </a:ext>
            </a:extLst>
          </p:cNvPr>
          <p:cNvSpPr txBox="1"/>
          <p:nvPr userDrawn="1"/>
        </p:nvSpPr>
        <p:spPr>
          <a:xfrm>
            <a:off x="796624" y="307675"/>
            <a:ext cx="447109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Resumen de Alertas Hidrológicas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BD63A27-A337-BB61-30E7-114840468651}"/>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242533" y="304632"/>
            <a:ext cx="521374" cy="363750"/>
          </a:xfrm>
          <a:prstGeom prst="rect">
            <a:avLst/>
          </a:prstGeom>
        </p:spPr>
      </p:pic>
      <p:pic>
        <p:nvPicPr>
          <p:cNvPr id="12" name="Imagen 11">
            <a:extLst>
              <a:ext uri="{FF2B5EF4-FFF2-40B4-BE49-F238E27FC236}">
                <a16:creationId xmlns:a16="http://schemas.microsoft.com/office/drawing/2014/main" id="{E20668D9-D94E-1F2C-6617-FBE90100800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71968940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Área Hidrográfica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DB60F314-9EEE-D8E9-47CA-93431B9590D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4" name="CuadroTexto 3">
            <a:extLst>
              <a:ext uri="{FF2B5EF4-FFF2-40B4-BE49-F238E27FC236}">
                <a16:creationId xmlns:a16="http://schemas.microsoft.com/office/drawing/2014/main" id="{48D89BEA-910C-E065-8ED1-1F8A8A3F063A}"/>
              </a:ext>
            </a:extLst>
          </p:cNvPr>
          <p:cNvSpPr txBox="1"/>
          <p:nvPr userDrawn="1"/>
        </p:nvSpPr>
        <p:spPr>
          <a:xfrm>
            <a:off x="785896" y="309595"/>
            <a:ext cx="3853940"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Caribe</a:t>
            </a:r>
            <a:endParaRPr lang="es-MX" sz="1800" b="1" dirty="0">
              <a:solidFill>
                <a:schemeClr val="bg1"/>
              </a:solidFill>
              <a:latin typeface="Verdana" panose="020B0604030504040204" pitchFamily="34" charset="0"/>
              <a:ea typeface="Verdana" panose="020B0604030504040204" pitchFamily="34" charset="0"/>
            </a:endParaRPr>
          </a:p>
        </p:txBody>
      </p:sp>
      <p:pic>
        <p:nvPicPr>
          <p:cNvPr id="5" name="Imagen 4">
            <a:extLst>
              <a:ext uri="{FF2B5EF4-FFF2-40B4-BE49-F238E27FC236}">
                <a16:creationId xmlns:a16="http://schemas.microsoft.com/office/drawing/2014/main" id="{E85A00A5-7C03-0D1A-2893-896D15BC354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2" name="Imagen 11">
            <a:extLst>
              <a:ext uri="{FF2B5EF4-FFF2-40B4-BE49-F238E27FC236}">
                <a16:creationId xmlns:a16="http://schemas.microsoft.com/office/drawing/2014/main" id="{BAD96F1D-1125-A44A-0368-2588496D3F1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91237735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Área Hidrográfica Pací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4" name="Imagen 3">
            <a:extLst>
              <a:ext uri="{FF2B5EF4-FFF2-40B4-BE49-F238E27FC236}">
                <a16:creationId xmlns:a16="http://schemas.microsoft.com/office/drawing/2014/main" id="{4B9E9FB8-266F-4C87-335F-697901C17420}"/>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68292" y="83266"/>
            <a:ext cx="344690" cy="452750"/>
          </a:xfrm>
          <a:prstGeom prst="rect">
            <a:avLst/>
          </a:prstGeom>
        </p:spPr>
      </p:pic>
      <p:sp>
        <p:nvSpPr>
          <p:cNvPr id="5" name="Rectángulo: esquinas superiores redondeadas 4">
            <a:extLst>
              <a:ext uri="{FF2B5EF4-FFF2-40B4-BE49-F238E27FC236}">
                <a16:creationId xmlns:a16="http://schemas.microsoft.com/office/drawing/2014/main" id="{08DFAB19-3FCA-34AA-EE52-30D3D5E6D0E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0" name="CuadroTexto 9">
            <a:extLst>
              <a:ext uri="{FF2B5EF4-FFF2-40B4-BE49-F238E27FC236}">
                <a16:creationId xmlns:a16="http://schemas.microsoft.com/office/drawing/2014/main" id="{0CE3AEAB-320E-23F8-3E4C-17FB59B82C01}"/>
              </a:ext>
            </a:extLst>
          </p:cNvPr>
          <p:cNvSpPr txBox="1"/>
          <p:nvPr userDrawn="1"/>
        </p:nvSpPr>
        <p:spPr>
          <a:xfrm>
            <a:off x="785896" y="309595"/>
            <a:ext cx="4033476"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Pacífico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0C2AAA70-18C1-8B37-6102-5E6A916F41A6}"/>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pic>
        <p:nvPicPr>
          <p:cNvPr id="13" name="Imagen 12">
            <a:extLst>
              <a:ext uri="{FF2B5EF4-FFF2-40B4-BE49-F238E27FC236}">
                <a16:creationId xmlns:a16="http://schemas.microsoft.com/office/drawing/2014/main" id="{35898E53-F5BD-C0C3-390F-5DEADFC4CE92}"/>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0179465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pic>
        <p:nvPicPr>
          <p:cNvPr id="5" name="Imagen 3" descr="Forma, Rectángulo&#10;&#10;Descripción generada automáticamente con confianza media">
            <a:extLst>
              <a:ext uri="{FF2B5EF4-FFF2-40B4-BE49-F238E27FC236}">
                <a16:creationId xmlns:a16="http://schemas.microsoft.com/office/drawing/2014/main" id="{2BF7CB30-2DE9-9253-2766-B1B07443B942}"/>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uadroTexto 4">
            <a:extLst>
              <a:ext uri="{FF2B5EF4-FFF2-40B4-BE49-F238E27FC236}">
                <a16:creationId xmlns:a16="http://schemas.microsoft.com/office/drawing/2014/main" id="{8A67E433-7470-E3D8-52CA-ABE524AC2618}"/>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7" name="Imagen 5">
            <a:extLst>
              <a:ext uri="{FF2B5EF4-FFF2-40B4-BE49-F238E27FC236}">
                <a16:creationId xmlns:a16="http://schemas.microsoft.com/office/drawing/2014/main" id="{01BCD2F5-B406-EB78-88FC-22B263C8EB5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ítulo 1"/>
          <p:cNvSpPr>
            <a:spLocks noGrp="1"/>
          </p:cNvSpPr>
          <p:nvPr>
            <p:ph type="title"/>
          </p:nvPr>
        </p:nvSpPr>
        <p:spPr>
          <a:xfrm>
            <a:off x="839788" y="1140339"/>
            <a:ext cx="3932237" cy="689918"/>
          </a:xfrm>
        </p:spPr>
        <p:txBody>
          <a:bodyPr anchor="b">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a:t>Haga clic para modificar el estilo de título del patrón</a:t>
            </a:r>
            <a:endParaRPr lang="es-CO"/>
          </a:p>
        </p:txBody>
      </p:sp>
      <p:sp>
        <p:nvSpPr>
          <p:cNvPr id="3" name="Marcador de contenido 2"/>
          <p:cNvSpPr>
            <a:spLocks noGrp="1"/>
          </p:cNvSpPr>
          <p:nvPr>
            <p:ph idx="1"/>
          </p:nvPr>
        </p:nvSpPr>
        <p:spPr>
          <a:xfrm>
            <a:off x="5183188" y="1140341"/>
            <a:ext cx="6172200" cy="4720711"/>
          </a:xfrm>
        </p:spPr>
        <p:txBody>
          <a:bodyPr>
            <a:normAutofit/>
          </a:bodyPr>
          <a:lstStyle>
            <a:lvl1pPr>
              <a:defRPr sz="1600">
                <a:solidFill>
                  <a:schemeClr val="tx1">
                    <a:lumMod val="50000"/>
                    <a:lumOff val="50000"/>
                  </a:schemeClr>
                </a:solidFill>
                <a:latin typeface="Verdana" panose="020B0604030504040204" pitchFamily="34" charset="0"/>
                <a:ea typeface="Verdana" panose="020B0604030504040204" pitchFamily="34" charset="0"/>
              </a:defRPr>
            </a:lvl1pPr>
            <a:lvl2pPr>
              <a:defRPr sz="1600">
                <a:solidFill>
                  <a:schemeClr val="tx1">
                    <a:lumMod val="50000"/>
                    <a:lumOff val="50000"/>
                  </a:schemeClr>
                </a:solidFill>
                <a:latin typeface="Verdana" panose="020B0604030504040204" pitchFamily="34" charset="0"/>
                <a:ea typeface="Verdana" panose="020B0604030504040204" pitchFamily="34" charset="0"/>
              </a:defRPr>
            </a:lvl2pPr>
            <a:lvl3pPr>
              <a:defRPr sz="1600">
                <a:solidFill>
                  <a:schemeClr val="tx1">
                    <a:lumMod val="50000"/>
                    <a:lumOff val="50000"/>
                  </a:schemeClr>
                </a:solidFill>
                <a:latin typeface="Verdana" panose="020B0604030504040204" pitchFamily="34" charset="0"/>
                <a:ea typeface="Verdana" panose="020B0604030504040204" pitchFamily="34" charset="0"/>
              </a:defRPr>
            </a:lvl3pPr>
            <a:lvl4pPr>
              <a:defRPr sz="1600">
                <a:solidFill>
                  <a:schemeClr val="tx1">
                    <a:lumMod val="50000"/>
                    <a:lumOff val="50000"/>
                  </a:schemeClr>
                </a:solidFill>
                <a:latin typeface="Verdana" panose="020B0604030504040204" pitchFamily="34" charset="0"/>
                <a:ea typeface="Verdana" panose="020B0604030504040204" pitchFamily="34" charset="0"/>
              </a:defRPr>
            </a:lvl4pPr>
            <a:lvl5pPr>
              <a:defRPr sz="1600">
                <a:solidFill>
                  <a:schemeClr val="tx1">
                    <a:lumMod val="50000"/>
                    <a:lumOff val="50000"/>
                  </a:schemeClr>
                </a:solidFill>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4" name="Marcador de texto 3"/>
          <p:cNvSpPr>
            <a:spLocks noGrp="1"/>
          </p:cNvSpPr>
          <p:nvPr>
            <p:ph type="body" sz="half" idx="2"/>
          </p:nvPr>
        </p:nvSpPr>
        <p:spPr>
          <a:xfrm>
            <a:off x="839788" y="2057400"/>
            <a:ext cx="3932237" cy="3811588"/>
          </a:xfrm>
        </p:spPr>
        <p:txBody>
          <a:bodyPr>
            <a:normAutofit/>
          </a:bodyPr>
          <a:lstStyle>
            <a:lvl1pPr marL="0" indent="0">
              <a:buNone/>
              <a:defRPr sz="1600">
                <a:solidFill>
                  <a:schemeClr val="tx1">
                    <a:lumMod val="50000"/>
                    <a:lumOff val="50000"/>
                  </a:schemeClr>
                </a:solidFill>
                <a:latin typeface="Verdana" panose="020B0604030504040204" pitchFamily="34" charset="0"/>
                <a:ea typeface="Verdana" panose="020B060403050404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los estilos de texto del patrón</a:t>
            </a:r>
          </a:p>
        </p:txBody>
      </p:sp>
      <p:sp>
        <p:nvSpPr>
          <p:cNvPr id="8" name="Marcador de fecha 4">
            <a:extLst>
              <a:ext uri="{FF2B5EF4-FFF2-40B4-BE49-F238E27FC236}">
                <a16:creationId xmlns:a16="http://schemas.microsoft.com/office/drawing/2014/main" id="{43373388-BFB3-1AFF-0653-88DB45A8AD94}"/>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FC0CED12-5569-46A2-849F-146B4779B5A9}" type="datetimeFigureOut">
              <a:rPr lang="es-CO"/>
              <a:pPr>
                <a:defRPr/>
              </a:pPr>
              <a:t>4/09/2025</a:t>
            </a:fld>
            <a:endParaRPr lang="es-CO"/>
          </a:p>
        </p:txBody>
      </p:sp>
      <p:sp>
        <p:nvSpPr>
          <p:cNvPr id="9" name="Marcador de pie de página 5">
            <a:extLst>
              <a:ext uri="{FF2B5EF4-FFF2-40B4-BE49-F238E27FC236}">
                <a16:creationId xmlns:a16="http://schemas.microsoft.com/office/drawing/2014/main" id="{B18CF25B-1C33-0930-7855-D80AAD3948CE}"/>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s-CO"/>
          </a:p>
        </p:txBody>
      </p:sp>
      <p:sp>
        <p:nvSpPr>
          <p:cNvPr id="10" name="Marcador de número de diapositiva 6">
            <a:extLst>
              <a:ext uri="{FF2B5EF4-FFF2-40B4-BE49-F238E27FC236}">
                <a16:creationId xmlns:a16="http://schemas.microsoft.com/office/drawing/2014/main" id="{EB7B59A8-5C7F-6186-3320-2FF21A4DB76B}"/>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6D3126C1-FE83-4F69-8424-8A0A1313E56C}" type="slidenum">
              <a:rPr lang="es-CO"/>
              <a:pPr>
                <a:defRPr/>
              </a:pPr>
              <a:t>‹Nº›</a:t>
            </a:fld>
            <a:endParaRPr lang="es-CO"/>
          </a:p>
        </p:txBody>
      </p:sp>
    </p:spTree>
    <p:extLst>
      <p:ext uri="{BB962C8B-B14F-4D97-AF65-F5344CB8AC3E}">
        <p14:creationId xmlns:p14="http://schemas.microsoft.com/office/powerpoint/2010/main" val="3759494180"/>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cuenca ALT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54C623B6-7413-60C5-7215-1D34ADE53602}"/>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1D85979C-973C-47C5-FAA4-70454CD2AC6E}"/>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E621C22-530B-9B23-52EB-2C2C0E1C3DB9}"/>
              </a:ext>
            </a:extLst>
          </p:cNvPr>
          <p:cNvSpPr txBox="1"/>
          <p:nvPr userDrawn="1"/>
        </p:nvSpPr>
        <p:spPr>
          <a:xfrm>
            <a:off x="771075" y="225083"/>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alta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902D667D-E1F6-0B83-E395-08EA5AFFD96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21066177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cuenca MEDI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B71C62E0-4306-C77F-399D-5A88847D47EB}"/>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E2DA790A-3EC6-E9F6-8117-EAB3FCC838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28F5A3C-1A7A-BB89-64EF-380B0FA7480D}"/>
              </a:ext>
            </a:extLst>
          </p:cNvPr>
          <p:cNvSpPr txBox="1"/>
          <p:nvPr userDrawn="1"/>
        </p:nvSpPr>
        <p:spPr>
          <a:xfrm>
            <a:off x="788422" y="233709"/>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media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1E5E8CBC-B9BE-4D73-0D1B-BEE627DA80A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730264465"/>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cuenca BAJ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4" name="Rectángulo: esquinas superiores redondeadas 13">
            <a:extLst>
              <a:ext uri="{FF2B5EF4-FFF2-40B4-BE49-F238E27FC236}">
                <a16:creationId xmlns:a16="http://schemas.microsoft.com/office/drawing/2014/main" id="{330C175D-C382-B86A-2B53-E7C4327EFE5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5" name="Imagen 14">
            <a:extLst>
              <a:ext uri="{FF2B5EF4-FFF2-40B4-BE49-F238E27FC236}">
                <a16:creationId xmlns:a16="http://schemas.microsoft.com/office/drawing/2014/main" id="{89DB896D-AC7B-3F4D-BDDD-FF1A26FD535F}"/>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16" name="CuadroTexto 15">
            <a:extLst>
              <a:ext uri="{FF2B5EF4-FFF2-40B4-BE49-F238E27FC236}">
                <a16:creationId xmlns:a16="http://schemas.microsoft.com/office/drawing/2014/main" id="{F13AC5F3-6959-A370-DD0F-64CF2001F400}"/>
              </a:ext>
            </a:extLst>
          </p:cNvPr>
          <p:cNvSpPr txBox="1"/>
          <p:nvPr userDrawn="1"/>
        </p:nvSpPr>
        <p:spPr>
          <a:xfrm>
            <a:off x="788422" y="230016"/>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baja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5C796E24-0723-8376-6406-E540D7159B9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76895786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CUENCA rio mag">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F996CDC6-4B5B-C45C-E163-37D84F9B185E}"/>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5EC989B7-C8DE-D1AF-F3B8-3F13E7B8A63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407C7641-0773-2257-EBA7-CB8E5F64C687}"/>
              </a:ext>
            </a:extLst>
          </p:cNvPr>
          <p:cNvSpPr txBox="1"/>
          <p:nvPr userDrawn="1"/>
        </p:nvSpPr>
        <p:spPr>
          <a:xfrm>
            <a:off x="789389" y="222105"/>
            <a:ext cx="4330032"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Área Hidrográfica del Magdalena – Cauca</a:t>
            </a:r>
          </a:p>
          <a:p>
            <a:pPr algn="l"/>
            <a:r>
              <a:rPr lang="es-ES" sz="1400" b="1" dirty="0">
                <a:solidFill>
                  <a:schemeClr val="bg1"/>
                </a:solidFill>
                <a:latin typeface="Verdana" panose="020B0604030504040204" pitchFamily="34" charset="0"/>
                <a:ea typeface="Verdana" panose="020B0604030504040204" pitchFamily="34" charset="0"/>
              </a:rPr>
              <a:t>(Cuenca del Río Magdalena)</a:t>
            </a:r>
            <a:endParaRPr lang="es-MX" sz="14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B9CCF360-6224-096D-4AAF-CAAB58B36827}"/>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24680438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Área Hidrográfica Orino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48AD2C1-A4BA-2221-BDDA-C1C5FAEC524F}"/>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9E4D8507-135A-C2DA-3AE0-6B355C202DB1}"/>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8234B069-1D33-1321-A7D3-CB2ED1149B6B}"/>
              </a:ext>
            </a:extLst>
          </p:cNvPr>
          <p:cNvSpPr txBox="1"/>
          <p:nvPr userDrawn="1"/>
        </p:nvSpPr>
        <p:spPr>
          <a:xfrm>
            <a:off x="770799" y="309641"/>
            <a:ext cx="4031873"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Orinoco</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2457F278-18C1-4077-F59B-E77BDA312B0D}"/>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644106712"/>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Área Hidrográfica Amazonas">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Rectángulo: esquinas superiores redondeadas 2">
            <a:extLst>
              <a:ext uri="{FF2B5EF4-FFF2-40B4-BE49-F238E27FC236}">
                <a16:creationId xmlns:a16="http://schemas.microsoft.com/office/drawing/2014/main" id="{ECEBF02A-598F-B87B-257D-42F30338C5D4}"/>
              </a:ext>
            </a:extLst>
          </p:cNvPr>
          <p:cNvSpPr/>
          <p:nvPr userDrawn="1"/>
        </p:nvSpPr>
        <p:spPr>
          <a:xfrm rot="5400000">
            <a:off x="2531470" y="-2303023"/>
            <a:ext cx="510532" cy="5573476"/>
          </a:xfrm>
          <a:prstGeom prst="round2SameRect">
            <a:avLst/>
          </a:prstGeom>
          <a:solidFill>
            <a:srgbClr val="0070C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4" name="Imagen 3">
            <a:extLst>
              <a:ext uri="{FF2B5EF4-FFF2-40B4-BE49-F238E27FC236}">
                <a16:creationId xmlns:a16="http://schemas.microsoft.com/office/drawing/2014/main" id="{DF47A590-FD2C-3513-486B-8B59636E97AD}"/>
              </a:ext>
            </a:extLst>
          </p:cNvPr>
          <p:cNvPicPr>
            <a:picLocks noChangeAspect="1"/>
          </p:cNvPicPr>
          <p:nvPr userDrawn="1"/>
        </p:nvPicPr>
        <p:blipFill>
          <a:blip r:embed="rId3" cstate="hqprint">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42278" y="276375"/>
            <a:ext cx="321258" cy="421972"/>
          </a:xfrm>
          <a:prstGeom prst="rect">
            <a:avLst/>
          </a:prstGeom>
        </p:spPr>
      </p:pic>
      <p:sp>
        <p:nvSpPr>
          <p:cNvPr id="5" name="CuadroTexto 4">
            <a:extLst>
              <a:ext uri="{FF2B5EF4-FFF2-40B4-BE49-F238E27FC236}">
                <a16:creationId xmlns:a16="http://schemas.microsoft.com/office/drawing/2014/main" id="{1DE71DBD-437E-9999-15D3-31E137FA9E30}"/>
              </a:ext>
            </a:extLst>
          </p:cNvPr>
          <p:cNvSpPr txBox="1"/>
          <p:nvPr userDrawn="1"/>
        </p:nvSpPr>
        <p:spPr>
          <a:xfrm>
            <a:off x="801559" y="299049"/>
            <a:ext cx="4352474" cy="369332"/>
          </a:xfrm>
          <a:prstGeom prst="rect">
            <a:avLst/>
          </a:prstGeom>
          <a:noFill/>
        </p:spPr>
        <p:txBody>
          <a:bodyPr wrap="none" rtlCol="0">
            <a:spAutoFit/>
          </a:bodyPr>
          <a:lstStyle/>
          <a:p>
            <a:pPr algn="l"/>
            <a:r>
              <a:rPr lang="es-ES" sz="1800" b="1" dirty="0">
                <a:solidFill>
                  <a:schemeClr val="bg1"/>
                </a:solidFill>
                <a:latin typeface="Verdana" panose="020B0604030504040204" pitchFamily="34" charset="0"/>
                <a:ea typeface="Verdana" panose="020B0604030504040204" pitchFamily="34" charset="0"/>
              </a:rPr>
              <a:t>Área Hidrográfica del Amazonas</a:t>
            </a:r>
            <a:endParaRPr lang="es-MX" sz="1800" b="1" dirty="0">
              <a:solidFill>
                <a:schemeClr val="bg1"/>
              </a:solidFill>
              <a:latin typeface="Verdana" panose="020B0604030504040204" pitchFamily="34" charset="0"/>
              <a:ea typeface="Verdana" panose="020B0604030504040204" pitchFamily="34" charset="0"/>
            </a:endParaRPr>
          </a:p>
        </p:txBody>
      </p:sp>
      <p:pic>
        <p:nvPicPr>
          <p:cNvPr id="10" name="Imagen 9">
            <a:extLst>
              <a:ext uri="{FF2B5EF4-FFF2-40B4-BE49-F238E27FC236}">
                <a16:creationId xmlns:a16="http://schemas.microsoft.com/office/drawing/2014/main" id="{424F582E-932C-566D-87A8-FB176D8BD16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85558432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Pronóstico amenaza deslizamientos tierra">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823A93A3-16E3-4D47-E8CD-416FB883D7AD}"/>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A7A9DBB6-28B8-15CD-FC83-497FD9CEC16D}"/>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A1D3E5C4-61BA-57DC-6E73-E6A2B5D9BC80}"/>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CAED1D9F-E438-E115-2F9A-B36B106C719C}"/>
              </a:ext>
            </a:extLst>
          </p:cNvPr>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2" name="Imagen 11">
            <a:extLst>
              <a:ext uri="{FF2B5EF4-FFF2-40B4-BE49-F238E27FC236}">
                <a16:creationId xmlns:a16="http://schemas.microsoft.com/office/drawing/2014/main" id="{F8003947-F2EF-AAB7-F40F-5D7B44F5291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67472117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Pronóstico amenaza incendios vegetal">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4" name="Marcador de texto 12">
            <a:extLst>
              <a:ext uri="{FF2B5EF4-FFF2-40B4-BE49-F238E27FC236}">
                <a16:creationId xmlns:a16="http://schemas.microsoft.com/office/drawing/2014/main" id="{EF804C6C-14F9-A1C1-66B8-169D75941251}"/>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5" name="Rectángulo: esquinas superiores redondeadas 4">
            <a:extLst>
              <a:ext uri="{FF2B5EF4-FFF2-40B4-BE49-F238E27FC236}">
                <a16:creationId xmlns:a16="http://schemas.microsoft.com/office/drawing/2014/main" id="{BBB81C64-2892-B360-DD3E-9B94196C02C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8" name="CuadroTexto 7">
            <a:extLst>
              <a:ext uri="{FF2B5EF4-FFF2-40B4-BE49-F238E27FC236}">
                <a16:creationId xmlns:a16="http://schemas.microsoft.com/office/drawing/2014/main" id="{B27DF5A3-29A1-751D-C203-30F4A0825F3A}"/>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1" name="Imagen 10">
            <a:extLst>
              <a:ext uri="{FF2B5EF4-FFF2-40B4-BE49-F238E27FC236}">
                <a16:creationId xmlns:a16="http://schemas.microsoft.com/office/drawing/2014/main" id="{7F74728F-1762-6FBC-BEA8-57D87AFE4594}"/>
              </a:ext>
            </a:extLst>
          </p:cNvPr>
          <p:cNvPicPr>
            <a:picLocks noChangeAspect="1"/>
          </p:cNvPicPr>
          <p:nvPr userDrawn="1"/>
        </p:nvPicPr>
        <p:blipFill>
          <a:blip r:embed="rId3">
            <a:lum bright="70000" contrast="-70000"/>
            <a:extLst>
              <a:ext uri="{BEBA8EAE-BF5A-486C-A8C5-ECC9F3942E4B}">
                <a14:imgProps xmlns:a14="http://schemas.microsoft.com/office/drawing/2010/main">
                  <a14:imgLayer r:embed="rId4">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2" name="Imagen 11">
            <a:extLst>
              <a:ext uri="{FF2B5EF4-FFF2-40B4-BE49-F238E27FC236}">
                <a16:creationId xmlns:a16="http://schemas.microsoft.com/office/drawing/2014/main" id="{F0D79D30-55E0-8D49-B052-11A656FC26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78074727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Aletas Meteomarinas CARIBE">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11" name="object 2"/>
          <p:cNvSpPr>
            <a:spLocks noChangeArrowheads="1"/>
          </p:cNvSpPr>
          <p:nvPr userDrawn="1"/>
        </p:nvSpPr>
        <p:spPr bwMode="auto">
          <a:xfrm>
            <a:off x="69066" y="1201921"/>
            <a:ext cx="8544909" cy="5016092"/>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126" rtl="0" eaLnBrk="1" fontAlgn="base" latinLnBrk="0" hangingPunct="1">
              <a:lnSpc>
                <a:spcPct val="100000"/>
              </a:lnSpc>
              <a:spcBef>
                <a:spcPct val="0"/>
              </a:spcBef>
              <a:spcAft>
                <a:spcPct val="0"/>
              </a:spcAft>
              <a:buClrTx/>
              <a:buSzTx/>
              <a:buFontTx/>
              <a:buNone/>
              <a:tabLst/>
              <a:defRPr/>
            </a:pPr>
            <a:endParaRPr kumimoji="0" lang="es-CO" altLang="es-CO" sz="3198"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sym typeface="Arial"/>
            </a:endParaRP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5"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5" name="Rectángulo: esquinas superiores redondeadas 4">
            <a:extLst>
              <a:ext uri="{FF2B5EF4-FFF2-40B4-BE49-F238E27FC236}">
                <a16:creationId xmlns:a16="http://schemas.microsoft.com/office/drawing/2014/main" id="{070E3DC0-8EF9-C3C1-0F6F-E440B75B0E08}"/>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BCAF5B7-7A25-D446-489B-E6CEF303877C}"/>
              </a:ext>
            </a:extLst>
          </p:cNvPr>
          <p:cNvSpPr txBox="1"/>
          <p:nvPr userDrawn="1"/>
        </p:nvSpPr>
        <p:spPr>
          <a:xfrm>
            <a:off x="1013684" y="203650"/>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Mar Caribe Colombiano</a:t>
            </a:r>
            <a:endParaRPr lang="es-MX" sz="1400" b="0" dirty="0">
              <a:solidFill>
                <a:schemeClr val="bg1"/>
              </a:solidFill>
              <a:latin typeface="Verdana" panose="020B0604030504040204" pitchFamily="34" charset="0"/>
              <a:ea typeface="Verdana" panose="020B0604030504040204" pitchFamily="34" charset="0"/>
            </a:endParaRPr>
          </a:p>
        </p:txBody>
      </p:sp>
      <p:pic>
        <p:nvPicPr>
          <p:cNvPr id="22" name="Imagen 21">
            <a:extLst>
              <a:ext uri="{FF2B5EF4-FFF2-40B4-BE49-F238E27FC236}">
                <a16:creationId xmlns:a16="http://schemas.microsoft.com/office/drawing/2014/main" id="{B9F46339-7CA5-109B-4C87-5279944E24EF}"/>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pic>
        <p:nvPicPr>
          <p:cNvPr id="23" name="Imagen 22">
            <a:extLst>
              <a:ext uri="{FF2B5EF4-FFF2-40B4-BE49-F238E27FC236}">
                <a16:creationId xmlns:a16="http://schemas.microsoft.com/office/drawing/2014/main" id="{3D6718B1-032C-D91B-605B-A8FFCF8A7927}"/>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48717538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Aletas Meteomarinas PACIFICO">
    <p:spTree>
      <p:nvGrpSpPr>
        <p:cNvPr id="1" name=""/>
        <p:cNvGrpSpPr/>
        <p:nvPr/>
      </p:nvGrpSpPr>
      <p:grpSpPr>
        <a:xfrm>
          <a:off x="0" y="0"/>
          <a:ext cx="0" cy="0"/>
          <a:chOff x="0" y="0"/>
          <a:chExt cx="0" cy="0"/>
        </a:xfrm>
      </p:grpSpPr>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8" name="Rectángulo redondeado 7"/>
          <p:cNvSpPr/>
          <p:nvPr userDrawn="1"/>
        </p:nvSpPr>
        <p:spPr>
          <a:xfrm>
            <a:off x="8616007" y="1047965"/>
            <a:ext cx="3420783" cy="5096993"/>
          </a:xfrm>
          <a:prstGeom prst="roundRect">
            <a:avLst>
              <a:gd name="adj" fmla="val 470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3" name="CuadroTexto 2"/>
          <p:cNvSpPr txBox="1"/>
          <p:nvPr userDrawn="1"/>
        </p:nvSpPr>
        <p:spPr>
          <a:xfrm>
            <a:off x="8665440" y="1174966"/>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Abreviaturas</a:t>
            </a:r>
            <a:endParaRPr lang="es-MX" sz="1400" b="1" dirty="0">
              <a:solidFill>
                <a:srgbClr val="004070"/>
              </a:solidFill>
              <a:latin typeface="Verdana" panose="020B0604030504040204" pitchFamily="34" charset="0"/>
              <a:ea typeface="Verdana" panose="020B0604030504040204" pitchFamily="34" charset="0"/>
            </a:endParaRPr>
          </a:p>
        </p:txBody>
      </p:sp>
      <p:sp>
        <p:nvSpPr>
          <p:cNvPr id="12" name="CuadroTexto 11"/>
          <p:cNvSpPr txBox="1"/>
          <p:nvPr userDrawn="1"/>
        </p:nvSpPr>
        <p:spPr>
          <a:xfrm>
            <a:off x="8776543" y="1496131"/>
            <a:ext cx="3195511" cy="507831"/>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VV</a:t>
            </a:r>
            <a:r>
              <a:rPr lang="es-CO" sz="900" dirty="0">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 Velocidad del viento máxima</a:t>
            </a:r>
            <a:r>
              <a:rPr lang="es-CO" sz="900" baseline="0" dirty="0">
                <a:solidFill>
                  <a:schemeClr val="tx1">
                    <a:lumMod val="50000"/>
                    <a:lumOff val="50000"/>
                  </a:schemeClr>
                </a:solidFill>
                <a:latin typeface="Verdana" panose="020B0604030504040204" pitchFamily="34" charset="0"/>
                <a:ea typeface="Verdana" panose="020B0604030504040204" pitchFamily="34" charset="0"/>
              </a:rPr>
              <a:t> </a:t>
            </a:r>
            <a:r>
              <a:rPr lang="es-CO" sz="900" dirty="0">
                <a:solidFill>
                  <a:schemeClr val="tx1">
                    <a:lumMod val="50000"/>
                    <a:lumOff val="50000"/>
                  </a:schemeClr>
                </a:solidFill>
                <a:latin typeface="Verdana" panose="020B0604030504040204" pitchFamily="34" charset="0"/>
                <a:ea typeface="Verdana" panose="020B0604030504040204" pitchFamily="34" charset="0"/>
              </a:rPr>
              <a:t>probable.</a:t>
            </a:r>
          </a:p>
          <a:p>
            <a:r>
              <a:rPr lang="es-CO" sz="900" b="1" dirty="0">
                <a:solidFill>
                  <a:srgbClr val="004070"/>
                </a:solidFill>
                <a:latin typeface="Verdana" panose="020B0604030504040204" pitchFamily="34" charset="0"/>
                <a:ea typeface="Verdana" panose="020B0604030504040204" pitchFamily="34" charset="0"/>
              </a:rPr>
              <a:t>DV</a:t>
            </a:r>
            <a:r>
              <a:rPr lang="es-CO" sz="900" dirty="0">
                <a:solidFill>
                  <a:schemeClr val="tx1">
                    <a:lumMod val="50000"/>
                    <a:lumOff val="50000"/>
                  </a:schemeClr>
                </a:solidFill>
                <a:latin typeface="Verdana" panose="020B0604030504040204" pitchFamily="34" charset="0"/>
                <a:ea typeface="Verdana" panose="020B0604030504040204" pitchFamily="34" charset="0"/>
              </a:rPr>
              <a:t> – Dirección predominante del viento.</a:t>
            </a:r>
          </a:p>
          <a:p>
            <a:r>
              <a:rPr lang="es-CO" sz="900" b="1" dirty="0">
                <a:solidFill>
                  <a:srgbClr val="004070"/>
                </a:solidFill>
                <a:latin typeface="Verdana" panose="020B0604030504040204" pitchFamily="34" charset="0"/>
                <a:ea typeface="Verdana" panose="020B0604030504040204" pitchFamily="34" charset="0"/>
              </a:rPr>
              <a:t>AO</a:t>
            </a:r>
            <a:r>
              <a:rPr lang="es-CO" sz="900" dirty="0">
                <a:solidFill>
                  <a:schemeClr val="tx1">
                    <a:lumMod val="50000"/>
                    <a:lumOff val="50000"/>
                  </a:schemeClr>
                </a:solidFill>
                <a:latin typeface="Verdana" panose="020B0604030504040204" pitchFamily="34" charset="0"/>
                <a:ea typeface="Verdana" panose="020B0604030504040204" pitchFamily="34" charset="0"/>
              </a:rPr>
              <a:t> – Altura significativa de la ola.</a:t>
            </a:r>
            <a:endParaRPr lang="es-MX" sz="900" dirty="0">
              <a:solidFill>
                <a:schemeClr val="tx1">
                  <a:lumMod val="50000"/>
                  <a:lumOff val="50000"/>
                </a:schemeClr>
              </a:solidFill>
              <a:latin typeface="Verdana" panose="020B0604030504040204" pitchFamily="34" charset="0"/>
              <a:ea typeface="Verdana" panose="020B0604030504040204" pitchFamily="34" charset="0"/>
            </a:endParaRPr>
          </a:p>
        </p:txBody>
      </p:sp>
      <p:sp>
        <p:nvSpPr>
          <p:cNvPr id="14" name="CuadroTexto 13"/>
          <p:cNvSpPr txBox="1"/>
          <p:nvPr userDrawn="1"/>
        </p:nvSpPr>
        <p:spPr>
          <a:xfrm>
            <a:off x="8665440" y="2020160"/>
            <a:ext cx="3200418" cy="307777"/>
          </a:xfrm>
          <a:prstGeom prst="rect">
            <a:avLst/>
          </a:prstGeom>
          <a:noFill/>
        </p:spPr>
        <p:txBody>
          <a:bodyPr wrap="square" rtlCol="0">
            <a:spAutoFit/>
          </a:bodyPr>
          <a:lstStyle/>
          <a:p>
            <a:r>
              <a:rPr lang="es-CO" sz="1400" b="1" dirty="0">
                <a:solidFill>
                  <a:srgbClr val="004070"/>
                </a:solidFill>
                <a:latin typeface="Verdana" panose="020B0604030504040204" pitchFamily="34" charset="0"/>
                <a:ea typeface="Verdana" panose="020B0604030504040204" pitchFamily="34" charset="0"/>
              </a:rPr>
              <a:t>Convenciones</a:t>
            </a:r>
            <a:endParaRPr lang="es-MX" sz="1400" b="1" dirty="0">
              <a:solidFill>
                <a:srgbClr val="004070"/>
              </a:solidFill>
              <a:latin typeface="Verdana" panose="020B0604030504040204" pitchFamily="34" charset="0"/>
              <a:ea typeface="Verdana" panose="020B0604030504040204" pitchFamily="34" charset="0"/>
            </a:endParaRPr>
          </a:p>
        </p:txBody>
      </p:sp>
      <p:sp>
        <p:nvSpPr>
          <p:cNvPr id="15" name="CuadroTexto 14"/>
          <p:cNvSpPr txBox="1"/>
          <p:nvPr userDrawn="1"/>
        </p:nvSpPr>
        <p:spPr>
          <a:xfrm>
            <a:off x="9231537" y="2358721"/>
            <a:ext cx="2667297" cy="1508105"/>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Tiempo Lluvioso</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Probabilidad de lluvias moderadas a fuertes, en algunos</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casos con posibilidad de tormentas eléctricas y rachas de viento.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las embarcaciones de poco calado,</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consultar con las Capitanías de puerto antes de zarpar en zonas de inminente tempestad.</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kern="12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kern="12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 las condiciones meteorológicas y a los avisos de las autoridades locales.</a:t>
            </a:r>
            <a:endParaRPr lang="es-CO" sz="700" kern="1200" dirty="0">
              <a:solidFill>
                <a:schemeClr val="tx1">
                  <a:lumMod val="50000"/>
                  <a:lumOff val="50000"/>
                </a:schemeClr>
              </a:solidFill>
              <a:latin typeface="Verdana" panose="020B0604030504040204" pitchFamily="34" charset="0"/>
              <a:ea typeface="Verdana" panose="020B0604030504040204" pitchFamily="34" charset="0"/>
              <a:cs typeface="+mn-cs"/>
            </a:endParaRPr>
          </a:p>
        </p:txBody>
      </p:sp>
      <p:pic>
        <p:nvPicPr>
          <p:cNvPr id="16" name="Picture 49"/>
          <p:cNvPicPr>
            <a:picLocks noChangeAspect="1"/>
          </p:cNvPicPr>
          <p:nvPr userDrawn="1"/>
        </p:nvPicPr>
        <p:blipFill>
          <a:blip r:embed="rId3" cstate="hqprint">
            <a:extLst>
              <a:ext uri="{28A0092B-C50C-407E-A947-70E740481C1C}">
                <a14:useLocalDpi xmlns:a14="http://schemas.microsoft.com/office/drawing/2010/main" val="0"/>
              </a:ext>
            </a:extLst>
          </a:blip>
          <a:stretch>
            <a:fillRect/>
          </a:stretch>
        </p:blipFill>
        <p:spPr>
          <a:xfrm>
            <a:off x="8818770" y="2375985"/>
            <a:ext cx="367293" cy="368897"/>
          </a:xfrm>
          <a:prstGeom prst="rect">
            <a:avLst/>
          </a:prstGeom>
        </p:spPr>
      </p:pic>
      <p:sp>
        <p:nvSpPr>
          <p:cNvPr id="17" name="CuadroTexto 16"/>
          <p:cNvSpPr txBox="1"/>
          <p:nvPr userDrawn="1"/>
        </p:nvSpPr>
        <p:spPr>
          <a:xfrm>
            <a:off x="9231537" y="3872368"/>
            <a:ext cx="2667297" cy="877163"/>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Pleamar</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La marea alcanzará su máximo nivel en el intervalo de tiempo</a:t>
            </a:r>
            <a:r>
              <a:rPr lang="es-CO" sz="700" b="0" baseline="0" dirty="0">
                <a:solidFill>
                  <a:schemeClr val="tx1">
                    <a:lumMod val="50000"/>
                    <a:lumOff val="50000"/>
                  </a:schemeClr>
                </a:solidFill>
                <a:latin typeface="Verdana" panose="020B0604030504040204" pitchFamily="34" charset="0"/>
                <a:ea typeface="Verdana" panose="020B0604030504040204" pitchFamily="34" charset="0"/>
              </a:rPr>
              <a:t> establecido.</a:t>
            </a: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914400"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Se sugiere</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a los habitantes costeros estar atentos a la evolución del fenómeno.</a:t>
            </a:r>
            <a:endParaRPr lang="es-CO" sz="700" dirty="0">
              <a:solidFill>
                <a:schemeClr val="tx1">
                  <a:lumMod val="50000"/>
                  <a:lumOff val="50000"/>
                </a:schemeClr>
              </a:solidFill>
              <a:latin typeface="Verdana" panose="020B0604030504040204" pitchFamily="34" charset="0"/>
              <a:ea typeface="Verdana" panose="020B0604030504040204" pitchFamily="34" charset="0"/>
              <a:cs typeface="Calibri"/>
            </a:endParaRPr>
          </a:p>
        </p:txBody>
      </p:sp>
      <p:pic>
        <p:nvPicPr>
          <p:cNvPr id="18" name="Picture 49"/>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8818770" y="3921538"/>
            <a:ext cx="367293" cy="381320"/>
          </a:xfrm>
          <a:prstGeom prst="rect">
            <a:avLst/>
          </a:prstGeom>
        </p:spPr>
      </p:pic>
      <p:sp>
        <p:nvSpPr>
          <p:cNvPr id="19" name="CuadroTexto 18"/>
          <p:cNvSpPr txBox="1"/>
          <p:nvPr userDrawn="1"/>
        </p:nvSpPr>
        <p:spPr>
          <a:xfrm>
            <a:off x="9231537" y="4778118"/>
            <a:ext cx="2667297" cy="1292662"/>
          </a:xfrm>
          <a:prstGeom prst="rect">
            <a:avLst/>
          </a:prstGeom>
          <a:noFill/>
        </p:spPr>
        <p:txBody>
          <a:bodyPr wrap="square" rtlCol="0">
            <a:spAutoFit/>
          </a:bodyPr>
          <a:lstStyle/>
          <a:p>
            <a:r>
              <a:rPr lang="es-CO" sz="900" b="1" dirty="0">
                <a:solidFill>
                  <a:srgbClr val="004070"/>
                </a:solidFill>
                <a:latin typeface="Verdana" panose="020B0604030504040204" pitchFamily="34" charset="0"/>
                <a:ea typeface="Verdana" panose="020B0604030504040204" pitchFamily="34" charset="0"/>
              </a:rPr>
              <a:t>Viento y oleaje</a:t>
            </a:r>
          </a:p>
          <a:p>
            <a:r>
              <a:rPr lang="es-CO" sz="700" b="0" dirty="0">
                <a:solidFill>
                  <a:schemeClr val="tx1">
                    <a:lumMod val="50000"/>
                    <a:lumOff val="50000"/>
                  </a:schemeClr>
                </a:solidFill>
                <a:latin typeface="Verdana" panose="020B0604030504040204" pitchFamily="34" charset="0"/>
                <a:ea typeface="Verdana" panose="020B0604030504040204" pitchFamily="34" charset="0"/>
              </a:rPr>
              <a:t>Velocidad del viento y altura del oleaje con valores por encima de lo normal para la época.</a:t>
            </a:r>
            <a:endParaRPr lang="es-CO" sz="700" b="0" baseline="0" dirty="0">
              <a:solidFill>
                <a:schemeClr val="tx1">
                  <a:lumMod val="50000"/>
                  <a:lumOff val="50000"/>
                </a:schemeClr>
              </a:solidFill>
              <a:latin typeface="Verdana" panose="020B0604030504040204" pitchFamily="34" charset="0"/>
              <a:ea typeface="Verdana" panose="020B0604030504040204" pitchFamily="34" charset="0"/>
            </a:endParaRPr>
          </a:p>
          <a:p>
            <a:r>
              <a:rPr lang="es-CO" sz="300" b="0" baseline="0" dirty="0">
                <a:solidFill>
                  <a:schemeClr val="tx1">
                    <a:lumMod val="50000"/>
                    <a:lumOff val="50000"/>
                  </a:schemeClr>
                </a:solidFill>
                <a:latin typeface="Verdana" panose="020B0604030504040204" pitchFamily="34" charset="0"/>
                <a:ea typeface="Verdana" panose="020B0604030504040204" pitchFamily="34" charset="0"/>
              </a:rPr>
              <a:t> </a:t>
            </a:r>
          </a:p>
          <a:p>
            <a:pPr marL="0" marR="0" indent="0" algn="l" defTabSz="914400" rtl="0" eaLnBrk="1" fontAlgn="auto" latinLnBrk="0" hangingPunct="1">
              <a:lnSpc>
                <a:spcPct val="100000"/>
              </a:lnSpc>
              <a:spcBef>
                <a:spcPts val="0"/>
              </a:spcBef>
              <a:spcAft>
                <a:spcPts val="0"/>
              </a:spcAft>
              <a:buClrTx/>
              <a:buSzTx/>
              <a:buFontTx/>
              <a:buNone/>
              <a:tabLst/>
              <a:defRPr/>
            </a:pPr>
            <a:r>
              <a:rPr lang="es-CO" sz="900" b="1" dirty="0">
                <a:solidFill>
                  <a:srgbClr val="004070"/>
                </a:solidFill>
                <a:latin typeface="Verdana" panose="020B0604030504040204" pitchFamily="34" charset="0"/>
                <a:ea typeface="Verdana" panose="020B0604030504040204" pitchFamily="34" charset="0"/>
              </a:rPr>
              <a:t>Sugerencia</a:t>
            </a:r>
            <a:r>
              <a:rPr lang="es-CO" sz="900" b="1" baseline="0" dirty="0">
                <a:solidFill>
                  <a:srgbClr val="004070"/>
                </a:solidFill>
                <a:latin typeface="Verdana" panose="020B0604030504040204" pitchFamily="34" charset="0"/>
                <a:ea typeface="Verdana" panose="020B0604030504040204" pitchFamily="34" charset="0"/>
              </a:rPr>
              <a:t> o recomendación</a:t>
            </a:r>
          </a:p>
          <a:p>
            <a:pPr marL="0" marR="0" indent="0" algn="l" defTabSz="648035" rtl="0" eaLnBrk="1" fontAlgn="auto" latinLnBrk="0" hangingPunct="1">
              <a:lnSpc>
                <a:spcPct val="100000"/>
              </a:lnSpc>
              <a:spcBef>
                <a:spcPts val="0"/>
              </a:spcBef>
              <a:spcAft>
                <a:spcPts val="0"/>
              </a:spcAft>
              <a:buClrTx/>
              <a:buSzTx/>
              <a:buFontTx/>
              <a:buNone/>
              <a:tabLst/>
              <a:defRPr/>
            </a:pPr>
            <a:r>
              <a:rPr lang="es-CO" sz="700" dirty="0">
                <a:solidFill>
                  <a:schemeClr val="tx1">
                    <a:lumMod val="50000"/>
                    <a:lumOff val="50000"/>
                  </a:schemeClr>
                </a:solidFill>
                <a:latin typeface="Verdana" panose="020B0604030504040204" pitchFamily="34" charset="0"/>
                <a:ea typeface="Verdana" panose="020B0604030504040204" pitchFamily="34" charset="0"/>
              </a:rPr>
              <a:t>A los bañistas y habitantes costeros,</a:t>
            </a:r>
            <a:r>
              <a:rPr lang="es-CO" sz="700" baseline="0" dirty="0">
                <a:solidFill>
                  <a:schemeClr val="tx1">
                    <a:lumMod val="50000"/>
                    <a:lumOff val="50000"/>
                  </a:schemeClr>
                </a:solidFill>
                <a:latin typeface="Verdana" panose="020B0604030504040204" pitchFamily="34" charset="0"/>
                <a:ea typeface="Verdana" panose="020B0604030504040204" pitchFamily="34" charset="0"/>
              </a:rPr>
              <a:t> estar atentos a la evolución del fenómeno y a las indicaciones de las autoridades locales.</a:t>
            </a:r>
          </a:p>
          <a:p>
            <a:pPr marL="0" marR="0" indent="0" algn="l" defTabSz="648035" rtl="0" eaLnBrk="1" fontAlgn="auto" latinLnBrk="0" hangingPunct="1">
              <a:lnSpc>
                <a:spcPct val="100000"/>
              </a:lnSpc>
              <a:spcBef>
                <a:spcPts val="0"/>
              </a:spcBef>
              <a:spcAft>
                <a:spcPts val="0"/>
              </a:spcAft>
              <a:buClrTx/>
              <a:buSzTx/>
              <a:buFontTx/>
              <a:buNone/>
              <a:tabLst/>
              <a:defRPr/>
            </a:pPr>
            <a:endParaRPr lang="es-CO" sz="700" baseline="0" dirty="0">
              <a:solidFill>
                <a:schemeClr val="tx1">
                  <a:lumMod val="50000"/>
                  <a:lumOff val="50000"/>
                </a:schemeClr>
              </a:solidFill>
              <a:latin typeface="Verdana" panose="020B0604030504040204" pitchFamily="34" charset="0"/>
              <a:ea typeface="Verdana" panose="020B0604030504040204" pitchFamily="34" charset="0"/>
            </a:endParaRPr>
          </a:p>
          <a:p>
            <a:pPr marL="0" marR="0" indent="0" algn="l" defTabSz="648035" rtl="0" eaLnBrk="1" fontAlgn="auto" latinLnBrk="0" hangingPunct="1">
              <a:lnSpc>
                <a:spcPct val="100000"/>
              </a:lnSpc>
              <a:spcBef>
                <a:spcPts val="0"/>
              </a:spcBef>
              <a:spcAft>
                <a:spcPts val="0"/>
              </a:spcAft>
              <a:buClrTx/>
              <a:buSzTx/>
              <a:buFontTx/>
              <a:buNone/>
              <a:tabLst/>
              <a:defRPr/>
            </a:pPr>
            <a:r>
              <a:rPr lang="es-CO" sz="700" baseline="0" dirty="0">
                <a:solidFill>
                  <a:schemeClr val="tx1">
                    <a:lumMod val="50000"/>
                    <a:lumOff val="50000"/>
                  </a:schemeClr>
                </a:solidFill>
                <a:latin typeface="Verdana" panose="020B0604030504040204" pitchFamily="34" charset="0"/>
                <a:ea typeface="Verdana" panose="020B0604030504040204" pitchFamily="34" charset="0"/>
              </a:rPr>
              <a:t>A las embarcaciones de poco calado, consultar con las Capitanías de puerto antes de zarpar</a:t>
            </a:r>
            <a:r>
              <a:rPr lang="es-CO" sz="800" baseline="0" dirty="0">
                <a:solidFill>
                  <a:srgbClr val="154699"/>
                </a:solidFill>
                <a:latin typeface="Arial Narrow" panose="020B0606020202030204" pitchFamily="34" charset="0"/>
              </a:rPr>
              <a:t>.</a:t>
            </a:r>
            <a:endParaRPr lang="es-CO" sz="800" dirty="0">
              <a:solidFill>
                <a:srgbClr val="154699"/>
              </a:solidFill>
              <a:latin typeface="Arial Narrow" panose="020B0606020202030204" pitchFamily="34" charset="0"/>
            </a:endParaRPr>
          </a:p>
        </p:txBody>
      </p:sp>
      <p:pic>
        <p:nvPicPr>
          <p:cNvPr id="20" name="Picture 49"/>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818770" y="4803689"/>
            <a:ext cx="367293" cy="364161"/>
          </a:xfrm>
          <a:prstGeom prst="rect">
            <a:avLst/>
          </a:prstGeom>
        </p:spPr>
      </p:pic>
      <p:sp>
        <p:nvSpPr>
          <p:cNvPr id="21" name="CuadroTexto 20"/>
          <p:cNvSpPr txBox="1"/>
          <p:nvPr userDrawn="1"/>
        </p:nvSpPr>
        <p:spPr>
          <a:xfrm>
            <a:off x="8600673" y="6218013"/>
            <a:ext cx="348277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rPr>
              <a:t>* La altura significativa de la ola, representa la media del tercio más alto de las olas, por lo cual la altura máxima posible puede ser incluso superior al doble de este valor.</a:t>
            </a:r>
            <a:endParaRPr kumimoji="0" lang="es-CO" sz="600" b="0" i="0" u="none" strike="noStrike" kern="1200" cap="none" spc="0" normalizeH="0" baseline="0" noProof="0" dirty="0">
              <a:ln>
                <a:noFill/>
              </a:ln>
              <a:solidFill>
                <a:schemeClr val="tx1">
                  <a:lumMod val="50000"/>
                  <a:lumOff val="50000"/>
                </a:schemeClr>
              </a:solidFill>
              <a:effectLst/>
              <a:uLnTx/>
              <a:uFillTx/>
              <a:latin typeface="Verdana" panose="020B0604030504040204" pitchFamily="34" charset="0"/>
              <a:ea typeface="Verdana" panose="020B0604030504040204" pitchFamily="34" charset="0"/>
              <a:cs typeface="Arial"/>
              <a:sym typeface="Arial"/>
            </a:endParaRPr>
          </a:p>
        </p:txBody>
      </p:sp>
      <p:sp>
        <p:nvSpPr>
          <p:cNvPr id="22" name="Google Shape;392;p105"/>
          <p:cNvSpPr/>
          <p:nvPr userDrawn="1"/>
        </p:nvSpPr>
        <p:spPr>
          <a:xfrm>
            <a:off x="54731" y="1064279"/>
            <a:ext cx="8607974" cy="5376594"/>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5" name="Rectángulo: esquinas superiores redondeadas 4">
            <a:extLst>
              <a:ext uri="{FF2B5EF4-FFF2-40B4-BE49-F238E27FC236}">
                <a16:creationId xmlns:a16="http://schemas.microsoft.com/office/drawing/2014/main" id="{7DFD9534-DE4C-C827-FFA6-EF59DAA3F524}"/>
              </a:ext>
            </a:extLst>
          </p:cNvPr>
          <p:cNvSpPr/>
          <p:nvPr userDrawn="1"/>
        </p:nvSpPr>
        <p:spPr>
          <a:xfrm rot="5400000">
            <a:off x="2531470" y="-2303023"/>
            <a:ext cx="510532" cy="5573476"/>
          </a:xfrm>
          <a:prstGeom prst="round2SameRect">
            <a:avLst/>
          </a:prstGeom>
          <a:solidFill>
            <a:srgbClr val="00407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11" name="Imagen 10">
            <a:extLst>
              <a:ext uri="{FF2B5EF4-FFF2-40B4-BE49-F238E27FC236}">
                <a16:creationId xmlns:a16="http://schemas.microsoft.com/office/drawing/2014/main" id="{A1D367FE-B207-1B79-90AC-FF7E928DFC0B}"/>
              </a:ext>
            </a:extLst>
          </p:cNvPr>
          <p:cNvPicPr>
            <a:picLocks noChangeAspect="1"/>
          </p:cNvPicPr>
          <p:nvPr userDrawn="1"/>
        </p:nvPicPr>
        <p:blipFill>
          <a:blip r:embed="rId7">
            <a:lum bright="70000" contrast="-70000"/>
            <a:extLst>
              <a:ext uri="{BEBA8EAE-BF5A-486C-A8C5-ECC9F3942E4B}">
                <a14:imgProps xmlns:a14="http://schemas.microsoft.com/office/drawing/2010/main">
                  <a14:imgLayer r:embed="rId8">
                    <a14:imgEffect>
                      <a14:artisticPhotocopy/>
                    </a14:imgEffect>
                  </a14:imgLayer>
                </a14:imgProps>
              </a:ext>
              <a:ext uri="{28A0092B-C50C-407E-A947-70E740481C1C}">
                <a14:useLocalDpi xmlns:a14="http://schemas.microsoft.com/office/drawing/2010/main" val="0"/>
              </a:ext>
            </a:extLst>
          </a:blip>
          <a:stretch>
            <a:fillRect/>
          </a:stretch>
        </p:blipFill>
        <p:spPr>
          <a:xfrm>
            <a:off x="320409" y="354805"/>
            <a:ext cx="556852" cy="270470"/>
          </a:xfrm>
          <a:prstGeom prst="rect">
            <a:avLst/>
          </a:prstGeom>
        </p:spPr>
      </p:pic>
      <p:sp>
        <p:nvSpPr>
          <p:cNvPr id="13" name="CuadroTexto 12">
            <a:extLst>
              <a:ext uri="{FF2B5EF4-FFF2-40B4-BE49-F238E27FC236}">
                <a16:creationId xmlns:a16="http://schemas.microsoft.com/office/drawing/2014/main" id="{10F6445A-7A75-89CB-F9FC-63AA296FC022}"/>
              </a:ext>
            </a:extLst>
          </p:cNvPr>
          <p:cNvSpPr txBox="1"/>
          <p:nvPr userDrawn="1"/>
        </p:nvSpPr>
        <p:spPr>
          <a:xfrm>
            <a:off x="1026428" y="203877"/>
            <a:ext cx="3785011" cy="553998"/>
          </a:xfrm>
          <a:prstGeom prst="rect">
            <a:avLst/>
          </a:prstGeom>
          <a:noFill/>
        </p:spPr>
        <p:txBody>
          <a:bodyPr wrap="none" rtlCol="0">
            <a:spAutoFit/>
          </a:bodyPr>
          <a:lstStyle/>
          <a:p>
            <a:pPr algn="l"/>
            <a:r>
              <a:rPr lang="es-ES" sz="1600" b="1" dirty="0">
                <a:solidFill>
                  <a:srgbClr val="00FFFF"/>
                </a:solidFill>
                <a:latin typeface="Verdana" panose="020B0604030504040204" pitchFamily="34" charset="0"/>
                <a:ea typeface="Verdana" panose="020B0604030504040204" pitchFamily="34" charset="0"/>
              </a:rPr>
              <a:t>Alertas Meteomarinas Vigentes</a:t>
            </a:r>
          </a:p>
          <a:p>
            <a:pPr algn="l"/>
            <a:r>
              <a:rPr lang="es-ES" sz="1400" b="0" dirty="0">
                <a:solidFill>
                  <a:schemeClr val="bg1"/>
                </a:solidFill>
                <a:latin typeface="Verdana" panose="020B0604030504040204" pitchFamily="34" charset="0"/>
                <a:ea typeface="Verdana" panose="020B0604030504040204" pitchFamily="34" charset="0"/>
              </a:rPr>
              <a:t>Océano</a:t>
            </a:r>
            <a:r>
              <a:rPr lang="es-ES" sz="1400" b="0" baseline="0" dirty="0">
                <a:solidFill>
                  <a:schemeClr val="bg1"/>
                </a:solidFill>
                <a:latin typeface="Verdana" panose="020B0604030504040204" pitchFamily="34" charset="0"/>
                <a:ea typeface="Verdana" panose="020B0604030504040204" pitchFamily="34" charset="0"/>
              </a:rPr>
              <a:t> Pacifico Nacional</a:t>
            </a:r>
            <a:endParaRPr lang="es-MX" sz="1400" b="0" dirty="0">
              <a:solidFill>
                <a:schemeClr val="bg1"/>
              </a:solidFill>
              <a:latin typeface="Verdana" panose="020B0604030504040204" pitchFamily="34" charset="0"/>
              <a:ea typeface="Verdana" panose="020B0604030504040204" pitchFamily="34" charset="0"/>
            </a:endParaRPr>
          </a:p>
        </p:txBody>
      </p:sp>
      <p:pic>
        <p:nvPicPr>
          <p:cNvPr id="23" name="Imagen 22">
            <a:extLst>
              <a:ext uri="{FF2B5EF4-FFF2-40B4-BE49-F238E27FC236}">
                <a16:creationId xmlns:a16="http://schemas.microsoft.com/office/drawing/2014/main" id="{7FBB804B-468A-85EC-7710-B9ED39EFB6A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6646001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magen con título">
    <p:spTree>
      <p:nvGrpSpPr>
        <p:cNvPr id="1" name=""/>
        <p:cNvGrpSpPr/>
        <p:nvPr/>
      </p:nvGrpSpPr>
      <p:grpSpPr>
        <a:xfrm>
          <a:off x="0" y="0"/>
          <a:ext cx="0" cy="0"/>
          <a:chOff x="0" y="0"/>
          <a:chExt cx="0" cy="0"/>
        </a:xfrm>
      </p:grpSpPr>
      <p:pic>
        <p:nvPicPr>
          <p:cNvPr id="2" name="Imagen 3" descr="Forma, Rectángulo&#10;&#10;Descripción generada automáticamente con confianza media">
            <a:extLst>
              <a:ext uri="{FF2B5EF4-FFF2-40B4-BE49-F238E27FC236}">
                <a16:creationId xmlns:a16="http://schemas.microsoft.com/office/drawing/2014/main" id="{DD80FEC2-C3AE-1289-AE18-E55FCA7A610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588" y="-1588"/>
            <a:ext cx="12190412"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CuadroTexto 4">
            <a:extLst>
              <a:ext uri="{FF2B5EF4-FFF2-40B4-BE49-F238E27FC236}">
                <a16:creationId xmlns:a16="http://schemas.microsoft.com/office/drawing/2014/main" id="{B12A4F0E-8B20-6DEE-E18A-21FCE5AFB059}"/>
              </a:ext>
            </a:extLst>
          </p:cNvPr>
          <p:cNvSpPr txBox="1">
            <a:spLocks noChangeArrowheads="1"/>
          </p:cNvSpPr>
          <p:nvPr userDrawn="1"/>
        </p:nvSpPr>
        <p:spPr bwMode="auto">
          <a:xfrm>
            <a:off x="5370513" y="6638925"/>
            <a:ext cx="1450975"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1100" b="1">
                <a:solidFill>
                  <a:schemeClr val="bg1"/>
                </a:solidFill>
                <a:latin typeface="Helvetica" panose="020B0604020202020204" pitchFamily="34" charset="0"/>
              </a:rPr>
              <a:t>www.ideam.gov.co</a:t>
            </a:r>
          </a:p>
        </p:txBody>
      </p:sp>
      <p:pic>
        <p:nvPicPr>
          <p:cNvPr id="5" name="Imagen 5">
            <a:extLst>
              <a:ext uri="{FF2B5EF4-FFF2-40B4-BE49-F238E27FC236}">
                <a16:creationId xmlns:a16="http://schemas.microsoft.com/office/drawing/2014/main" id="{5EB7ACDE-F592-AA7E-9806-BFE0720E290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07750" y="228600"/>
            <a:ext cx="469900"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Marcador de posición de imagen 2"/>
          <p:cNvSpPr>
            <a:spLocks noGrp="1"/>
          </p:cNvSpPr>
          <p:nvPr>
            <p:ph type="pic" idx="1"/>
          </p:nvPr>
        </p:nvSpPr>
        <p:spPr>
          <a:xfrm>
            <a:off x="5183188" y="1140341"/>
            <a:ext cx="6172200" cy="4720711"/>
          </a:xfrm>
        </p:spPr>
        <p:txBody>
          <a:bodyPr rtlCol="0">
            <a:normAutofit/>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s-CO" noProof="0"/>
          </a:p>
        </p:txBody>
      </p:sp>
      <p:sp>
        <p:nvSpPr>
          <p:cNvPr id="9" name="Título 1"/>
          <p:cNvSpPr>
            <a:spLocks noGrp="1"/>
          </p:cNvSpPr>
          <p:nvPr>
            <p:ph type="title"/>
          </p:nvPr>
        </p:nvSpPr>
        <p:spPr>
          <a:xfrm>
            <a:off x="839788" y="1140339"/>
            <a:ext cx="3932237" cy="689918"/>
          </a:xfrm>
        </p:spPr>
        <p:txBody>
          <a:bodyPr anchor="b">
            <a:normAutofit/>
          </a:bodyPr>
          <a:lstStyle>
            <a:lvl1pPr>
              <a:defRPr sz="2000">
                <a:solidFill>
                  <a:srgbClr val="96BE53"/>
                </a:solidFill>
                <a:latin typeface="Verdana" panose="020B0604030504040204" pitchFamily="34" charset="0"/>
                <a:ea typeface="Verdana" panose="020B0604030504040204" pitchFamily="34" charset="0"/>
              </a:defRPr>
            </a:lvl1pPr>
          </a:lstStyle>
          <a:p>
            <a:r>
              <a:rPr lang="es-ES"/>
              <a:t>Haga clic para modificar el estilo de título del patrón</a:t>
            </a:r>
            <a:endParaRPr lang="es-CO"/>
          </a:p>
        </p:txBody>
      </p:sp>
      <p:sp>
        <p:nvSpPr>
          <p:cNvPr id="10" name="Marcador de texto 3"/>
          <p:cNvSpPr>
            <a:spLocks noGrp="1"/>
          </p:cNvSpPr>
          <p:nvPr>
            <p:ph type="body" sz="half" idx="2"/>
          </p:nvPr>
        </p:nvSpPr>
        <p:spPr>
          <a:xfrm>
            <a:off x="839788" y="2057400"/>
            <a:ext cx="3932237" cy="3811588"/>
          </a:xfrm>
        </p:spPr>
        <p:txBody>
          <a:bodyPr>
            <a:normAutofit/>
          </a:bodyPr>
          <a:lstStyle>
            <a:lvl1pPr marL="0" indent="0">
              <a:buNone/>
              <a:defRPr sz="1600">
                <a:solidFill>
                  <a:schemeClr val="tx1">
                    <a:lumMod val="50000"/>
                    <a:lumOff val="50000"/>
                  </a:schemeClr>
                </a:solidFill>
                <a:latin typeface="Verdana" panose="020B0604030504040204" pitchFamily="34" charset="0"/>
                <a:ea typeface="Verdana" panose="020B0604030504040204" pitchFamily="34" charset="0"/>
              </a:defRPr>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s-ES"/>
              <a:t>Haga clic para modificar los estilos de texto del patrón</a:t>
            </a:r>
          </a:p>
        </p:txBody>
      </p:sp>
      <p:sp>
        <p:nvSpPr>
          <p:cNvPr id="6" name="Marcador de fecha 4">
            <a:extLst>
              <a:ext uri="{FF2B5EF4-FFF2-40B4-BE49-F238E27FC236}">
                <a16:creationId xmlns:a16="http://schemas.microsoft.com/office/drawing/2014/main" id="{DC5098BA-07FD-6F0F-B87D-03C90B37C087}"/>
              </a:ext>
            </a:extLst>
          </p:cNvPr>
          <p:cNvSpPr>
            <a:spLocks noGrp="1"/>
          </p:cNvSpPr>
          <p:nvPr>
            <p:ph type="dt" sz="half" idx="10"/>
          </p:nvPr>
        </p:nvSpPr>
        <p:spPr>
          <a:xfrm>
            <a:off x="8382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6CAAA616-DFAF-4574-B373-7D327D519BAB}" type="datetimeFigureOut">
              <a:rPr lang="es-CO"/>
              <a:pPr>
                <a:defRPr/>
              </a:pPr>
              <a:t>4/09/2025</a:t>
            </a:fld>
            <a:endParaRPr lang="es-CO"/>
          </a:p>
        </p:txBody>
      </p:sp>
      <p:sp>
        <p:nvSpPr>
          <p:cNvPr id="7" name="Marcador de pie de página 5">
            <a:extLst>
              <a:ext uri="{FF2B5EF4-FFF2-40B4-BE49-F238E27FC236}">
                <a16:creationId xmlns:a16="http://schemas.microsoft.com/office/drawing/2014/main" id="{389901BF-A999-53E3-26AF-25F445073462}"/>
              </a:ext>
            </a:extLst>
          </p:cNvPr>
          <p:cNvSpPr>
            <a:spLocks noGrp="1"/>
          </p:cNvSpPr>
          <p:nvPr>
            <p:ph type="ftr" sz="quarter" idx="11"/>
          </p:nvPr>
        </p:nvSpPr>
        <p:spPr>
          <a:xfrm>
            <a:off x="4038600" y="6356350"/>
            <a:ext cx="4114800" cy="365125"/>
          </a:xfrm>
          <a:prstGeom prst="rect">
            <a:avLst/>
          </a:prstGeom>
        </p:spPr>
        <p:txBody>
          <a:bodyPr/>
          <a:lstStyle>
            <a:lvl1pPr eaLnBrk="1" fontAlgn="auto" hangingPunct="1">
              <a:spcBef>
                <a:spcPts val="0"/>
              </a:spcBef>
              <a:spcAft>
                <a:spcPts val="0"/>
              </a:spcAft>
              <a:defRPr>
                <a:latin typeface="+mn-lt"/>
              </a:defRPr>
            </a:lvl1pPr>
          </a:lstStyle>
          <a:p>
            <a:pPr>
              <a:defRPr/>
            </a:pPr>
            <a:endParaRPr lang="es-CO"/>
          </a:p>
        </p:txBody>
      </p:sp>
      <p:sp>
        <p:nvSpPr>
          <p:cNvPr id="8" name="Marcador de número de diapositiva 6">
            <a:extLst>
              <a:ext uri="{FF2B5EF4-FFF2-40B4-BE49-F238E27FC236}">
                <a16:creationId xmlns:a16="http://schemas.microsoft.com/office/drawing/2014/main" id="{A0E42B5B-2CEF-DB4B-4F2C-3F592A3D87BF}"/>
              </a:ext>
            </a:extLst>
          </p:cNvPr>
          <p:cNvSpPr>
            <a:spLocks noGrp="1"/>
          </p:cNvSpPr>
          <p:nvPr>
            <p:ph type="sldNum" sz="quarter" idx="12"/>
          </p:nvPr>
        </p:nvSpPr>
        <p:spPr>
          <a:xfrm>
            <a:off x="8610600" y="6356350"/>
            <a:ext cx="2743200" cy="365125"/>
          </a:xfrm>
          <a:prstGeom prst="rect">
            <a:avLst/>
          </a:prstGeom>
        </p:spPr>
        <p:txBody>
          <a:bodyPr/>
          <a:lstStyle>
            <a:lvl1pPr eaLnBrk="1" fontAlgn="auto" hangingPunct="1">
              <a:spcBef>
                <a:spcPts val="0"/>
              </a:spcBef>
              <a:spcAft>
                <a:spcPts val="0"/>
              </a:spcAft>
              <a:defRPr>
                <a:latin typeface="+mn-lt"/>
              </a:defRPr>
            </a:lvl1pPr>
          </a:lstStyle>
          <a:p>
            <a:pPr>
              <a:defRPr/>
            </a:pPr>
            <a:fld id="{A05940C1-6D81-4D56-B145-BEFEBBE9F78A}" type="slidenum">
              <a:rPr lang="es-CO"/>
              <a:pPr>
                <a:defRPr/>
              </a:pPr>
              <a:t>‹Nº›</a:t>
            </a:fld>
            <a:endParaRPr lang="es-CO"/>
          </a:p>
        </p:txBody>
      </p:sp>
    </p:spTree>
    <p:extLst>
      <p:ext uri="{BB962C8B-B14F-4D97-AF65-F5344CB8AC3E}">
        <p14:creationId xmlns:p14="http://schemas.microsoft.com/office/powerpoint/2010/main" val="77040130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_Pronóstico amenaza incendios vegetal">
    <p:spTree>
      <p:nvGrpSpPr>
        <p:cNvPr id="1" name=""/>
        <p:cNvGrpSpPr/>
        <p:nvPr/>
      </p:nvGrpSpPr>
      <p:grpSpPr>
        <a:xfrm>
          <a:off x="0" y="0"/>
          <a:ext cx="0" cy="0"/>
          <a:chOff x="0" y="0"/>
          <a:chExt cx="0" cy="0"/>
        </a:xfrm>
      </p:grpSpPr>
      <p:pic>
        <p:nvPicPr>
          <p:cNvPr id="4" name="Imagen 3"/>
          <p:cNvPicPr>
            <a:picLocks noChangeAspect="1"/>
          </p:cNvPicPr>
          <p:nvPr userDrawn="1"/>
        </p:nvPicPr>
        <p:blipFill rotWithShape="1">
          <a:blip r:embed="rId2">
            <a:extLst>
              <a:ext uri="{28A0092B-C50C-407E-A947-70E740481C1C}">
                <a14:useLocalDpi xmlns:a14="http://schemas.microsoft.com/office/drawing/2010/main" val="0"/>
              </a:ext>
            </a:extLst>
          </a:blip>
          <a:srcRect b="7147"/>
          <a:stretch/>
        </p:blipFill>
        <p:spPr>
          <a:xfrm>
            <a:off x="-1934" y="222422"/>
            <a:ext cx="12194413" cy="6471015"/>
          </a:xfrm>
          <a:prstGeom prst="rect">
            <a:avLst/>
          </a:prstGeom>
        </p:spPr>
      </p:pic>
      <p:pic>
        <p:nvPicPr>
          <p:cNvPr id="5" name="Imagen 4" descr="Forma&#10;&#10;Descripción generada automáticamente con confianza baja">
            <a:extLst>
              <a:ext uri="{FF2B5EF4-FFF2-40B4-BE49-F238E27FC236}">
                <a16:creationId xmlns:a16="http://schemas.microsoft.com/office/drawing/2014/main" id="{FF97F986-1D0B-2E36-A455-B373F597A3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 y="-1089"/>
            <a:ext cx="12190065" cy="6859089"/>
          </a:xfrm>
          <a:prstGeom prst="rect">
            <a:avLst/>
          </a:prstGeom>
        </p:spPr>
      </p:pic>
      <p:sp>
        <p:nvSpPr>
          <p:cNvPr id="8" name="Rectángulo 7"/>
          <p:cNvSpPr/>
          <p:nvPr userDrawn="1"/>
        </p:nvSpPr>
        <p:spPr>
          <a:xfrm>
            <a:off x="-1934" y="222422"/>
            <a:ext cx="12192000" cy="6471015"/>
          </a:xfrm>
          <a:prstGeom prst="rect">
            <a:avLst/>
          </a:prstGeom>
          <a:gradFill flip="none" rotWithShape="1">
            <a:gsLst>
              <a:gs pos="0">
                <a:srgbClr val="FF0000">
                  <a:alpha val="0"/>
                </a:srgb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 name="CuadroTexto 6">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6" name="Imagen 5"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2" name="Rectángulo: esquinas superiores redondeadas 11">
            <a:extLst>
              <a:ext uri="{FF2B5EF4-FFF2-40B4-BE49-F238E27FC236}">
                <a16:creationId xmlns:a16="http://schemas.microsoft.com/office/drawing/2014/main" id="{9F370C82-940C-9E06-6C83-84855F6FE3DF}"/>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AA6D366A-7407-534B-7D09-0FBAA178ED73}"/>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D826545A-2F90-665C-44D0-458E08CC5B15}"/>
              </a:ext>
            </a:extLst>
          </p:cNvPr>
          <p:cNvPicPr>
            <a:picLocks noChangeAspect="1"/>
          </p:cNvPicPr>
          <p:nvPr userDrawn="1"/>
        </p:nvPicPr>
        <p:blipFill>
          <a:blip r:embed="rId5">
            <a:lum bright="70000" contrast="-70000"/>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ABA8068C-FEB0-1C39-9EEA-552A87D7ACA5}"/>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407046875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1_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652232"/>
            <a:ext cx="9144000" cy="2387600"/>
          </a:xfrm>
        </p:spPr>
        <p:txBody>
          <a:bodyPr anchor="b">
            <a:normAutofit/>
          </a:bodyPr>
          <a:lstStyle>
            <a:lvl1pPr algn="ctr">
              <a:defRPr sz="4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Subtítulo 2"/>
          <p:cNvSpPr>
            <a:spLocks noGrp="1"/>
          </p:cNvSpPr>
          <p:nvPr>
            <p:ph type="subTitle" idx="1"/>
          </p:nvPr>
        </p:nvSpPr>
        <p:spPr>
          <a:xfrm>
            <a:off x="1524000" y="4131907"/>
            <a:ext cx="9144000" cy="1655762"/>
          </a:xfrm>
        </p:spPr>
        <p:txBody>
          <a:bodyPr>
            <a:normAutofit/>
          </a:bodyPr>
          <a:lstStyle>
            <a:lvl1pPr marL="0" indent="0" algn="ctr">
              <a:buNone/>
              <a:defRPr sz="1800">
                <a:latin typeface="Verdana" panose="020B0604030504040204" pitchFamily="34" charset="0"/>
                <a:ea typeface="Verdana" panose="020B060403050404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editar el estilo de subtítulo del patrón</a:t>
            </a:r>
            <a:endParaRPr lang="es-MX"/>
          </a:p>
        </p:txBody>
      </p:sp>
      <p:sp>
        <p:nvSpPr>
          <p:cNvPr id="15" name="Marcador de texto 12">
            <a:extLst>
              <a:ext uri="{FF2B5EF4-FFF2-40B4-BE49-F238E27FC236}">
                <a16:creationId xmlns:a16="http://schemas.microsoft.com/office/drawing/2014/main" id="{AA91B50B-EB4C-F29B-36BA-4C178F36948B}"/>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9E1EDEF5-A71D-F067-CB4B-1E89279B880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EDCD8AF-DB2F-1549-A1DE-1CFE79FD6AB6}"/>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7349961B-FB1D-94C4-873B-799F95FBDBDD}"/>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731F743-FCCC-8853-70D2-89269570126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93803136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597441"/>
            <a:ext cx="10515600" cy="1325563"/>
          </a:xfrm>
        </p:spPr>
        <p:txBody>
          <a:bodyPr>
            <a:normAutofit/>
          </a:bodyPr>
          <a:lstStyle>
            <a:lvl1pPr>
              <a:defRPr sz="32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838200" y="3112167"/>
            <a:ext cx="10515600" cy="3064795"/>
          </a:xfrm>
        </p:spPr>
        <p:txBody>
          <a:bodyPr>
            <a:normAutofit/>
          </a:bodyPr>
          <a:lstStyle>
            <a:lvl1pPr>
              <a:defRPr sz="2000">
                <a:latin typeface="Verdana" panose="020B0604030504040204" pitchFamily="34" charset="0"/>
                <a:ea typeface="Verdana" panose="020B0604030504040204" pitchFamily="34" charset="0"/>
              </a:defRPr>
            </a:lvl1pPr>
            <a:lvl2pPr>
              <a:defRPr sz="1800">
                <a:latin typeface="Verdana" panose="020B0604030504040204" pitchFamily="34" charset="0"/>
                <a:ea typeface="Verdana" panose="020B0604030504040204" pitchFamily="34" charset="0"/>
              </a:defRPr>
            </a:lvl2pPr>
            <a:lvl3pPr>
              <a:defRPr sz="1600">
                <a:latin typeface="Verdana" panose="020B0604030504040204" pitchFamily="34" charset="0"/>
                <a:ea typeface="Verdana" panose="020B0604030504040204" pitchFamily="34" charset="0"/>
              </a:defRPr>
            </a:lvl3pPr>
            <a:lvl4pPr>
              <a:defRPr sz="1400">
                <a:latin typeface="Verdana" panose="020B0604030504040204" pitchFamily="34" charset="0"/>
                <a:ea typeface="Verdana" panose="020B0604030504040204" pitchFamily="34" charset="0"/>
              </a:defRPr>
            </a:lvl4pPr>
            <a:lvl5pPr>
              <a:defRPr sz="14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15" name="Marcador de texto 12">
            <a:extLst>
              <a:ext uri="{FF2B5EF4-FFF2-40B4-BE49-F238E27FC236}">
                <a16:creationId xmlns:a16="http://schemas.microsoft.com/office/drawing/2014/main" id="{E035C3E2-9BA7-5AFD-A478-88F095C862B2}"/>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6" name="Rectángulo: esquinas superiores redondeadas 15">
            <a:extLst>
              <a:ext uri="{FF2B5EF4-FFF2-40B4-BE49-F238E27FC236}">
                <a16:creationId xmlns:a16="http://schemas.microsoft.com/office/drawing/2014/main" id="{878B25C7-1377-10EA-C681-CC946668B433}"/>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7" name="CuadroTexto 16">
            <a:extLst>
              <a:ext uri="{FF2B5EF4-FFF2-40B4-BE49-F238E27FC236}">
                <a16:creationId xmlns:a16="http://schemas.microsoft.com/office/drawing/2014/main" id="{7FC49A6F-C00F-6E01-9BAD-40B5684878A8}"/>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8" name="Imagen 17">
            <a:extLst>
              <a:ext uri="{FF2B5EF4-FFF2-40B4-BE49-F238E27FC236}">
                <a16:creationId xmlns:a16="http://schemas.microsoft.com/office/drawing/2014/main" id="{578BAC7D-F5E7-68AB-EB65-EC1E0C2A3F43}"/>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9" name="Imagen 18">
            <a:extLst>
              <a:ext uri="{FF2B5EF4-FFF2-40B4-BE49-F238E27FC236}">
                <a16:creationId xmlns:a16="http://schemas.microsoft.com/office/drawing/2014/main" id="{AB215999-4E20-765A-91C5-427A4DD2323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189585456"/>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a:xfrm>
            <a:off x="838200" y="1699569"/>
            <a:ext cx="10515600" cy="1325563"/>
          </a:xfrm>
        </p:spPr>
        <p:txBody>
          <a:bodyPr>
            <a:normAutofit/>
          </a:bodyPr>
          <a:lstStyle>
            <a:lvl1pPr>
              <a:defRPr sz="28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sz="half" idx="1"/>
          </p:nvPr>
        </p:nvSpPr>
        <p:spPr>
          <a:xfrm>
            <a:off x="838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contenido 3"/>
          <p:cNvSpPr>
            <a:spLocks noGrp="1"/>
          </p:cNvSpPr>
          <p:nvPr>
            <p:ph sz="half" idx="2"/>
          </p:nvPr>
        </p:nvSpPr>
        <p:spPr>
          <a:xfrm>
            <a:off x="6172200" y="3113903"/>
            <a:ext cx="5181600" cy="3063060"/>
          </a:xfrm>
        </p:spPr>
        <p:txBody>
          <a:bodyPr/>
          <a:lstStyle>
            <a:lvl1pPr>
              <a:defRPr sz="1800">
                <a:latin typeface="Verdana" panose="020B0604030504040204" pitchFamily="34" charset="0"/>
                <a:ea typeface="Verdana" panose="020B0604030504040204" pitchFamily="34" charset="0"/>
              </a:defRPr>
            </a:lvl1pPr>
            <a:lvl2pPr>
              <a:defRPr sz="1600">
                <a:latin typeface="Verdana" panose="020B0604030504040204" pitchFamily="34" charset="0"/>
                <a:ea typeface="Verdana" panose="020B0604030504040204" pitchFamily="34" charset="0"/>
              </a:defRPr>
            </a:lvl2pPr>
            <a:lvl3pPr>
              <a:defRPr sz="1400">
                <a:latin typeface="Verdana" panose="020B0604030504040204" pitchFamily="34" charset="0"/>
                <a:ea typeface="Verdana" panose="020B0604030504040204" pitchFamily="34" charset="0"/>
              </a:defRPr>
            </a:lvl3pPr>
            <a:lvl4pPr>
              <a:defRPr sz="1200">
                <a:latin typeface="Verdana" panose="020B0604030504040204" pitchFamily="34" charset="0"/>
                <a:ea typeface="Verdana" panose="020B0604030504040204" pitchFamily="34" charset="0"/>
              </a:defRPr>
            </a:lvl4pPr>
            <a:lvl5pPr>
              <a:defRPr sz="1200">
                <a:latin typeface="Verdana" panose="020B0604030504040204" pitchFamily="34" charset="0"/>
                <a:ea typeface="Verdana" panose="020B0604030504040204" pitchFamily="34" charset="0"/>
              </a:defRPr>
            </a:lvl5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
        <p:nvSpPr>
          <p:cNvPr id="8" name="Marcador de texto 12">
            <a:extLst>
              <a:ext uri="{FF2B5EF4-FFF2-40B4-BE49-F238E27FC236}">
                <a16:creationId xmlns:a16="http://schemas.microsoft.com/office/drawing/2014/main" id="{A2705380-3DBB-96AA-FB3B-5701047E4707}"/>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398A1D4A-66E6-29B6-4B30-7C69E46C19CC}"/>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CE042410-2255-7B38-C7F6-DE6F630EF6C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0314924B-8748-07A1-B824-2A187406A1F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0F8BA446-3532-F2E0-FB40-BD3E838FDCC2}"/>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38677910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8200" y="1370142"/>
            <a:ext cx="10515600" cy="705794"/>
          </a:xfrm>
        </p:spPr>
        <p:txBody>
          <a:bodyPr>
            <a:normAutofit/>
          </a:bodyPr>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6" name="Marcador de texto 12">
            <a:extLst>
              <a:ext uri="{FF2B5EF4-FFF2-40B4-BE49-F238E27FC236}">
                <a16:creationId xmlns:a16="http://schemas.microsoft.com/office/drawing/2014/main" id="{9985F39F-7752-69A6-DAC6-6EE951616BA3}"/>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2" name="Rectángulo: esquinas superiores redondeadas 11">
            <a:extLst>
              <a:ext uri="{FF2B5EF4-FFF2-40B4-BE49-F238E27FC236}">
                <a16:creationId xmlns:a16="http://schemas.microsoft.com/office/drawing/2014/main" id="{D600138F-1536-CAA0-35FC-DD88D19A1C91}"/>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3" name="CuadroTexto 12">
            <a:extLst>
              <a:ext uri="{FF2B5EF4-FFF2-40B4-BE49-F238E27FC236}">
                <a16:creationId xmlns:a16="http://schemas.microsoft.com/office/drawing/2014/main" id="{B6DD373E-C504-BB5E-E545-7431CD73293B}"/>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4" name="Imagen 13">
            <a:extLst>
              <a:ext uri="{FF2B5EF4-FFF2-40B4-BE49-F238E27FC236}">
                <a16:creationId xmlns:a16="http://schemas.microsoft.com/office/drawing/2014/main" id="{A6A878CB-839A-E969-9796-EA521354FF8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5" name="Imagen 14">
            <a:extLst>
              <a:ext uri="{FF2B5EF4-FFF2-40B4-BE49-F238E27FC236}">
                <a16:creationId xmlns:a16="http://schemas.microsoft.com/office/drawing/2014/main" id="{968B8E89-359A-3426-3E63-97E2784295B6}"/>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70718058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_En blanco">
    <p:spTree>
      <p:nvGrpSpPr>
        <p:cNvPr id="1" name=""/>
        <p:cNvGrpSpPr/>
        <p:nvPr/>
      </p:nvGrpSpPr>
      <p:grpSpPr>
        <a:xfrm>
          <a:off x="0" y="0"/>
          <a:ext cx="0" cy="0"/>
          <a:chOff x="0" y="0"/>
          <a:chExt cx="0" cy="0"/>
        </a:xfrm>
      </p:grpSpPr>
      <p:sp>
        <p:nvSpPr>
          <p:cNvPr id="5" name="Marcador de texto 12">
            <a:extLst>
              <a:ext uri="{FF2B5EF4-FFF2-40B4-BE49-F238E27FC236}">
                <a16:creationId xmlns:a16="http://schemas.microsoft.com/office/drawing/2014/main" id="{137FE2E3-C6B2-97C7-DCF9-E4B85F90407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1" name="Rectángulo: esquinas superiores redondeadas 10">
            <a:extLst>
              <a:ext uri="{FF2B5EF4-FFF2-40B4-BE49-F238E27FC236}">
                <a16:creationId xmlns:a16="http://schemas.microsoft.com/office/drawing/2014/main" id="{FCCB888F-86E5-5A00-B0D9-F190235D6358}"/>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2" name="CuadroTexto 11">
            <a:extLst>
              <a:ext uri="{FF2B5EF4-FFF2-40B4-BE49-F238E27FC236}">
                <a16:creationId xmlns:a16="http://schemas.microsoft.com/office/drawing/2014/main" id="{1778D372-CC32-0A1A-DC44-E53C6F0F70BE}"/>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3" name="Imagen 12">
            <a:extLst>
              <a:ext uri="{FF2B5EF4-FFF2-40B4-BE49-F238E27FC236}">
                <a16:creationId xmlns:a16="http://schemas.microsoft.com/office/drawing/2014/main" id="{B62218C1-3BEB-AD10-139D-38B7F84CCE39}"/>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4" name="Imagen 13">
            <a:extLst>
              <a:ext uri="{FF2B5EF4-FFF2-40B4-BE49-F238E27FC236}">
                <a16:creationId xmlns:a16="http://schemas.microsoft.com/office/drawing/2014/main" id="{4D83C168-CB8C-A56E-6DCF-FD165043CF77}"/>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416241704"/>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1465560"/>
            <a:ext cx="3932237" cy="1600200"/>
          </a:xfrm>
        </p:spPr>
        <p:txBody>
          <a:bodyPr anchor="b"/>
          <a:lstStyle>
            <a:lvl1pPr>
              <a:defRPr sz="2400" b="1">
                <a:solidFill>
                  <a:srgbClr val="C00000"/>
                </a:solidFill>
                <a:latin typeface="Verdana" panose="020B0604030504040204" pitchFamily="34" charset="0"/>
                <a:ea typeface="Verdana" panose="020B0604030504040204" pitchFamily="34" charset="0"/>
              </a:defRPr>
            </a:lvl1pPr>
          </a:lstStyle>
          <a:p>
            <a:r>
              <a:rPr lang="es-ES" dirty="0"/>
              <a:t>Haga clic para modificar el estilo de título del patrón</a:t>
            </a:r>
            <a:endParaRPr lang="es-MX" dirty="0"/>
          </a:p>
        </p:txBody>
      </p:sp>
      <p:sp>
        <p:nvSpPr>
          <p:cNvPr id="3" name="Marcador de contenido 2"/>
          <p:cNvSpPr>
            <a:spLocks noGrp="1"/>
          </p:cNvSpPr>
          <p:nvPr>
            <p:ph idx="1"/>
          </p:nvPr>
        </p:nvSpPr>
        <p:spPr>
          <a:xfrm>
            <a:off x="5183188" y="1465560"/>
            <a:ext cx="6172200" cy="4395490"/>
          </a:xfrm>
        </p:spPr>
        <p:txBody>
          <a:bodyPr/>
          <a:lstStyle>
            <a:lvl1pPr>
              <a:defRPr sz="2400">
                <a:latin typeface="Verdana" panose="020B0604030504040204" pitchFamily="34" charset="0"/>
                <a:ea typeface="Verdana" panose="020B0604030504040204" pitchFamily="34" charset="0"/>
              </a:defRPr>
            </a:lvl1pPr>
            <a:lvl2pPr>
              <a:defRPr sz="2000">
                <a:latin typeface="Verdana" panose="020B0604030504040204" pitchFamily="34" charset="0"/>
                <a:ea typeface="Verdana" panose="020B0604030504040204" pitchFamily="34" charset="0"/>
              </a:defRPr>
            </a:lvl2pPr>
            <a:lvl3pPr>
              <a:defRPr sz="1800">
                <a:latin typeface="Verdana" panose="020B0604030504040204" pitchFamily="34" charset="0"/>
                <a:ea typeface="Verdana" panose="020B0604030504040204" pitchFamily="34" charset="0"/>
              </a:defRPr>
            </a:lvl3pPr>
            <a:lvl4pPr>
              <a:defRPr sz="1600">
                <a:latin typeface="Verdana" panose="020B0604030504040204" pitchFamily="34" charset="0"/>
                <a:ea typeface="Verdana" panose="020B0604030504040204" pitchFamily="34" charset="0"/>
              </a:defRPr>
            </a:lvl4pPr>
            <a:lvl5pPr>
              <a:defRPr sz="1600">
                <a:latin typeface="Verdana" panose="020B0604030504040204" pitchFamily="34" charset="0"/>
                <a:ea typeface="Verdana" panose="020B0604030504040204" pitchFamily="34" charset="0"/>
              </a:defRPr>
            </a:lvl5pPr>
            <a:lvl6pPr>
              <a:defRPr sz="2000"/>
            </a:lvl6pPr>
            <a:lvl7pPr>
              <a:defRPr sz="2000"/>
            </a:lvl7pPr>
            <a:lvl8pPr>
              <a:defRPr sz="2000"/>
            </a:lvl8pPr>
            <a:lvl9pPr>
              <a:defRPr sz="2000"/>
            </a:lvl9pPr>
          </a:lstStyle>
          <a:p>
            <a:pPr lvl="0"/>
            <a:r>
              <a:rPr lang="es-ES" dirty="0"/>
              <a:t>Editar el estilo de texto del patrón</a:t>
            </a:r>
          </a:p>
          <a:p>
            <a:pPr lvl="1"/>
            <a:r>
              <a:rPr lang="es-ES" dirty="0"/>
              <a:t>Segundo nivel</a:t>
            </a:r>
          </a:p>
          <a:p>
            <a:pPr lvl="2"/>
            <a:r>
              <a:rPr lang="es-ES" dirty="0"/>
              <a:t>Tercer nivel</a:t>
            </a:r>
          </a:p>
          <a:p>
            <a:pPr lvl="3"/>
            <a:r>
              <a:rPr lang="es-ES" dirty="0"/>
              <a:t>Cuarto nivel</a:t>
            </a:r>
          </a:p>
          <a:p>
            <a:pPr lvl="4"/>
            <a:r>
              <a:rPr lang="es-ES" dirty="0"/>
              <a:t>Quinto nivel</a:t>
            </a:r>
            <a:endParaRPr lang="es-MX" dirty="0"/>
          </a:p>
        </p:txBody>
      </p:sp>
      <p:sp>
        <p:nvSpPr>
          <p:cNvPr id="4" name="Marcador de texto 3"/>
          <p:cNvSpPr>
            <a:spLocks noGrp="1"/>
          </p:cNvSpPr>
          <p:nvPr>
            <p:ph type="body" sz="half" idx="2"/>
          </p:nvPr>
        </p:nvSpPr>
        <p:spPr>
          <a:xfrm>
            <a:off x="839788" y="3146854"/>
            <a:ext cx="3932237" cy="2722134"/>
          </a:xfrm>
        </p:spPr>
        <p:txBody>
          <a:bodyPr>
            <a:normAutofit/>
          </a:bodyPr>
          <a:lstStyle>
            <a:lvl1pPr marL="0" indent="0">
              <a:buNone/>
              <a:defRPr sz="1200">
                <a:latin typeface="Verdana" panose="020B0604030504040204" pitchFamily="34" charset="0"/>
                <a:ea typeface="Verdana" panose="020B060403050404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dirty="0"/>
              <a:t>Editar el estilo de texto del patrón</a:t>
            </a:r>
          </a:p>
        </p:txBody>
      </p:sp>
      <p:sp>
        <p:nvSpPr>
          <p:cNvPr id="8" name="Marcador de texto 12">
            <a:extLst>
              <a:ext uri="{FF2B5EF4-FFF2-40B4-BE49-F238E27FC236}">
                <a16:creationId xmlns:a16="http://schemas.microsoft.com/office/drawing/2014/main" id="{52356821-3438-BD39-CFBD-13AA2532693F}"/>
              </a:ext>
            </a:extLst>
          </p:cNvPr>
          <p:cNvSpPr>
            <a:spLocks noGrp="1"/>
          </p:cNvSpPr>
          <p:nvPr>
            <p:ph type="body" sz="quarter" idx="10"/>
          </p:nvPr>
        </p:nvSpPr>
        <p:spPr>
          <a:xfrm>
            <a:off x="845523" y="780401"/>
            <a:ext cx="4524959" cy="261611"/>
          </a:xfrm>
        </p:spPr>
        <p:txBody>
          <a:bodyPr>
            <a:noAutofit/>
          </a:bodyPr>
          <a:lstStyle>
            <a:lvl1pPr marL="0" indent="0" algn="l">
              <a:buNone/>
              <a:defRPr sz="1200" b="1">
                <a:solidFill>
                  <a:srgbClr val="C00000"/>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4" name="Rectángulo: esquinas superiores redondeadas 13">
            <a:extLst>
              <a:ext uri="{FF2B5EF4-FFF2-40B4-BE49-F238E27FC236}">
                <a16:creationId xmlns:a16="http://schemas.microsoft.com/office/drawing/2014/main" id="{66AB44EA-EDFA-1B26-C435-42FB4B58C1FD}"/>
              </a:ext>
            </a:extLst>
          </p:cNvPr>
          <p:cNvSpPr/>
          <p:nvPr userDrawn="1"/>
        </p:nvSpPr>
        <p:spPr>
          <a:xfrm rot="5400000">
            <a:off x="2531470" y="-2303023"/>
            <a:ext cx="510532" cy="5573476"/>
          </a:xfrm>
          <a:prstGeom prst="round2SameRect">
            <a:avLst/>
          </a:prstGeom>
          <a:gradFill flip="none" rotWithShape="1">
            <a:gsLst>
              <a:gs pos="100000">
                <a:srgbClr val="A10E07"/>
              </a:gs>
              <a:gs pos="0">
                <a:schemeClr val="accent4"/>
              </a:gs>
              <a:gs pos="28000">
                <a:srgbClr val="FF0000"/>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5" name="CuadroTexto 14">
            <a:extLst>
              <a:ext uri="{FF2B5EF4-FFF2-40B4-BE49-F238E27FC236}">
                <a16:creationId xmlns:a16="http://schemas.microsoft.com/office/drawing/2014/main" id="{E0D655A5-B806-BAD6-B035-0929B8A1DF4C}"/>
              </a:ext>
            </a:extLst>
          </p:cNvPr>
          <p:cNvSpPr txBox="1"/>
          <p:nvPr userDrawn="1"/>
        </p:nvSpPr>
        <p:spPr>
          <a:xfrm>
            <a:off x="810883" y="222105"/>
            <a:ext cx="3735238" cy="523220"/>
          </a:xfrm>
          <a:prstGeom prst="rect">
            <a:avLst/>
          </a:prstGeom>
          <a:noFill/>
        </p:spPr>
        <p:txBody>
          <a:bodyPr wrap="squar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Incendios de la Cobertura Vegetal</a:t>
            </a:r>
            <a:endParaRPr lang="es-MX" sz="1400" b="1" dirty="0">
              <a:solidFill>
                <a:schemeClr val="bg1"/>
              </a:solidFill>
              <a:latin typeface="Verdana" panose="020B0604030504040204" pitchFamily="34" charset="0"/>
              <a:ea typeface="Verdana" panose="020B0604030504040204" pitchFamily="34" charset="0"/>
            </a:endParaRPr>
          </a:p>
        </p:txBody>
      </p:sp>
      <p:pic>
        <p:nvPicPr>
          <p:cNvPr id="16" name="Imagen 15">
            <a:extLst>
              <a:ext uri="{FF2B5EF4-FFF2-40B4-BE49-F238E27FC236}">
                <a16:creationId xmlns:a16="http://schemas.microsoft.com/office/drawing/2014/main" id="{611DA79C-CFF2-7FA8-034B-BDAEB0949C2C}"/>
              </a:ext>
            </a:extLst>
          </p:cNvPr>
          <p:cNvPicPr>
            <a:picLocks noChangeAspect="1"/>
          </p:cNvPicPr>
          <p:nvPr userDrawn="1"/>
        </p:nvPicPr>
        <p:blipFill>
          <a:blip r:embed="rId2">
            <a:lum bright="70000" contrast="-70000"/>
            <a:extLst>
              <a:ext uri="{BEBA8EAE-BF5A-486C-A8C5-ECC9F3942E4B}">
                <a14:imgProps xmlns:a14="http://schemas.microsoft.com/office/drawing/2010/main">
                  <a14:imgLayer r:embed="rId3">
                    <a14:imgEffect>
                      <a14:artisticPhotocopy/>
                    </a14:imgEffect>
                  </a14:imgLayer>
                </a14:imgProps>
              </a:ext>
              <a:ext uri="{28A0092B-C50C-407E-A947-70E740481C1C}">
                <a14:useLocalDpi xmlns:a14="http://schemas.microsoft.com/office/drawing/2010/main" val="0"/>
              </a:ext>
            </a:extLst>
          </a:blip>
          <a:stretch>
            <a:fillRect/>
          </a:stretch>
        </p:blipFill>
        <p:spPr>
          <a:xfrm>
            <a:off x="362032" y="314100"/>
            <a:ext cx="252946" cy="344488"/>
          </a:xfrm>
          <a:prstGeom prst="rect">
            <a:avLst/>
          </a:prstGeom>
        </p:spPr>
      </p:pic>
      <p:pic>
        <p:nvPicPr>
          <p:cNvPr id="17" name="Imagen 16">
            <a:extLst>
              <a:ext uri="{FF2B5EF4-FFF2-40B4-BE49-F238E27FC236}">
                <a16:creationId xmlns:a16="http://schemas.microsoft.com/office/drawing/2014/main" id="{E604F530-F653-FD54-0950-591596AFC84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190777061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pic>
        <p:nvPicPr>
          <p:cNvPr id="13" name="Imagen 12"/>
          <p:cNvPicPr>
            <a:picLocks noChangeAspect="1"/>
          </p:cNvPicPr>
          <p:nvPr userDrawn="1"/>
        </p:nvPicPr>
        <p:blipFill rotWithShape="1">
          <a:blip r:embed="rId2">
            <a:extLst>
              <a:ext uri="{28A0092B-C50C-407E-A947-70E740481C1C}">
                <a14:useLocalDpi xmlns:a14="http://schemas.microsoft.com/office/drawing/2010/main" val="0"/>
              </a:ext>
            </a:extLst>
          </a:blip>
          <a:srcRect t="19268" b="17574"/>
          <a:stretch/>
        </p:blipFill>
        <p:spPr>
          <a:xfrm>
            <a:off x="0" y="958056"/>
            <a:ext cx="12192000" cy="5775253"/>
          </a:xfrm>
          <a:prstGeom prst="rect">
            <a:avLst/>
          </a:prstGeom>
        </p:spPr>
      </p:pic>
      <p:sp>
        <p:nvSpPr>
          <p:cNvPr id="12" name="Rectángulo 11"/>
          <p:cNvSpPr/>
          <p:nvPr userDrawn="1"/>
        </p:nvSpPr>
        <p:spPr>
          <a:xfrm>
            <a:off x="-2550" y="222422"/>
            <a:ext cx="12192000" cy="6471015"/>
          </a:xfrm>
          <a:prstGeom prst="rect">
            <a:avLst/>
          </a:prstGeom>
          <a:gradFill flip="none" rotWithShape="1">
            <a:gsLst>
              <a:gs pos="0">
                <a:schemeClr val="accent6">
                  <a:lumMod val="50000"/>
                  <a:alpha val="13000"/>
                </a:schemeClr>
              </a:gs>
              <a:gs pos="37000">
                <a:schemeClr val="bg1"/>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 name="Imagen 4"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933" y="41967"/>
            <a:ext cx="12190067" cy="6859090"/>
          </a:xfrm>
          <a:prstGeom prst="rect">
            <a:avLst/>
          </a:prstGeom>
        </p:spPr>
      </p:pic>
      <p:sp>
        <p:nvSpPr>
          <p:cNvPr id="8" name="CuadroTexto 7">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6" name="Marcador de texto 12">
            <a:extLst>
              <a:ext uri="{FF2B5EF4-FFF2-40B4-BE49-F238E27FC236}">
                <a16:creationId xmlns:a16="http://schemas.microsoft.com/office/drawing/2014/main" id="{A8816EA9-F62E-B48B-336A-43F484327F00}"/>
              </a:ext>
            </a:extLst>
          </p:cNvPr>
          <p:cNvSpPr>
            <a:spLocks noGrp="1"/>
          </p:cNvSpPr>
          <p:nvPr>
            <p:ph type="body" sz="quarter" idx="10"/>
          </p:nvPr>
        </p:nvSpPr>
        <p:spPr>
          <a:xfrm>
            <a:off x="1171067" y="780402"/>
            <a:ext cx="4263576" cy="261610"/>
          </a:xfrm>
        </p:spPr>
        <p:txBody>
          <a:bodyPr>
            <a:noAutofit/>
          </a:bodyPr>
          <a:lstStyle>
            <a:lvl1pPr marL="0" indent="0" algn="l">
              <a:buNone/>
              <a:defRPr sz="1200" b="1">
                <a:solidFill>
                  <a:schemeClr val="accent6">
                    <a:lumMod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15" name="Rectángulo: esquinas superiores redondeadas 14">
            <a:extLst>
              <a:ext uri="{FF2B5EF4-FFF2-40B4-BE49-F238E27FC236}">
                <a16:creationId xmlns:a16="http://schemas.microsoft.com/office/drawing/2014/main" id="{9FCCED7C-A8E6-A41C-1207-064A716119CB}"/>
              </a:ext>
            </a:extLst>
          </p:cNvPr>
          <p:cNvSpPr/>
          <p:nvPr userDrawn="1"/>
        </p:nvSpPr>
        <p:spPr>
          <a:xfrm rot="5400000">
            <a:off x="2531470" y="-2303023"/>
            <a:ext cx="510532" cy="5573476"/>
          </a:xfrm>
          <a:prstGeom prst="round2SameRect">
            <a:avLst/>
          </a:prstGeom>
          <a:gradFill flip="none" rotWithShape="1">
            <a:gsLst>
              <a:gs pos="0">
                <a:srgbClr val="6C320A"/>
              </a:gs>
              <a:gs pos="33000">
                <a:schemeClr val="accent6">
                  <a:lumMod val="50000"/>
                </a:schemeClr>
              </a:gs>
            </a:gsLst>
            <a:lin ang="108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sp>
        <p:nvSpPr>
          <p:cNvPr id="16" name="CuadroTexto 15">
            <a:extLst>
              <a:ext uri="{FF2B5EF4-FFF2-40B4-BE49-F238E27FC236}">
                <a16:creationId xmlns:a16="http://schemas.microsoft.com/office/drawing/2014/main" id="{8DA60929-9988-8B89-5F63-E92638E71A16}"/>
              </a:ext>
            </a:extLst>
          </p:cNvPr>
          <p:cNvSpPr txBox="1"/>
          <p:nvPr userDrawn="1"/>
        </p:nvSpPr>
        <p:spPr>
          <a:xfrm>
            <a:off x="1045292" y="231240"/>
            <a:ext cx="3190296" cy="523220"/>
          </a:xfrm>
          <a:prstGeom prst="rect">
            <a:avLst/>
          </a:prstGeom>
          <a:noFill/>
        </p:spPr>
        <p:txBody>
          <a:bodyPr wrap="none" rtlCol="0">
            <a:spAutoFit/>
          </a:bodyPr>
          <a:lstStyle/>
          <a:p>
            <a:pPr algn="l"/>
            <a:r>
              <a:rPr lang="es-ES" sz="1400" b="1" dirty="0">
                <a:solidFill>
                  <a:schemeClr val="bg1"/>
                </a:solidFill>
                <a:latin typeface="Verdana" panose="020B0604030504040204" pitchFamily="34" charset="0"/>
                <a:ea typeface="Verdana" panose="020B0604030504040204" pitchFamily="34" charset="0"/>
              </a:rPr>
              <a:t>Pronóstico de la Amenaza por</a:t>
            </a:r>
          </a:p>
          <a:p>
            <a:pPr algn="l"/>
            <a:r>
              <a:rPr lang="es-ES" sz="1400" b="1" dirty="0">
                <a:solidFill>
                  <a:schemeClr val="bg1"/>
                </a:solidFill>
                <a:latin typeface="Verdana" panose="020B0604030504040204" pitchFamily="34" charset="0"/>
                <a:ea typeface="Verdana" panose="020B0604030504040204" pitchFamily="34" charset="0"/>
              </a:rPr>
              <a:t>Deslizamientos de Tierra</a:t>
            </a:r>
            <a:endParaRPr lang="es-MX" sz="1400" b="1" dirty="0">
              <a:solidFill>
                <a:schemeClr val="bg1"/>
              </a:solidFill>
              <a:latin typeface="Verdana" panose="020B0604030504040204" pitchFamily="34" charset="0"/>
              <a:ea typeface="Verdana" panose="020B0604030504040204" pitchFamily="34" charset="0"/>
            </a:endParaRPr>
          </a:p>
        </p:txBody>
      </p:sp>
      <p:pic>
        <p:nvPicPr>
          <p:cNvPr id="17" name="Imagen 16">
            <a:extLst>
              <a:ext uri="{FF2B5EF4-FFF2-40B4-BE49-F238E27FC236}">
                <a16:creationId xmlns:a16="http://schemas.microsoft.com/office/drawing/2014/main" id="{6796E07D-4CB7-D720-CB78-25ECD50E46ED}"/>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308697" y="206806"/>
            <a:ext cx="547654" cy="547654"/>
          </a:xfrm>
          <a:prstGeom prst="rect">
            <a:avLst/>
          </a:prstGeom>
        </p:spPr>
      </p:pic>
      <p:pic>
        <p:nvPicPr>
          <p:cNvPr id="18" name="Imagen 17">
            <a:extLst>
              <a:ext uri="{FF2B5EF4-FFF2-40B4-BE49-F238E27FC236}">
                <a16:creationId xmlns:a16="http://schemas.microsoft.com/office/drawing/2014/main" id="{B0189C42-213F-D763-0A78-9E46881E8A8C}"/>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74500782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Condiciones Hidrometeorolo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sp>
        <p:nvSpPr>
          <p:cNvPr id="21" name="Rectángulo 20"/>
          <p:cNvSpPr/>
          <p:nvPr userDrawn="1"/>
        </p:nvSpPr>
        <p:spPr>
          <a:xfrm>
            <a:off x="-1934" y="949571"/>
            <a:ext cx="12193935" cy="5122985"/>
          </a:xfrm>
          <a:prstGeom prst="rect">
            <a:avLst/>
          </a:prstGeom>
          <a:solidFill>
            <a:srgbClr val="D5EEF9"/>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s-MX" sz="1800"/>
          </a:p>
        </p:txBody>
      </p:sp>
      <p:grpSp>
        <p:nvGrpSpPr>
          <p:cNvPr id="15" name="Grupo 14"/>
          <p:cNvGrpSpPr/>
          <p:nvPr userDrawn="1"/>
        </p:nvGrpSpPr>
        <p:grpSpPr>
          <a:xfrm>
            <a:off x="1409105" y="1102817"/>
            <a:ext cx="4244023" cy="4917996"/>
            <a:chOff x="811676" y="914400"/>
            <a:chExt cx="4430249" cy="5133796"/>
          </a:xfrm>
        </p:grpSpPr>
        <p:pic>
          <p:nvPicPr>
            <p:cNvPr id="16" name="Google Shape;16;p72"/>
            <p:cNvPicPr preferRelativeResize="0"/>
            <p:nvPr/>
          </p:nvPicPr>
          <p:blipFill rotWithShape="1">
            <a:blip r:embed="rId3">
              <a:alphaModFix/>
            </a:blip>
            <a:srcRect/>
            <a:stretch/>
          </p:blipFill>
          <p:spPr>
            <a:xfrm>
              <a:off x="811676" y="922338"/>
              <a:ext cx="388937" cy="4675187"/>
            </a:xfrm>
            <a:prstGeom prst="rect">
              <a:avLst/>
            </a:prstGeom>
            <a:noFill/>
            <a:ln>
              <a:noFill/>
            </a:ln>
          </p:spPr>
        </p:pic>
        <p:sp>
          <p:nvSpPr>
            <p:cNvPr id="17" name="Google Shape;17;p72"/>
            <p:cNvSpPr/>
            <p:nvPr/>
          </p:nvSpPr>
          <p:spPr>
            <a:xfrm>
              <a:off x="823913" y="914400"/>
              <a:ext cx="4408487" cy="4683125"/>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18" name="Google Shape;19;p72"/>
            <p:cNvSpPr txBox="1"/>
            <p:nvPr/>
          </p:nvSpPr>
          <p:spPr>
            <a:xfrm>
              <a:off x="814389" y="5599113"/>
              <a:ext cx="4427536" cy="449083"/>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dirty="0">
                <a:solidFill>
                  <a:srgbClr val="000000"/>
                </a:solidFill>
                <a:latin typeface="Arial Narrow"/>
                <a:ea typeface="Arial Narrow"/>
                <a:cs typeface="Arial Narrow"/>
                <a:sym typeface="Arial Narrow"/>
              </a:endParaRPr>
            </a:p>
          </p:txBody>
        </p:sp>
      </p:grpSp>
      <p:sp>
        <p:nvSpPr>
          <p:cNvPr id="25" name="Google Shape;17;p72"/>
          <p:cNvSpPr/>
          <p:nvPr/>
        </p:nvSpPr>
        <p:spPr>
          <a:xfrm>
            <a:off x="6872515" y="1072122"/>
            <a:ext cx="4043565" cy="4595148"/>
          </a:xfrm>
          <a:prstGeom prst="rect">
            <a:avLst/>
          </a:prstGeom>
          <a:noFill/>
          <a:ln w="127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6" name="Google Shape;19;p72"/>
          <p:cNvSpPr txBox="1"/>
          <p:nvPr/>
        </p:nvSpPr>
        <p:spPr>
          <a:xfrm>
            <a:off x="6872515" y="5577698"/>
            <a:ext cx="4043565" cy="430206"/>
          </a:xfrm>
          <a:prstGeom prst="rect">
            <a:avLst/>
          </a:prstGeom>
          <a:solidFill>
            <a:schemeClr val="lt1"/>
          </a:solidFill>
          <a:ln>
            <a:noFill/>
          </a:ln>
        </p:spPr>
        <p:txBody>
          <a:bodyPr spcFirstLastPara="1" wrap="square" lIns="91425" tIns="45700" rIns="91425" bIns="45700" anchor="t" anchorCtr="0">
            <a:spAutoFit/>
          </a:bodyPr>
          <a:lstStyle/>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a:p>
            <a:pPr marL="85723" marR="0" lvl="1" indent="0" algn="ctr" rtl="0">
              <a:lnSpc>
                <a:spcPct val="122000"/>
              </a:lnSpc>
              <a:spcBef>
                <a:spcPts val="0"/>
              </a:spcBef>
              <a:spcAft>
                <a:spcPts val="0"/>
              </a:spcAft>
              <a:buClr>
                <a:srgbClr val="000000"/>
              </a:buClr>
              <a:buSzPts val="900"/>
              <a:buFont typeface="Calibri"/>
              <a:buNone/>
            </a:pPr>
            <a:endParaRPr sz="900" b="1" i="0" u="none" strike="noStrike" cap="none">
              <a:solidFill>
                <a:srgbClr val="000000"/>
              </a:solidFill>
              <a:latin typeface="Arial Narrow"/>
              <a:ea typeface="Arial Narrow"/>
              <a:cs typeface="Arial Narrow"/>
              <a:sym typeface="Arial Narrow"/>
            </a:endParaRPr>
          </a:p>
        </p:txBody>
      </p:sp>
      <p:sp>
        <p:nvSpPr>
          <p:cNvPr id="44" name="Marcador de texto 43"/>
          <p:cNvSpPr>
            <a:spLocks noGrp="1"/>
          </p:cNvSpPr>
          <p:nvPr>
            <p:ph type="body" sz="quarter" idx="10"/>
          </p:nvPr>
        </p:nvSpPr>
        <p:spPr>
          <a:xfrm>
            <a:off x="6983414" y="5598571"/>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48" name="Marcador de texto 43"/>
          <p:cNvSpPr>
            <a:spLocks noGrp="1"/>
          </p:cNvSpPr>
          <p:nvPr>
            <p:ph type="body" sz="quarter" idx="11"/>
          </p:nvPr>
        </p:nvSpPr>
        <p:spPr>
          <a:xfrm>
            <a:off x="1613125" y="5608619"/>
            <a:ext cx="3838575" cy="361950"/>
          </a:xfrm>
        </p:spPr>
        <p:txBody>
          <a:bodyPr>
            <a:noAutofit/>
          </a:bodyPr>
          <a:lstStyle>
            <a:lvl1pPr marL="0" indent="0" algn="ctr">
              <a:buNone/>
              <a:defRPr sz="100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pic>
        <p:nvPicPr>
          <p:cNvPr id="49" name="Imagen 48"/>
          <p:cNvPicPr>
            <a:picLocks noChangeAspect="1"/>
          </p:cNvPicPr>
          <p:nvPr userDrawn="1"/>
        </p:nvPicPr>
        <p:blipFill>
          <a:blip r:embed="rId4"/>
          <a:stretch>
            <a:fillRect/>
          </a:stretch>
        </p:blipFill>
        <p:spPr>
          <a:xfrm>
            <a:off x="2646070" y="6105426"/>
            <a:ext cx="6899860" cy="564757"/>
          </a:xfrm>
          <a:prstGeom prst="rect">
            <a:avLst/>
          </a:prstGeom>
        </p:spPr>
      </p:pic>
      <p:pic>
        <p:nvPicPr>
          <p:cNvPr id="4" name="Imagen 3">
            <a:extLst>
              <a:ext uri="{FF2B5EF4-FFF2-40B4-BE49-F238E27FC236}">
                <a16:creationId xmlns:a16="http://schemas.microsoft.com/office/drawing/2014/main" id="{8435359C-3E2B-2200-1C25-C87B896409E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
        <p:nvSpPr>
          <p:cNvPr id="5" name="Rectángulo: esquinas superiores redondeadas 4">
            <a:extLst>
              <a:ext uri="{FF2B5EF4-FFF2-40B4-BE49-F238E27FC236}">
                <a16:creationId xmlns:a16="http://schemas.microsoft.com/office/drawing/2014/main" id="{6C98AE62-753D-9614-0D78-C7A20E9646D5}"/>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6" name="Imagen 5">
            <a:extLst>
              <a:ext uri="{FF2B5EF4-FFF2-40B4-BE49-F238E27FC236}">
                <a16:creationId xmlns:a16="http://schemas.microsoft.com/office/drawing/2014/main" id="{6E987E9B-2A47-559E-F614-41FB14EB7D00}"/>
              </a:ext>
            </a:extLst>
          </p:cNvPr>
          <p:cNvPicPr>
            <a:picLocks noChangeAspect="1"/>
          </p:cNvPicPr>
          <p:nvPr userDrawn="1"/>
        </p:nvPicPr>
        <p:blipFill>
          <a:blip r:embed="rId6">
            <a:duotone>
              <a:schemeClr val="bg2">
                <a:shade val="45000"/>
                <a:satMod val="135000"/>
              </a:schemeClr>
              <a:prstClr val="white"/>
            </a:duotone>
            <a:extLst>
              <a:ext uri="{BEBA8EAE-BF5A-486C-A8C5-ECC9F3942E4B}">
                <a14:imgProps xmlns:a14="http://schemas.microsoft.com/office/drawing/2010/main">
                  <a14:imgLayer r:embed="rId7">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7" name="CuadroTexto 6">
            <a:extLst>
              <a:ext uri="{FF2B5EF4-FFF2-40B4-BE49-F238E27FC236}">
                <a16:creationId xmlns:a16="http://schemas.microsoft.com/office/drawing/2014/main" id="{D38D21A5-746E-1C32-5293-DF3A27F987F4}"/>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spTree>
    <p:extLst>
      <p:ext uri="{BB962C8B-B14F-4D97-AF65-F5344CB8AC3E}">
        <p14:creationId xmlns:p14="http://schemas.microsoft.com/office/powerpoint/2010/main" val="374752703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Condiciones Hidrometeorológicas">
    <p:spTree>
      <p:nvGrpSpPr>
        <p:cNvPr id="1" name=""/>
        <p:cNvGrpSpPr/>
        <p:nvPr/>
      </p:nvGrpSpPr>
      <p:grpSpPr>
        <a:xfrm>
          <a:off x="0" y="0"/>
          <a:ext cx="0" cy="0"/>
          <a:chOff x="0" y="0"/>
          <a:chExt cx="0" cy="0"/>
        </a:xfrm>
      </p:grpSpPr>
      <p:pic>
        <p:nvPicPr>
          <p:cNvPr id="12" name="Imagen 11" descr="Forma, Rectángulo&#10;&#10;Descripción generada automáticamente con confianza media">
            <a:extLst>
              <a:ext uri="{FF2B5EF4-FFF2-40B4-BE49-F238E27FC236}">
                <a16:creationId xmlns:a16="http://schemas.microsoft.com/office/drawing/2014/main" id="{4B5C1F24-2E81-9E27-63F9-E0EA9A38373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933" y="-1090"/>
            <a:ext cx="12190067" cy="6859090"/>
          </a:xfrm>
          <a:prstGeom prst="rect">
            <a:avLst/>
          </a:prstGeom>
        </p:spPr>
      </p:pic>
      <p:graphicFrame>
        <p:nvGraphicFramePr>
          <p:cNvPr id="19" name="Google Shape;22;p73"/>
          <p:cNvGraphicFramePr/>
          <p:nvPr userDrawn="1">
            <p:extLst>
              <p:ext uri="{D42A27DB-BD31-4B8C-83A1-F6EECF244321}">
                <p14:modId xmlns:p14="http://schemas.microsoft.com/office/powerpoint/2010/main" val="4140264445"/>
              </p:ext>
            </p:extLst>
          </p:nvPr>
        </p:nvGraphicFramePr>
        <p:xfrm>
          <a:off x="1" y="1075525"/>
          <a:ext cx="12190065" cy="5086477"/>
        </p:xfrm>
        <a:graphic>
          <a:graphicData uri="http://schemas.openxmlformats.org/drawingml/2006/table">
            <a:tbl>
              <a:tblPr>
                <a:tableStyleId>{10A1B5D5-9B99-4C35-A422-299274C87663}</a:tableStyleId>
              </a:tblPr>
              <a:tblGrid>
                <a:gridCol w="5029199">
                  <a:extLst>
                    <a:ext uri="{9D8B030D-6E8A-4147-A177-3AD203B41FA5}">
                      <a16:colId xmlns:a16="http://schemas.microsoft.com/office/drawing/2014/main" val="20000"/>
                    </a:ext>
                  </a:extLst>
                </a:gridCol>
                <a:gridCol w="7160866">
                  <a:extLst>
                    <a:ext uri="{9D8B030D-6E8A-4147-A177-3AD203B41FA5}">
                      <a16:colId xmlns:a16="http://schemas.microsoft.com/office/drawing/2014/main" val="20001"/>
                    </a:ext>
                  </a:extLst>
                </a:gridCol>
              </a:tblGrid>
              <a:tr h="315431">
                <a:tc>
                  <a:txBody>
                    <a:bodyPr/>
                    <a:lstStyle/>
                    <a:p>
                      <a:pPr marL="0" marR="0" lvl="0" indent="0" algn="ctr" rtl="0">
                        <a:lnSpc>
                          <a:spcPct val="100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Condiciones meteorológicas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85079" marR="85079" marT="42540" marB="42540" anchor="ctr">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400"/>
                        <a:buFont typeface="Arial"/>
                        <a:buNone/>
                      </a:pPr>
                      <a:r>
                        <a:rPr lang="es-CO" sz="1100" b="1" u="none" strike="noStrike" cap="none" dirty="0">
                          <a:solidFill>
                            <a:srgbClr val="16719A"/>
                          </a:solidFill>
                          <a:latin typeface="Verdana" panose="020B0604030504040204" pitchFamily="34" charset="0"/>
                          <a:ea typeface="Verdana" panose="020B0604030504040204" pitchFamily="34" charset="0"/>
                          <a:sym typeface="Arial Narrow"/>
                        </a:rPr>
                        <a:t>Lluvias destacadas en las últimas horas</a:t>
                      </a:r>
                      <a:endParaRPr sz="1100" b="1" u="none" strike="noStrike" cap="none" dirty="0">
                        <a:solidFill>
                          <a:srgbClr val="16719A"/>
                        </a:solidFill>
                        <a:latin typeface="Verdana" panose="020B0604030504040204" pitchFamily="34" charset="0"/>
                        <a:ea typeface="Verdana" panose="020B0604030504040204" pitchFamily="34" charset="0"/>
                        <a:cs typeface="Arial Narrow"/>
                        <a:sym typeface="Arial Narrow"/>
                      </a:endParaRPr>
                    </a:p>
                  </a:txBody>
                  <a:tcPr marL="63798" marR="63798"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4771046">
                <a:tc>
                  <a:txBody>
                    <a:bodyPr/>
                    <a:lstStyle/>
                    <a:p>
                      <a:pPr marL="0" marR="0" lvl="0" indent="0" algn="ctr" rtl="0">
                        <a:lnSpc>
                          <a:spcPct val="100000"/>
                        </a:lnSpc>
                        <a:spcBef>
                          <a:spcPts val="0"/>
                        </a:spcBef>
                        <a:spcAft>
                          <a:spcPts val="0"/>
                        </a:spcAft>
                        <a:buClr>
                          <a:srgbClr val="000000"/>
                        </a:buClr>
                        <a:buSzPts val="1400"/>
                        <a:buFont typeface="Arial"/>
                        <a:buNone/>
                      </a:pPr>
                      <a:endParaRPr sz="1300" b="0" u="none" strike="noStrike" cap="none" dirty="0">
                        <a:latin typeface="Arial Narrow"/>
                        <a:ea typeface="Arial Narrow"/>
                        <a:cs typeface="Arial Narrow"/>
                        <a:sym typeface="Arial Narrow"/>
                      </a:endParaRPr>
                    </a:p>
                  </a:txBody>
                  <a:tcPr marL="85079" marR="85079" marT="42540" marB="42540">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u="none" strike="noStrike" cap="none" dirty="0">
                        <a:sym typeface="Arial Narrow"/>
                      </a:endParaRPr>
                    </a:p>
                    <a:p>
                      <a:pPr marL="0" marR="0" lvl="0" indent="0" algn="ctr" rtl="0">
                        <a:lnSpc>
                          <a:spcPct val="100000"/>
                        </a:lnSpc>
                        <a:spcBef>
                          <a:spcPts val="0"/>
                        </a:spcBef>
                        <a:spcAft>
                          <a:spcPts val="0"/>
                        </a:spcAft>
                        <a:buClr>
                          <a:srgbClr val="000000"/>
                        </a:buClr>
                        <a:buSzPts val="1400"/>
                        <a:buFont typeface="Arial"/>
                        <a:buNone/>
                      </a:pPr>
                      <a:endParaRPr sz="1300" b="1" u="none" strike="noStrike" cap="none" dirty="0">
                        <a:latin typeface="Arial Narrow"/>
                        <a:ea typeface="Arial Narrow"/>
                        <a:cs typeface="Arial Narrow"/>
                        <a:sym typeface="Arial Narrow"/>
                      </a:endParaRPr>
                    </a:p>
                  </a:txBody>
                  <a:tcPr marL="85079" marR="85079" marT="42540" marB="42540">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bl>
          </a:graphicData>
        </a:graphic>
      </p:graphicFrame>
      <p:sp>
        <p:nvSpPr>
          <p:cNvPr id="13" name="CuadroTexto 12">
            <a:extLst>
              <a:ext uri="{FF2B5EF4-FFF2-40B4-BE49-F238E27FC236}">
                <a16:creationId xmlns:a16="http://schemas.microsoft.com/office/drawing/2014/main" id="{0CA424D0-9259-2FCA-CE5E-280E85791572}"/>
              </a:ext>
            </a:extLst>
          </p:cNvPr>
          <p:cNvSpPr txBox="1"/>
          <p:nvPr userDrawn="1"/>
        </p:nvSpPr>
        <p:spPr>
          <a:xfrm>
            <a:off x="5370482" y="6639447"/>
            <a:ext cx="1451038" cy="261610"/>
          </a:xfrm>
          <a:prstGeom prst="rect">
            <a:avLst/>
          </a:prstGeom>
          <a:noFill/>
        </p:spPr>
        <p:txBody>
          <a:bodyPr wrap="none" rtlCol="0">
            <a:spAutoFit/>
          </a:bodyPr>
          <a:lstStyle/>
          <a:p>
            <a:pPr algn="ctr"/>
            <a:r>
              <a:rPr lang="es-CO" sz="1100" b="1" dirty="0">
                <a:solidFill>
                  <a:schemeClr val="bg1"/>
                </a:solidFill>
                <a:latin typeface="Helvetica" pitchFamily="2" charset="0"/>
              </a:rPr>
              <a:t>www.ideam.gov.co</a:t>
            </a:r>
          </a:p>
        </p:txBody>
      </p:sp>
      <p:pic>
        <p:nvPicPr>
          <p:cNvPr id="3" name="Imagen 2"/>
          <p:cNvPicPr>
            <a:picLocks noChangeAspect="1"/>
          </p:cNvPicPr>
          <p:nvPr userDrawn="1"/>
        </p:nvPicPr>
        <p:blipFill>
          <a:blip r:embed="rId3"/>
          <a:stretch>
            <a:fillRect/>
          </a:stretch>
        </p:blipFill>
        <p:spPr>
          <a:xfrm>
            <a:off x="1335855" y="6294650"/>
            <a:ext cx="9520290" cy="286632"/>
          </a:xfrm>
          <a:prstGeom prst="rect">
            <a:avLst/>
          </a:prstGeom>
        </p:spPr>
      </p:pic>
      <p:sp>
        <p:nvSpPr>
          <p:cNvPr id="20" name="Google Shape;23;p73"/>
          <p:cNvSpPr/>
          <p:nvPr userDrawn="1"/>
        </p:nvSpPr>
        <p:spPr>
          <a:xfrm>
            <a:off x="521652" y="1515900"/>
            <a:ext cx="4003851" cy="4295353"/>
          </a:xfrm>
          <a:prstGeom prst="rect">
            <a:avLst/>
          </a:prstGeom>
          <a:noFill/>
          <a:ln w="9525" cap="flat" cmpd="sng">
            <a:solidFill>
              <a:schemeClr val="bg2">
                <a:lumMod val="90000"/>
              </a:schemeClr>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FFFFFF"/>
              </a:solidFill>
              <a:latin typeface="Calibri"/>
              <a:ea typeface="Calibri"/>
              <a:cs typeface="Calibri"/>
              <a:sym typeface="Calibri"/>
            </a:endParaRPr>
          </a:p>
        </p:txBody>
      </p:sp>
      <p:sp>
        <p:nvSpPr>
          <p:cNvPr id="22" name="Marcador de texto 43"/>
          <p:cNvSpPr>
            <a:spLocks noGrp="1"/>
          </p:cNvSpPr>
          <p:nvPr>
            <p:ph type="body" sz="quarter" idx="12"/>
          </p:nvPr>
        </p:nvSpPr>
        <p:spPr>
          <a:xfrm>
            <a:off x="5370482" y="1603433"/>
            <a:ext cx="6501220" cy="4309486"/>
          </a:xfrm>
        </p:spPr>
        <p:txBody>
          <a:bodyPr>
            <a:noAutofit/>
          </a:bodyPr>
          <a:lstStyle>
            <a:lvl1pPr marL="0" indent="0" algn="just">
              <a:buNone/>
              <a:defRPr sz="1050">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4" name="Marcador de texto 43"/>
          <p:cNvSpPr>
            <a:spLocks noGrp="1"/>
          </p:cNvSpPr>
          <p:nvPr>
            <p:ph type="body" sz="quarter" idx="13"/>
          </p:nvPr>
        </p:nvSpPr>
        <p:spPr>
          <a:xfrm>
            <a:off x="521652" y="5895773"/>
            <a:ext cx="4003851" cy="159316"/>
          </a:xfrm>
        </p:spPr>
        <p:txBody>
          <a:bodyPr>
            <a:noAutofit/>
          </a:bodyPr>
          <a:lstStyle>
            <a:lvl1pPr marL="0" indent="0" algn="ctr">
              <a:buNone/>
              <a:defRPr sz="800" b="1">
                <a:solidFill>
                  <a:schemeClr val="tx1">
                    <a:lumMod val="50000"/>
                    <a:lumOff val="50000"/>
                  </a:schemeClr>
                </a:solidFill>
                <a:latin typeface="Verdana" panose="020B0604030504040204" pitchFamily="34" charset="0"/>
                <a:ea typeface="Verdana" panose="020B0604030504040204" pitchFamily="34" charset="0"/>
              </a:defRPr>
            </a:lvl1pPr>
          </a:lstStyle>
          <a:p>
            <a:pPr lvl="0"/>
            <a:r>
              <a:rPr lang="es-ES" dirty="0"/>
              <a:t>Editar el estilo de texto del patrón</a:t>
            </a:r>
          </a:p>
        </p:txBody>
      </p:sp>
      <p:sp>
        <p:nvSpPr>
          <p:cNvPr id="2" name="Rectángulo: esquinas superiores redondeadas 1">
            <a:extLst>
              <a:ext uri="{FF2B5EF4-FFF2-40B4-BE49-F238E27FC236}">
                <a16:creationId xmlns:a16="http://schemas.microsoft.com/office/drawing/2014/main" id="{E65430FE-D129-94AD-84AF-E84BCE38B1C2}"/>
              </a:ext>
            </a:extLst>
          </p:cNvPr>
          <p:cNvSpPr/>
          <p:nvPr userDrawn="1"/>
        </p:nvSpPr>
        <p:spPr>
          <a:xfrm rot="5400000">
            <a:off x="2531470" y="-2303023"/>
            <a:ext cx="510532" cy="5573476"/>
          </a:xfrm>
          <a:prstGeom prst="round2SameRect">
            <a:avLst/>
          </a:prstGeom>
          <a:solidFill>
            <a:srgbClr val="10A3E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CO" dirty="0"/>
          </a:p>
        </p:txBody>
      </p:sp>
      <p:pic>
        <p:nvPicPr>
          <p:cNvPr id="5" name="Imagen 4">
            <a:extLst>
              <a:ext uri="{FF2B5EF4-FFF2-40B4-BE49-F238E27FC236}">
                <a16:creationId xmlns:a16="http://schemas.microsoft.com/office/drawing/2014/main" id="{0D243A98-38C5-305C-8970-1448A3BB3D5A}"/>
              </a:ext>
            </a:extLst>
          </p:cNvPr>
          <p:cNvPicPr>
            <a:picLocks noChangeAspect="1"/>
          </p:cNvPicPr>
          <p:nvPr userDrawn="1"/>
        </p:nvPicPr>
        <p:blipFill>
          <a:blip r:embed="rId4">
            <a:duotone>
              <a:schemeClr val="bg2">
                <a:shade val="45000"/>
                <a:satMod val="135000"/>
              </a:schemeClr>
              <a:prstClr val="white"/>
            </a:duotone>
            <a:extLst>
              <a:ext uri="{BEBA8EAE-BF5A-486C-A8C5-ECC9F3942E4B}">
                <a14:imgProps xmlns:a14="http://schemas.microsoft.com/office/drawing/2010/main">
                  <a14:imgLayer r:embed="rId5">
                    <a14:imgEffect>
                      <a14:artisticPhotocopy/>
                    </a14:imgEffect>
                    <a14:imgEffect>
                      <a14:saturation sat="400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1263" y="293163"/>
            <a:ext cx="369332" cy="369332"/>
          </a:xfrm>
          <a:prstGeom prst="rect">
            <a:avLst/>
          </a:prstGeom>
        </p:spPr>
      </p:pic>
      <p:sp>
        <p:nvSpPr>
          <p:cNvPr id="6" name="CuadroTexto 5">
            <a:extLst>
              <a:ext uri="{FF2B5EF4-FFF2-40B4-BE49-F238E27FC236}">
                <a16:creationId xmlns:a16="http://schemas.microsoft.com/office/drawing/2014/main" id="{E120226C-AE2D-A108-E6BD-D5BE211FD750}"/>
              </a:ext>
            </a:extLst>
          </p:cNvPr>
          <p:cNvSpPr txBox="1"/>
          <p:nvPr userDrawn="1"/>
        </p:nvSpPr>
        <p:spPr>
          <a:xfrm>
            <a:off x="844884" y="299048"/>
            <a:ext cx="4525598" cy="369332"/>
          </a:xfrm>
          <a:prstGeom prst="rect">
            <a:avLst/>
          </a:prstGeom>
          <a:noFill/>
        </p:spPr>
        <p:txBody>
          <a:bodyPr wrap="none" rtlCol="0">
            <a:spAutoFit/>
          </a:bodyPr>
          <a:lstStyle/>
          <a:p>
            <a:r>
              <a:rPr lang="es-ES" sz="1800" b="1" dirty="0">
                <a:solidFill>
                  <a:schemeClr val="bg1"/>
                </a:solidFill>
                <a:latin typeface="Verdana" panose="020B0604030504040204" pitchFamily="34" charset="0"/>
                <a:ea typeface="Verdana" panose="020B0604030504040204" pitchFamily="34" charset="0"/>
              </a:rPr>
              <a:t>Condiciones Hidrometeorológicas</a:t>
            </a:r>
            <a:endParaRPr lang="es-MX" sz="1800" b="1" dirty="0">
              <a:solidFill>
                <a:schemeClr val="bg1"/>
              </a:solidFill>
              <a:latin typeface="Verdana" panose="020B0604030504040204" pitchFamily="34" charset="0"/>
              <a:ea typeface="Verdana" panose="020B0604030504040204" pitchFamily="34" charset="0"/>
            </a:endParaRPr>
          </a:p>
        </p:txBody>
      </p:sp>
      <p:pic>
        <p:nvPicPr>
          <p:cNvPr id="7" name="Imagen 6">
            <a:extLst>
              <a:ext uri="{FF2B5EF4-FFF2-40B4-BE49-F238E27FC236}">
                <a16:creationId xmlns:a16="http://schemas.microsoft.com/office/drawing/2014/main" id="{63A9612A-BB18-7321-F392-0A2EF01F3F07}"/>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11207577" y="228448"/>
            <a:ext cx="469899" cy="469899"/>
          </a:xfrm>
          <a:prstGeom prst="rect">
            <a:avLst/>
          </a:prstGeom>
        </p:spPr>
      </p:pic>
    </p:spTree>
    <p:extLst>
      <p:ext uri="{BB962C8B-B14F-4D97-AF65-F5344CB8AC3E}">
        <p14:creationId xmlns:p14="http://schemas.microsoft.com/office/powerpoint/2010/main" val="24551024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slideLayout" Target="../slideLayouts/slideLayout247.xml"/><Relationship Id="rId18" Type="http://schemas.openxmlformats.org/officeDocument/2006/relationships/slideLayout" Target="../slideLayouts/slideLayout252.xml"/><Relationship Id="rId26" Type="http://schemas.openxmlformats.org/officeDocument/2006/relationships/slideLayout" Target="../slideLayouts/slideLayout260.xml"/><Relationship Id="rId3" Type="http://schemas.openxmlformats.org/officeDocument/2006/relationships/slideLayout" Target="../slideLayouts/slideLayout237.xml"/><Relationship Id="rId21" Type="http://schemas.openxmlformats.org/officeDocument/2006/relationships/slideLayout" Target="../slideLayouts/slideLayout255.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17" Type="http://schemas.openxmlformats.org/officeDocument/2006/relationships/slideLayout" Target="../slideLayouts/slideLayout251.xml"/><Relationship Id="rId25" Type="http://schemas.openxmlformats.org/officeDocument/2006/relationships/slideLayout" Target="../slideLayouts/slideLayout259.xml"/><Relationship Id="rId2" Type="http://schemas.openxmlformats.org/officeDocument/2006/relationships/slideLayout" Target="../slideLayouts/slideLayout236.xml"/><Relationship Id="rId16" Type="http://schemas.openxmlformats.org/officeDocument/2006/relationships/slideLayout" Target="../slideLayouts/slideLayout250.xml"/><Relationship Id="rId20" Type="http://schemas.openxmlformats.org/officeDocument/2006/relationships/slideLayout" Target="../slideLayouts/slideLayout254.xml"/><Relationship Id="rId29" Type="http://schemas.openxmlformats.org/officeDocument/2006/relationships/theme" Target="../theme/theme10.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24" Type="http://schemas.openxmlformats.org/officeDocument/2006/relationships/slideLayout" Target="../slideLayouts/slideLayout258.xml"/><Relationship Id="rId5" Type="http://schemas.openxmlformats.org/officeDocument/2006/relationships/slideLayout" Target="../slideLayouts/slideLayout239.xml"/><Relationship Id="rId15" Type="http://schemas.openxmlformats.org/officeDocument/2006/relationships/slideLayout" Target="../slideLayouts/slideLayout249.xml"/><Relationship Id="rId23" Type="http://schemas.openxmlformats.org/officeDocument/2006/relationships/slideLayout" Target="../slideLayouts/slideLayout257.xml"/><Relationship Id="rId28" Type="http://schemas.openxmlformats.org/officeDocument/2006/relationships/slideLayout" Target="../slideLayouts/slideLayout262.xml"/><Relationship Id="rId10" Type="http://schemas.openxmlformats.org/officeDocument/2006/relationships/slideLayout" Target="../slideLayouts/slideLayout244.xml"/><Relationship Id="rId19" Type="http://schemas.openxmlformats.org/officeDocument/2006/relationships/slideLayout" Target="../slideLayouts/slideLayout253.xml"/><Relationship Id="rId4" Type="http://schemas.openxmlformats.org/officeDocument/2006/relationships/slideLayout" Target="../slideLayouts/slideLayout238.xml"/><Relationship Id="rId9" Type="http://schemas.openxmlformats.org/officeDocument/2006/relationships/slideLayout" Target="../slideLayouts/slideLayout243.xml"/><Relationship Id="rId14" Type="http://schemas.openxmlformats.org/officeDocument/2006/relationships/slideLayout" Target="../slideLayouts/slideLayout248.xml"/><Relationship Id="rId22" Type="http://schemas.openxmlformats.org/officeDocument/2006/relationships/slideLayout" Target="../slideLayouts/slideLayout256.xml"/><Relationship Id="rId27" Type="http://schemas.openxmlformats.org/officeDocument/2006/relationships/slideLayout" Target="../slideLayouts/slideLayout261.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270.xml"/><Relationship Id="rId13" Type="http://schemas.openxmlformats.org/officeDocument/2006/relationships/slideLayout" Target="../slideLayouts/slideLayout275.xml"/><Relationship Id="rId18" Type="http://schemas.openxmlformats.org/officeDocument/2006/relationships/slideLayout" Target="../slideLayouts/slideLayout280.xml"/><Relationship Id="rId26" Type="http://schemas.openxmlformats.org/officeDocument/2006/relationships/slideLayout" Target="../slideLayouts/slideLayout288.xml"/><Relationship Id="rId3" Type="http://schemas.openxmlformats.org/officeDocument/2006/relationships/slideLayout" Target="../slideLayouts/slideLayout265.xml"/><Relationship Id="rId21" Type="http://schemas.openxmlformats.org/officeDocument/2006/relationships/slideLayout" Target="../slideLayouts/slideLayout283.xml"/><Relationship Id="rId7" Type="http://schemas.openxmlformats.org/officeDocument/2006/relationships/slideLayout" Target="../slideLayouts/slideLayout269.xml"/><Relationship Id="rId12" Type="http://schemas.openxmlformats.org/officeDocument/2006/relationships/slideLayout" Target="../slideLayouts/slideLayout274.xml"/><Relationship Id="rId17" Type="http://schemas.openxmlformats.org/officeDocument/2006/relationships/slideLayout" Target="../slideLayouts/slideLayout279.xml"/><Relationship Id="rId25" Type="http://schemas.openxmlformats.org/officeDocument/2006/relationships/slideLayout" Target="../slideLayouts/slideLayout287.xml"/><Relationship Id="rId2" Type="http://schemas.openxmlformats.org/officeDocument/2006/relationships/slideLayout" Target="../slideLayouts/slideLayout264.xml"/><Relationship Id="rId16" Type="http://schemas.openxmlformats.org/officeDocument/2006/relationships/slideLayout" Target="../slideLayouts/slideLayout278.xml"/><Relationship Id="rId20" Type="http://schemas.openxmlformats.org/officeDocument/2006/relationships/slideLayout" Target="../slideLayouts/slideLayout282.xml"/><Relationship Id="rId29" Type="http://schemas.openxmlformats.org/officeDocument/2006/relationships/theme" Target="../theme/theme11.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24" Type="http://schemas.openxmlformats.org/officeDocument/2006/relationships/slideLayout" Target="../slideLayouts/slideLayout286.xml"/><Relationship Id="rId5" Type="http://schemas.openxmlformats.org/officeDocument/2006/relationships/slideLayout" Target="../slideLayouts/slideLayout267.xml"/><Relationship Id="rId15" Type="http://schemas.openxmlformats.org/officeDocument/2006/relationships/slideLayout" Target="../slideLayouts/slideLayout277.xml"/><Relationship Id="rId23" Type="http://schemas.openxmlformats.org/officeDocument/2006/relationships/slideLayout" Target="../slideLayouts/slideLayout285.xml"/><Relationship Id="rId28" Type="http://schemas.openxmlformats.org/officeDocument/2006/relationships/slideLayout" Target="../slideLayouts/slideLayout290.xml"/><Relationship Id="rId10" Type="http://schemas.openxmlformats.org/officeDocument/2006/relationships/slideLayout" Target="../slideLayouts/slideLayout272.xml"/><Relationship Id="rId19" Type="http://schemas.openxmlformats.org/officeDocument/2006/relationships/slideLayout" Target="../slideLayouts/slideLayout281.xml"/><Relationship Id="rId4" Type="http://schemas.openxmlformats.org/officeDocument/2006/relationships/slideLayout" Target="../slideLayouts/slideLayout266.xml"/><Relationship Id="rId9" Type="http://schemas.openxmlformats.org/officeDocument/2006/relationships/slideLayout" Target="../slideLayouts/slideLayout271.xml"/><Relationship Id="rId14" Type="http://schemas.openxmlformats.org/officeDocument/2006/relationships/slideLayout" Target="../slideLayouts/slideLayout276.xml"/><Relationship Id="rId22" Type="http://schemas.openxmlformats.org/officeDocument/2006/relationships/slideLayout" Target="../slideLayouts/slideLayout284.xml"/><Relationship Id="rId27" Type="http://schemas.openxmlformats.org/officeDocument/2006/relationships/slideLayout" Target="../slideLayouts/slideLayout289.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98.xml"/><Relationship Id="rId13" Type="http://schemas.openxmlformats.org/officeDocument/2006/relationships/slideLayout" Target="../slideLayouts/slideLayout303.xml"/><Relationship Id="rId18" Type="http://schemas.openxmlformats.org/officeDocument/2006/relationships/slideLayout" Target="../slideLayouts/slideLayout308.xml"/><Relationship Id="rId26" Type="http://schemas.openxmlformats.org/officeDocument/2006/relationships/slideLayout" Target="../slideLayouts/slideLayout316.xml"/><Relationship Id="rId3" Type="http://schemas.openxmlformats.org/officeDocument/2006/relationships/slideLayout" Target="../slideLayouts/slideLayout293.xml"/><Relationship Id="rId21" Type="http://schemas.openxmlformats.org/officeDocument/2006/relationships/slideLayout" Target="../slideLayouts/slideLayout311.xml"/><Relationship Id="rId7" Type="http://schemas.openxmlformats.org/officeDocument/2006/relationships/slideLayout" Target="../slideLayouts/slideLayout297.xml"/><Relationship Id="rId12" Type="http://schemas.openxmlformats.org/officeDocument/2006/relationships/slideLayout" Target="../slideLayouts/slideLayout302.xml"/><Relationship Id="rId17" Type="http://schemas.openxmlformats.org/officeDocument/2006/relationships/slideLayout" Target="../slideLayouts/slideLayout307.xml"/><Relationship Id="rId25" Type="http://schemas.openxmlformats.org/officeDocument/2006/relationships/slideLayout" Target="../slideLayouts/slideLayout315.xml"/><Relationship Id="rId2" Type="http://schemas.openxmlformats.org/officeDocument/2006/relationships/slideLayout" Target="../slideLayouts/slideLayout292.xml"/><Relationship Id="rId16" Type="http://schemas.openxmlformats.org/officeDocument/2006/relationships/slideLayout" Target="../slideLayouts/slideLayout306.xml"/><Relationship Id="rId20" Type="http://schemas.openxmlformats.org/officeDocument/2006/relationships/slideLayout" Target="../slideLayouts/slideLayout310.xml"/><Relationship Id="rId29" Type="http://schemas.openxmlformats.org/officeDocument/2006/relationships/theme" Target="../theme/theme12.xml"/><Relationship Id="rId1" Type="http://schemas.openxmlformats.org/officeDocument/2006/relationships/slideLayout" Target="../slideLayouts/slideLayout291.xml"/><Relationship Id="rId6" Type="http://schemas.openxmlformats.org/officeDocument/2006/relationships/slideLayout" Target="../slideLayouts/slideLayout296.xml"/><Relationship Id="rId11" Type="http://schemas.openxmlformats.org/officeDocument/2006/relationships/slideLayout" Target="../slideLayouts/slideLayout301.xml"/><Relationship Id="rId24" Type="http://schemas.openxmlformats.org/officeDocument/2006/relationships/slideLayout" Target="../slideLayouts/slideLayout314.xml"/><Relationship Id="rId5" Type="http://schemas.openxmlformats.org/officeDocument/2006/relationships/slideLayout" Target="../slideLayouts/slideLayout295.xml"/><Relationship Id="rId15" Type="http://schemas.openxmlformats.org/officeDocument/2006/relationships/slideLayout" Target="../slideLayouts/slideLayout305.xml"/><Relationship Id="rId23" Type="http://schemas.openxmlformats.org/officeDocument/2006/relationships/slideLayout" Target="../slideLayouts/slideLayout313.xml"/><Relationship Id="rId28" Type="http://schemas.openxmlformats.org/officeDocument/2006/relationships/slideLayout" Target="../slideLayouts/slideLayout318.xml"/><Relationship Id="rId10" Type="http://schemas.openxmlformats.org/officeDocument/2006/relationships/slideLayout" Target="../slideLayouts/slideLayout300.xml"/><Relationship Id="rId19" Type="http://schemas.openxmlformats.org/officeDocument/2006/relationships/slideLayout" Target="../slideLayouts/slideLayout309.xml"/><Relationship Id="rId4" Type="http://schemas.openxmlformats.org/officeDocument/2006/relationships/slideLayout" Target="../slideLayouts/slideLayout294.xml"/><Relationship Id="rId9" Type="http://schemas.openxmlformats.org/officeDocument/2006/relationships/slideLayout" Target="../slideLayouts/slideLayout299.xml"/><Relationship Id="rId14" Type="http://schemas.openxmlformats.org/officeDocument/2006/relationships/slideLayout" Target="../slideLayouts/slideLayout304.xml"/><Relationship Id="rId22" Type="http://schemas.openxmlformats.org/officeDocument/2006/relationships/slideLayout" Target="../slideLayouts/slideLayout312.xml"/><Relationship Id="rId27" Type="http://schemas.openxmlformats.org/officeDocument/2006/relationships/slideLayout" Target="../slideLayouts/slideLayout317.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326.xml"/><Relationship Id="rId13" Type="http://schemas.openxmlformats.org/officeDocument/2006/relationships/slideLayout" Target="../slideLayouts/slideLayout331.xml"/><Relationship Id="rId18" Type="http://schemas.openxmlformats.org/officeDocument/2006/relationships/slideLayout" Target="../slideLayouts/slideLayout336.xml"/><Relationship Id="rId26" Type="http://schemas.openxmlformats.org/officeDocument/2006/relationships/slideLayout" Target="../slideLayouts/slideLayout344.xml"/><Relationship Id="rId3" Type="http://schemas.openxmlformats.org/officeDocument/2006/relationships/slideLayout" Target="../slideLayouts/slideLayout321.xml"/><Relationship Id="rId21" Type="http://schemas.openxmlformats.org/officeDocument/2006/relationships/slideLayout" Target="../slideLayouts/slideLayout339.xml"/><Relationship Id="rId7" Type="http://schemas.openxmlformats.org/officeDocument/2006/relationships/slideLayout" Target="../slideLayouts/slideLayout325.xml"/><Relationship Id="rId12" Type="http://schemas.openxmlformats.org/officeDocument/2006/relationships/slideLayout" Target="../slideLayouts/slideLayout330.xml"/><Relationship Id="rId17" Type="http://schemas.openxmlformats.org/officeDocument/2006/relationships/slideLayout" Target="../slideLayouts/slideLayout335.xml"/><Relationship Id="rId25" Type="http://schemas.openxmlformats.org/officeDocument/2006/relationships/slideLayout" Target="../slideLayouts/slideLayout343.xml"/><Relationship Id="rId2" Type="http://schemas.openxmlformats.org/officeDocument/2006/relationships/slideLayout" Target="../slideLayouts/slideLayout320.xml"/><Relationship Id="rId16" Type="http://schemas.openxmlformats.org/officeDocument/2006/relationships/slideLayout" Target="../slideLayouts/slideLayout334.xml"/><Relationship Id="rId20" Type="http://schemas.openxmlformats.org/officeDocument/2006/relationships/slideLayout" Target="../slideLayouts/slideLayout338.xml"/><Relationship Id="rId29" Type="http://schemas.openxmlformats.org/officeDocument/2006/relationships/theme" Target="../theme/theme13.xml"/><Relationship Id="rId1" Type="http://schemas.openxmlformats.org/officeDocument/2006/relationships/slideLayout" Target="../slideLayouts/slideLayout319.xml"/><Relationship Id="rId6" Type="http://schemas.openxmlformats.org/officeDocument/2006/relationships/slideLayout" Target="../slideLayouts/slideLayout324.xml"/><Relationship Id="rId11" Type="http://schemas.openxmlformats.org/officeDocument/2006/relationships/slideLayout" Target="../slideLayouts/slideLayout329.xml"/><Relationship Id="rId24" Type="http://schemas.openxmlformats.org/officeDocument/2006/relationships/slideLayout" Target="../slideLayouts/slideLayout342.xml"/><Relationship Id="rId5" Type="http://schemas.openxmlformats.org/officeDocument/2006/relationships/slideLayout" Target="../slideLayouts/slideLayout323.xml"/><Relationship Id="rId15" Type="http://schemas.openxmlformats.org/officeDocument/2006/relationships/slideLayout" Target="../slideLayouts/slideLayout333.xml"/><Relationship Id="rId23" Type="http://schemas.openxmlformats.org/officeDocument/2006/relationships/slideLayout" Target="../slideLayouts/slideLayout341.xml"/><Relationship Id="rId28" Type="http://schemas.openxmlformats.org/officeDocument/2006/relationships/slideLayout" Target="../slideLayouts/slideLayout346.xml"/><Relationship Id="rId10" Type="http://schemas.openxmlformats.org/officeDocument/2006/relationships/slideLayout" Target="../slideLayouts/slideLayout328.xml"/><Relationship Id="rId19" Type="http://schemas.openxmlformats.org/officeDocument/2006/relationships/slideLayout" Target="../slideLayouts/slideLayout337.xml"/><Relationship Id="rId4" Type="http://schemas.openxmlformats.org/officeDocument/2006/relationships/slideLayout" Target="../slideLayouts/slideLayout322.xml"/><Relationship Id="rId9" Type="http://schemas.openxmlformats.org/officeDocument/2006/relationships/slideLayout" Target="../slideLayouts/slideLayout327.xml"/><Relationship Id="rId14" Type="http://schemas.openxmlformats.org/officeDocument/2006/relationships/slideLayout" Target="../slideLayouts/slideLayout332.xml"/><Relationship Id="rId22" Type="http://schemas.openxmlformats.org/officeDocument/2006/relationships/slideLayout" Target="../slideLayouts/slideLayout340.xml"/><Relationship Id="rId27" Type="http://schemas.openxmlformats.org/officeDocument/2006/relationships/slideLayout" Target="../slideLayouts/slideLayout345.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354.xml"/><Relationship Id="rId13" Type="http://schemas.openxmlformats.org/officeDocument/2006/relationships/slideLayout" Target="../slideLayouts/slideLayout359.xml"/><Relationship Id="rId18" Type="http://schemas.openxmlformats.org/officeDocument/2006/relationships/slideLayout" Target="../slideLayouts/slideLayout364.xml"/><Relationship Id="rId26" Type="http://schemas.openxmlformats.org/officeDocument/2006/relationships/slideLayout" Target="../slideLayouts/slideLayout372.xml"/><Relationship Id="rId3" Type="http://schemas.openxmlformats.org/officeDocument/2006/relationships/slideLayout" Target="../slideLayouts/slideLayout349.xml"/><Relationship Id="rId21" Type="http://schemas.openxmlformats.org/officeDocument/2006/relationships/slideLayout" Target="../slideLayouts/slideLayout367.xml"/><Relationship Id="rId7" Type="http://schemas.openxmlformats.org/officeDocument/2006/relationships/slideLayout" Target="../slideLayouts/slideLayout353.xml"/><Relationship Id="rId12" Type="http://schemas.openxmlformats.org/officeDocument/2006/relationships/slideLayout" Target="../slideLayouts/slideLayout358.xml"/><Relationship Id="rId17" Type="http://schemas.openxmlformats.org/officeDocument/2006/relationships/slideLayout" Target="../slideLayouts/slideLayout363.xml"/><Relationship Id="rId25" Type="http://schemas.openxmlformats.org/officeDocument/2006/relationships/slideLayout" Target="../slideLayouts/slideLayout371.xml"/><Relationship Id="rId2" Type="http://schemas.openxmlformats.org/officeDocument/2006/relationships/slideLayout" Target="../slideLayouts/slideLayout348.xml"/><Relationship Id="rId16" Type="http://schemas.openxmlformats.org/officeDocument/2006/relationships/slideLayout" Target="../slideLayouts/slideLayout362.xml"/><Relationship Id="rId20" Type="http://schemas.openxmlformats.org/officeDocument/2006/relationships/slideLayout" Target="../slideLayouts/slideLayout366.xml"/><Relationship Id="rId1" Type="http://schemas.openxmlformats.org/officeDocument/2006/relationships/slideLayout" Target="../slideLayouts/slideLayout347.xml"/><Relationship Id="rId6" Type="http://schemas.openxmlformats.org/officeDocument/2006/relationships/slideLayout" Target="../slideLayouts/slideLayout352.xml"/><Relationship Id="rId11" Type="http://schemas.openxmlformats.org/officeDocument/2006/relationships/slideLayout" Target="../slideLayouts/slideLayout357.xml"/><Relationship Id="rId24" Type="http://schemas.openxmlformats.org/officeDocument/2006/relationships/slideLayout" Target="../slideLayouts/slideLayout370.xml"/><Relationship Id="rId5" Type="http://schemas.openxmlformats.org/officeDocument/2006/relationships/slideLayout" Target="../slideLayouts/slideLayout351.xml"/><Relationship Id="rId15" Type="http://schemas.openxmlformats.org/officeDocument/2006/relationships/slideLayout" Target="../slideLayouts/slideLayout361.xml"/><Relationship Id="rId23" Type="http://schemas.openxmlformats.org/officeDocument/2006/relationships/slideLayout" Target="../slideLayouts/slideLayout369.xml"/><Relationship Id="rId28" Type="http://schemas.openxmlformats.org/officeDocument/2006/relationships/theme" Target="../theme/theme14.xml"/><Relationship Id="rId10" Type="http://schemas.openxmlformats.org/officeDocument/2006/relationships/slideLayout" Target="../slideLayouts/slideLayout356.xml"/><Relationship Id="rId19" Type="http://schemas.openxmlformats.org/officeDocument/2006/relationships/slideLayout" Target="../slideLayouts/slideLayout365.xml"/><Relationship Id="rId4" Type="http://schemas.openxmlformats.org/officeDocument/2006/relationships/slideLayout" Target="../slideLayouts/slideLayout350.xml"/><Relationship Id="rId9" Type="http://schemas.openxmlformats.org/officeDocument/2006/relationships/slideLayout" Target="../slideLayouts/slideLayout355.xml"/><Relationship Id="rId14" Type="http://schemas.openxmlformats.org/officeDocument/2006/relationships/slideLayout" Target="../slideLayouts/slideLayout360.xml"/><Relationship Id="rId22" Type="http://schemas.openxmlformats.org/officeDocument/2006/relationships/slideLayout" Target="../slideLayouts/slideLayout368.xml"/><Relationship Id="rId27" Type="http://schemas.openxmlformats.org/officeDocument/2006/relationships/slideLayout" Target="../slideLayouts/slideLayout37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381.xml"/><Relationship Id="rId13" Type="http://schemas.openxmlformats.org/officeDocument/2006/relationships/slideLayout" Target="../slideLayouts/slideLayout386.xml"/><Relationship Id="rId18" Type="http://schemas.openxmlformats.org/officeDocument/2006/relationships/slideLayout" Target="../slideLayouts/slideLayout391.xml"/><Relationship Id="rId26" Type="http://schemas.openxmlformats.org/officeDocument/2006/relationships/slideLayout" Target="../slideLayouts/slideLayout399.xml"/><Relationship Id="rId3" Type="http://schemas.openxmlformats.org/officeDocument/2006/relationships/slideLayout" Target="../slideLayouts/slideLayout376.xml"/><Relationship Id="rId21" Type="http://schemas.openxmlformats.org/officeDocument/2006/relationships/slideLayout" Target="../slideLayouts/slideLayout394.xml"/><Relationship Id="rId7" Type="http://schemas.openxmlformats.org/officeDocument/2006/relationships/slideLayout" Target="../slideLayouts/slideLayout380.xml"/><Relationship Id="rId12" Type="http://schemas.openxmlformats.org/officeDocument/2006/relationships/slideLayout" Target="../slideLayouts/slideLayout385.xml"/><Relationship Id="rId17" Type="http://schemas.openxmlformats.org/officeDocument/2006/relationships/slideLayout" Target="../slideLayouts/slideLayout390.xml"/><Relationship Id="rId25" Type="http://schemas.openxmlformats.org/officeDocument/2006/relationships/slideLayout" Target="../slideLayouts/slideLayout398.xml"/><Relationship Id="rId2" Type="http://schemas.openxmlformats.org/officeDocument/2006/relationships/slideLayout" Target="../slideLayouts/slideLayout375.xml"/><Relationship Id="rId16" Type="http://schemas.openxmlformats.org/officeDocument/2006/relationships/slideLayout" Target="../slideLayouts/slideLayout389.xml"/><Relationship Id="rId20" Type="http://schemas.openxmlformats.org/officeDocument/2006/relationships/slideLayout" Target="../slideLayouts/slideLayout393.xml"/><Relationship Id="rId29" Type="http://schemas.openxmlformats.org/officeDocument/2006/relationships/theme" Target="../theme/theme15.xml"/><Relationship Id="rId1" Type="http://schemas.openxmlformats.org/officeDocument/2006/relationships/slideLayout" Target="../slideLayouts/slideLayout374.xml"/><Relationship Id="rId6" Type="http://schemas.openxmlformats.org/officeDocument/2006/relationships/slideLayout" Target="../slideLayouts/slideLayout379.xml"/><Relationship Id="rId11" Type="http://schemas.openxmlformats.org/officeDocument/2006/relationships/slideLayout" Target="../slideLayouts/slideLayout384.xml"/><Relationship Id="rId24" Type="http://schemas.openxmlformats.org/officeDocument/2006/relationships/slideLayout" Target="../slideLayouts/slideLayout397.xml"/><Relationship Id="rId5" Type="http://schemas.openxmlformats.org/officeDocument/2006/relationships/slideLayout" Target="../slideLayouts/slideLayout378.xml"/><Relationship Id="rId15" Type="http://schemas.openxmlformats.org/officeDocument/2006/relationships/slideLayout" Target="../slideLayouts/slideLayout388.xml"/><Relationship Id="rId23" Type="http://schemas.openxmlformats.org/officeDocument/2006/relationships/slideLayout" Target="../slideLayouts/slideLayout396.xml"/><Relationship Id="rId28" Type="http://schemas.openxmlformats.org/officeDocument/2006/relationships/slideLayout" Target="../slideLayouts/slideLayout401.xml"/><Relationship Id="rId10" Type="http://schemas.openxmlformats.org/officeDocument/2006/relationships/slideLayout" Target="../slideLayouts/slideLayout383.xml"/><Relationship Id="rId19" Type="http://schemas.openxmlformats.org/officeDocument/2006/relationships/slideLayout" Target="../slideLayouts/slideLayout392.xml"/><Relationship Id="rId4" Type="http://schemas.openxmlformats.org/officeDocument/2006/relationships/slideLayout" Target="../slideLayouts/slideLayout377.xml"/><Relationship Id="rId9" Type="http://schemas.openxmlformats.org/officeDocument/2006/relationships/slideLayout" Target="../slideLayouts/slideLayout382.xml"/><Relationship Id="rId14" Type="http://schemas.openxmlformats.org/officeDocument/2006/relationships/slideLayout" Target="../slideLayouts/slideLayout387.xml"/><Relationship Id="rId22" Type="http://schemas.openxmlformats.org/officeDocument/2006/relationships/slideLayout" Target="../slideLayouts/slideLayout395.xml"/><Relationship Id="rId27" Type="http://schemas.openxmlformats.org/officeDocument/2006/relationships/slideLayout" Target="../slideLayouts/slideLayout400.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409.xml"/><Relationship Id="rId13" Type="http://schemas.openxmlformats.org/officeDocument/2006/relationships/slideLayout" Target="../slideLayouts/slideLayout414.xml"/><Relationship Id="rId18" Type="http://schemas.openxmlformats.org/officeDocument/2006/relationships/slideLayout" Target="../slideLayouts/slideLayout419.xml"/><Relationship Id="rId26" Type="http://schemas.openxmlformats.org/officeDocument/2006/relationships/slideLayout" Target="../slideLayouts/slideLayout427.xml"/><Relationship Id="rId3" Type="http://schemas.openxmlformats.org/officeDocument/2006/relationships/slideLayout" Target="../slideLayouts/slideLayout404.xml"/><Relationship Id="rId21" Type="http://schemas.openxmlformats.org/officeDocument/2006/relationships/slideLayout" Target="../slideLayouts/slideLayout422.xml"/><Relationship Id="rId7" Type="http://schemas.openxmlformats.org/officeDocument/2006/relationships/slideLayout" Target="../slideLayouts/slideLayout408.xml"/><Relationship Id="rId12" Type="http://schemas.openxmlformats.org/officeDocument/2006/relationships/slideLayout" Target="../slideLayouts/slideLayout413.xml"/><Relationship Id="rId17" Type="http://schemas.openxmlformats.org/officeDocument/2006/relationships/slideLayout" Target="../slideLayouts/slideLayout418.xml"/><Relationship Id="rId25" Type="http://schemas.openxmlformats.org/officeDocument/2006/relationships/slideLayout" Target="../slideLayouts/slideLayout426.xml"/><Relationship Id="rId2" Type="http://schemas.openxmlformats.org/officeDocument/2006/relationships/slideLayout" Target="../slideLayouts/slideLayout403.xml"/><Relationship Id="rId16" Type="http://schemas.openxmlformats.org/officeDocument/2006/relationships/slideLayout" Target="../slideLayouts/slideLayout417.xml"/><Relationship Id="rId20" Type="http://schemas.openxmlformats.org/officeDocument/2006/relationships/slideLayout" Target="../slideLayouts/slideLayout421.xml"/><Relationship Id="rId29" Type="http://schemas.openxmlformats.org/officeDocument/2006/relationships/theme" Target="../theme/theme16.xml"/><Relationship Id="rId1" Type="http://schemas.openxmlformats.org/officeDocument/2006/relationships/slideLayout" Target="../slideLayouts/slideLayout402.xml"/><Relationship Id="rId6" Type="http://schemas.openxmlformats.org/officeDocument/2006/relationships/slideLayout" Target="../slideLayouts/slideLayout407.xml"/><Relationship Id="rId11" Type="http://schemas.openxmlformats.org/officeDocument/2006/relationships/slideLayout" Target="../slideLayouts/slideLayout412.xml"/><Relationship Id="rId24" Type="http://schemas.openxmlformats.org/officeDocument/2006/relationships/slideLayout" Target="../slideLayouts/slideLayout425.xml"/><Relationship Id="rId5" Type="http://schemas.openxmlformats.org/officeDocument/2006/relationships/slideLayout" Target="../slideLayouts/slideLayout406.xml"/><Relationship Id="rId15" Type="http://schemas.openxmlformats.org/officeDocument/2006/relationships/slideLayout" Target="../slideLayouts/slideLayout416.xml"/><Relationship Id="rId23" Type="http://schemas.openxmlformats.org/officeDocument/2006/relationships/slideLayout" Target="../slideLayouts/slideLayout424.xml"/><Relationship Id="rId28" Type="http://schemas.openxmlformats.org/officeDocument/2006/relationships/slideLayout" Target="../slideLayouts/slideLayout429.xml"/><Relationship Id="rId10" Type="http://schemas.openxmlformats.org/officeDocument/2006/relationships/slideLayout" Target="../slideLayouts/slideLayout411.xml"/><Relationship Id="rId19" Type="http://schemas.openxmlformats.org/officeDocument/2006/relationships/slideLayout" Target="../slideLayouts/slideLayout420.xml"/><Relationship Id="rId4" Type="http://schemas.openxmlformats.org/officeDocument/2006/relationships/slideLayout" Target="../slideLayouts/slideLayout405.xml"/><Relationship Id="rId9" Type="http://schemas.openxmlformats.org/officeDocument/2006/relationships/slideLayout" Target="../slideLayouts/slideLayout410.xml"/><Relationship Id="rId14" Type="http://schemas.openxmlformats.org/officeDocument/2006/relationships/slideLayout" Target="../slideLayouts/slideLayout415.xml"/><Relationship Id="rId22" Type="http://schemas.openxmlformats.org/officeDocument/2006/relationships/slideLayout" Target="../slideLayouts/slideLayout423.xml"/><Relationship Id="rId27" Type="http://schemas.openxmlformats.org/officeDocument/2006/relationships/slideLayout" Target="../slideLayouts/slideLayout428.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437.xml"/><Relationship Id="rId13" Type="http://schemas.openxmlformats.org/officeDocument/2006/relationships/slideLayout" Target="../slideLayouts/slideLayout442.xml"/><Relationship Id="rId18" Type="http://schemas.openxmlformats.org/officeDocument/2006/relationships/slideLayout" Target="../slideLayouts/slideLayout447.xml"/><Relationship Id="rId26" Type="http://schemas.openxmlformats.org/officeDocument/2006/relationships/slideLayout" Target="../slideLayouts/slideLayout455.xml"/><Relationship Id="rId3" Type="http://schemas.openxmlformats.org/officeDocument/2006/relationships/slideLayout" Target="../slideLayouts/slideLayout432.xml"/><Relationship Id="rId21" Type="http://schemas.openxmlformats.org/officeDocument/2006/relationships/slideLayout" Target="../slideLayouts/slideLayout450.xml"/><Relationship Id="rId7" Type="http://schemas.openxmlformats.org/officeDocument/2006/relationships/slideLayout" Target="../slideLayouts/slideLayout436.xml"/><Relationship Id="rId12" Type="http://schemas.openxmlformats.org/officeDocument/2006/relationships/slideLayout" Target="../slideLayouts/slideLayout441.xml"/><Relationship Id="rId17" Type="http://schemas.openxmlformats.org/officeDocument/2006/relationships/slideLayout" Target="../slideLayouts/slideLayout446.xml"/><Relationship Id="rId25" Type="http://schemas.openxmlformats.org/officeDocument/2006/relationships/slideLayout" Target="../slideLayouts/slideLayout454.xml"/><Relationship Id="rId2" Type="http://schemas.openxmlformats.org/officeDocument/2006/relationships/slideLayout" Target="../slideLayouts/slideLayout431.xml"/><Relationship Id="rId16" Type="http://schemas.openxmlformats.org/officeDocument/2006/relationships/slideLayout" Target="../slideLayouts/slideLayout445.xml"/><Relationship Id="rId20" Type="http://schemas.openxmlformats.org/officeDocument/2006/relationships/slideLayout" Target="../slideLayouts/slideLayout449.xml"/><Relationship Id="rId29" Type="http://schemas.openxmlformats.org/officeDocument/2006/relationships/theme" Target="../theme/theme17.xml"/><Relationship Id="rId1" Type="http://schemas.openxmlformats.org/officeDocument/2006/relationships/slideLayout" Target="../slideLayouts/slideLayout430.xml"/><Relationship Id="rId6" Type="http://schemas.openxmlformats.org/officeDocument/2006/relationships/slideLayout" Target="../slideLayouts/slideLayout435.xml"/><Relationship Id="rId11" Type="http://schemas.openxmlformats.org/officeDocument/2006/relationships/slideLayout" Target="../slideLayouts/slideLayout440.xml"/><Relationship Id="rId24" Type="http://schemas.openxmlformats.org/officeDocument/2006/relationships/slideLayout" Target="../slideLayouts/slideLayout453.xml"/><Relationship Id="rId5" Type="http://schemas.openxmlformats.org/officeDocument/2006/relationships/slideLayout" Target="../slideLayouts/slideLayout434.xml"/><Relationship Id="rId15" Type="http://schemas.openxmlformats.org/officeDocument/2006/relationships/slideLayout" Target="../slideLayouts/slideLayout444.xml"/><Relationship Id="rId23" Type="http://schemas.openxmlformats.org/officeDocument/2006/relationships/slideLayout" Target="../slideLayouts/slideLayout452.xml"/><Relationship Id="rId28" Type="http://schemas.openxmlformats.org/officeDocument/2006/relationships/slideLayout" Target="../slideLayouts/slideLayout457.xml"/><Relationship Id="rId10" Type="http://schemas.openxmlformats.org/officeDocument/2006/relationships/slideLayout" Target="../slideLayouts/slideLayout439.xml"/><Relationship Id="rId19" Type="http://schemas.openxmlformats.org/officeDocument/2006/relationships/slideLayout" Target="../slideLayouts/slideLayout448.xml"/><Relationship Id="rId4" Type="http://schemas.openxmlformats.org/officeDocument/2006/relationships/slideLayout" Target="../slideLayouts/slideLayout433.xml"/><Relationship Id="rId9" Type="http://schemas.openxmlformats.org/officeDocument/2006/relationships/slideLayout" Target="../slideLayouts/slideLayout438.xml"/><Relationship Id="rId14" Type="http://schemas.openxmlformats.org/officeDocument/2006/relationships/slideLayout" Target="../slideLayouts/slideLayout443.xml"/><Relationship Id="rId22" Type="http://schemas.openxmlformats.org/officeDocument/2006/relationships/slideLayout" Target="../slideLayouts/slideLayout451.xml"/><Relationship Id="rId27" Type="http://schemas.openxmlformats.org/officeDocument/2006/relationships/slideLayout" Target="../slideLayouts/slideLayout45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465.xml"/><Relationship Id="rId13" Type="http://schemas.openxmlformats.org/officeDocument/2006/relationships/slideLayout" Target="../slideLayouts/slideLayout470.xml"/><Relationship Id="rId18" Type="http://schemas.openxmlformats.org/officeDocument/2006/relationships/slideLayout" Target="../slideLayouts/slideLayout475.xml"/><Relationship Id="rId26" Type="http://schemas.openxmlformats.org/officeDocument/2006/relationships/slideLayout" Target="../slideLayouts/slideLayout483.xml"/><Relationship Id="rId3" Type="http://schemas.openxmlformats.org/officeDocument/2006/relationships/slideLayout" Target="../slideLayouts/slideLayout460.xml"/><Relationship Id="rId21" Type="http://schemas.openxmlformats.org/officeDocument/2006/relationships/slideLayout" Target="../slideLayouts/slideLayout478.xml"/><Relationship Id="rId7" Type="http://schemas.openxmlformats.org/officeDocument/2006/relationships/slideLayout" Target="../slideLayouts/slideLayout464.xml"/><Relationship Id="rId12" Type="http://schemas.openxmlformats.org/officeDocument/2006/relationships/slideLayout" Target="../slideLayouts/slideLayout469.xml"/><Relationship Id="rId17" Type="http://schemas.openxmlformats.org/officeDocument/2006/relationships/slideLayout" Target="../slideLayouts/slideLayout474.xml"/><Relationship Id="rId25" Type="http://schemas.openxmlformats.org/officeDocument/2006/relationships/slideLayout" Target="../slideLayouts/slideLayout482.xml"/><Relationship Id="rId2" Type="http://schemas.openxmlformats.org/officeDocument/2006/relationships/slideLayout" Target="../slideLayouts/slideLayout459.xml"/><Relationship Id="rId16" Type="http://schemas.openxmlformats.org/officeDocument/2006/relationships/slideLayout" Target="../slideLayouts/slideLayout473.xml"/><Relationship Id="rId20" Type="http://schemas.openxmlformats.org/officeDocument/2006/relationships/slideLayout" Target="../slideLayouts/slideLayout477.xml"/><Relationship Id="rId1" Type="http://schemas.openxmlformats.org/officeDocument/2006/relationships/slideLayout" Target="../slideLayouts/slideLayout458.xml"/><Relationship Id="rId6" Type="http://schemas.openxmlformats.org/officeDocument/2006/relationships/slideLayout" Target="../slideLayouts/slideLayout463.xml"/><Relationship Id="rId11" Type="http://schemas.openxmlformats.org/officeDocument/2006/relationships/slideLayout" Target="../slideLayouts/slideLayout468.xml"/><Relationship Id="rId24" Type="http://schemas.openxmlformats.org/officeDocument/2006/relationships/slideLayout" Target="../slideLayouts/slideLayout481.xml"/><Relationship Id="rId5" Type="http://schemas.openxmlformats.org/officeDocument/2006/relationships/slideLayout" Target="../slideLayouts/slideLayout462.xml"/><Relationship Id="rId15" Type="http://schemas.openxmlformats.org/officeDocument/2006/relationships/slideLayout" Target="../slideLayouts/slideLayout472.xml"/><Relationship Id="rId23" Type="http://schemas.openxmlformats.org/officeDocument/2006/relationships/slideLayout" Target="../slideLayouts/slideLayout480.xml"/><Relationship Id="rId28" Type="http://schemas.openxmlformats.org/officeDocument/2006/relationships/theme" Target="../theme/theme18.xml"/><Relationship Id="rId10" Type="http://schemas.openxmlformats.org/officeDocument/2006/relationships/slideLayout" Target="../slideLayouts/slideLayout467.xml"/><Relationship Id="rId19" Type="http://schemas.openxmlformats.org/officeDocument/2006/relationships/slideLayout" Target="../slideLayouts/slideLayout476.xml"/><Relationship Id="rId4" Type="http://schemas.openxmlformats.org/officeDocument/2006/relationships/slideLayout" Target="../slideLayouts/slideLayout461.xml"/><Relationship Id="rId9" Type="http://schemas.openxmlformats.org/officeDocument/2006/relationships/slideLayout" Target="../slideLayouts/slideLayout466.xml"/><Relationship Id="rId14" Type="http://schemas.openxmlformats.org/officeDocument/2006/relationships/slideLayout" Target="../slideLayouts/slideLayout471.xml"/><Relationship Id="rId22" Type="http://schemas.openxmlformats.org/officeDocument/2006/relationships/slideLayout" Target="../slideLayouts/slideLayout479.xml"/><Relationship Id="rId27" Type="http://schemas.openxmlformats.org/officeDocument/2006/relationships/slideLayout" Target="../slideLayouts/slideLayout484.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492.xml"/><Relationship Id="rId13" Type="http://schemas.openxmlformats.org/officeDocument/2006/relationships/slideLayout" Target="../slideLayouts/slideLayout497.xml"/><Relationship Id="rId18" Type="http://schemas.openxmlformats.org/officeDocument/2006/relationships/slideLayout" Target="../slideLayouts/slideLayout502.xml"/><Relationship Id="rId26" Type="http://schemas.openxmlformats.org/officeDocument/2006/relationships/slideLayout" Target="../slideLayouts/slideLayout510.xml"/><Relationship Id="rId3" Type="http://schemas.openxmlformats.org/officeDocument/2006/relationships/slideLayout" Target="../slideLayouts/slideLayout487.xml"/><Relationship Id="rId21" Type="http://schemas.openxmlformats.org/officeDocument/2006/relationships/slideLayout" Target="../slideLayouts/slideLayout505.xml"/><Relationship Id="rId7" Type="http://schemas.openxmlformats.org/officeDocument/2006/relationships/slideLayout" Target="../slideLayouts/slideLayout491.xml"/><Relationship Id="rId12" Type="http://schemas.openxmlformats.org/officeDocument/2006/relationships/slideLayout" Target="../slideLayouts/slideLayout496.xml"/><Relationship Id="rId17" Type="http://schemas.openxmlformats.org/officeDocument/2006/relationships/slideLayout" Target="../slideLayouts/slideLayout501.xml"/><Relationship Id="rId25" Type="http://schemas.openxmlformats.org/officeDocument/2006/relationships/slideLayout" Target="../slideLayouts/slideLayout509.xml"/><Relationship Id="rId2" Type="http://schemas.openxmlformats.org/officeDocument/2006/relationships/slideLayout" Target="../slideLayouts/slideLayout486.xml"/><Relationship Id="rId16" Type="http://schemas.openxmlformats.org/officeDocument/2006/relationships/slideLayout" Target="../slideLayouts/slideLayout500.xml"/><Relationship Id="rId20" Type="http://schemas.openxmlformats.org/officeDocument/2006/relationships/slideLayout" Target="../slideLayouts/slideLayout504.xml"/><Relationship Id="rId29" Type="http://schemas.openxmlformats.org/officeDocument/2006/relationships/theme" Target="../theme/theme19.xml"/><Relationship Id="rId1" Type="http://schemas.openxmlformats.org/officeDocument/2006/relationships/slideLayout" Target="../slideLayouts/slideLayout485.xml"/><Relationship Id="rId6" Type="http://schemas.openxmlformats.org/officeDocument/2006/relationships/slideLayout" Target="../slideLayouts/slideLayout490.xml"/><Relationship Id="rId11" Type="http://schemas.openxmlformats.org/officeDocument/2006/relationships/slideLayout" Target="../slideLayouts/slideLayout495.xml"/><Relationship Id="rId24" Type="http://schemas.openxmlformats.org/officeDocument/2006/relationships/slideLayout" Target="../slideLayouts/slideLayout508.xml"/><Relationship Id="rId5" Type="http://schemas.openxmlformats.org/officeDocument/2006/relationships/slideLayout" Target="../slideLayouts/slideLayout489.xml"/><Relationship Id="rId15" Type="http://schemas.openxmlformats.org/officeDocument/2006/relationships/slideLayout" Target="../slideLayouts/slideLayout499.xml"/><Relationship Id="rId23" Type="http://schemas.openxmlformats.org/officeDocument/2006/relationships/slideLayout" Target="../slideLayouts/slideLayout507.xml"/><Relationship Id="rId28" Type="http://schemas.openxmlformats.org/officeDocument/2006/relationships/slideLayout" Target="../slideLayouts/slideLayout512.xml"/><Relationship Id="rId10" Type="http://schemas.openxmlformats.org/officeDocument/2006/relationships/slideLayout" Target="../slideLayouts/slideLayout494.xml"/><Relationship Id="rId19" Type="http://schemas.openxmlformats.org/officeDocument/2006/relationships/slideLayout" Target="../slideLayouts/slideLayout503.xml"/><Relationship Id="rId4" Type="http://schemas.openxmlformats.org/officeDocument/2006/relationships/slideLayout" Target="../slideLayouts/slideLayout488.xml"/><Relationship Id="rId9" Type="http://schemas.openxmlformats.org/officeDocument/2006/relationships/slideLayout" Target="../slideLayouts/slideLayout493.xml"/><Relationship Id="rId14" Type="http://schemas.openxmlformats.org/officeDocument/2006/relationships/slideLayout" Target="../slideLayouts/slideLayout498.xml"/><Relationship Id="rId22" Type="http://schemas.openxmlformats.org/officeDocument/2006/relationships/slideLayout" Target="../slideLayouts/slideLayout506.xml"/><Relationship Id="rId27" Type="http://schemas.openxmlformats.org/officeDocument/2006/relationships/slideLayout" Target="../slideLayouts/slideLayout51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26" Type="http://schemas.openxmlformats.org/officeDocument/2006/relationships/slideLayout" Target="../slideLayouts/slideLayout41.xml"/><Relationship Id="rId3" Type="http://schemas.openxmlformats.org/officeDocument/2006/relationships/slideLayout" Target="../slideLayouts/slideLayout18.xml"/><Relationship Id="rId21" Type="http://schemas.openxmlformats.org/officeDocument/2006/relationships/slideLayout" Target="../slideLayouts/slideLayout36.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5" Type="http://schemas.openxmlformats.org/officeDocument/2006/relationships/slideLayout" Target="../slideLayouts/slideLayout40.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slideLayout" Target="../slideLayouts/slideLayout35.xml"/><Relationship Id="rId29"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24" Type="http://schemas.openxmlformats.org/officeDocument/2006/relationships/slideLayout" Target="../slideLayouts/slideLayout39.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23" Type="http://schemas.openxmlformats.org/officeDocument/2006/relationships/slideLayout" Target="../slideLayouts/slideLayout38.xml"/><Relationship Id="rId28" Type="http://schemas.openxmlformats.org/officeDocument/2006/relationships/slideLayout" Target="../slideLayouts/slideLayout43.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slideLayout" Target="../slideLayouts/slideLayout37.xml"/><Relationship Id="rId27" Type="http://schemas.openxmlformats.org/officeDocument/2006/relationships/slideLayout" Target="../slideLayouts/slideLayout4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520.xml"/><Relationship Id="rId13" Type="http://schemas.openxmlformats.org/officeDocument/2006/relationships/slideLayout" Target="../slideLayouts/slideLayout525.xml"/><Relationship Id="rId18" Type="http://schemas.openxmlformats.org/officeDocument/2006/relationships/slideLayout" Target="../slideLayouts/slideLayout530.xml"/><Relationship Id="rId26" Type="http://schemas.openxmlformats.org/officeDocument/2006/relationships/slideLayout" Target="../slideLayouts/slideLayout538.xml"/><Relationship Id="rId3" Type="http://schemas.openxmlformats.org/officeDocument/2006/relationships/slideLayout" Target="../slideLayouts/slideLayout515.xml"/><Relationship Id="rId21" Type="http://schemas.openxmlformats.org/officeDocument/2006/relationships/slideLayout" Target="../slideLayouts/slideLayout533.xml"/><Relationship Id="rId7" Type="http://schemas.openxmlformats.org/officeDocument/2006/relationships/slideLayout" Target="../slideLayouts/slideLayout519.xml"/><Relationship Id="rId12" Type="http://schemas.openxmlformats.org/officeDocument/2006/relationships/slideLayout" Target="../slideLayouts/slideLayout524.xml"/><Relationship Id="rId17" Type="http://schemas.openxmlformats.org/officeDocument/2006/relationships/slideLayout" Target="../slideLayouts/slideLayout529.xml"/><Relationship Id="rId25" Type="http://schemas.openxmlformats.org/officeDocument/2006/relationships/slideLayout" Target="../slideLayouts/slideLayout537.xml"/><Relationship Id="rId2" Type="http://schemas.openxmlformats.org/officeDocument/2006/relationships/slideLayout" Target="../slideLayouts/slideLayout514.xml"/><Relationship Id="rId16" Type="http://schemas.openxmlformats.org/officeDocument/2006/relationships/slideLayout" Target="../slideLayouts/slideLayout528.xml"/><Relationship Id="rId20" Type="http://schemas.openxmlformats.org/officeDocument/2006/relationships/slideLayout" Target="../slideLayouts/slideLayout532.xml"/><Relationship Id="rId1" Type="http://schemas.openxmlformats.org/officeDocument/2006/relationships/slideLayout" Target="../slideLayouts/slideLayout513.xml"/><Relationship Id="rId6" Type="http://schemas.openxmlformats.org/officeDocument/2006/relationships/slideLayout" Target="../slideLayouts/slideLayout518.xml"/><Relationship Id="rId11" Type="http://schemas.openxmlformats.org/officeDocument/2006/relationships/slideLayout" Target="../slideLayouts/slideLayout523.xml"/><Relationship Id="rId24" Type="http://schemas.openxmlformats.org/officeDocument/2006/relationships/slideLayout" Target="../slideLayouts/slideLayout536.xml"/><Relationship Id="rId5" Type="http://schemas.openxmlformats.org/officeDocument/2006/relationships/slideLayout" Target="../slideLayouts/slideLayout517.xml"/><Relationship Id="rId15" Type="http://schemas.openxmlformats.org/officeDocument/2006/relationships/slideLayout" Target="../slideLayouts/slideLayout527.xml"/><Relationship Id="rId23" Type="http://schemas.openxmlformats.org/officeDocument/2006/relationships/slideLayout" Target="../slideLayouts/slideLayout535.xml"/><Relationship Id="rId28" Type="http://schemas.openxmlformats.org/officeDocument/2006/relationships/theme" Target="../theme/theme20.xml"/><Relationship Id="rId10" Type="http://schemas.openxmlformats.org/officeDocument/2006/relationships/slideLayout" Target="../slideLayouts/slideLayout522.xml"/><Relationship Id="rId19" Type="http://schemas.openxmlformats.org/officeDocument/2006/relationships/slideLayout" Target="../slideLayouts/slideLayout531.xml"/><Relationship Id="rId4" Type="http://schemas.openxmlformats.org/officeDocument/2006/relationships/slideLayout" Target="../slideLayouts/slideLayout516.xml"/><Relationship Id="rId9" Type="http://schemas.openxmlformats.org/officeDocument/2006/relationships/slideLayout" Target="../slideLayouts/slideLayout521.xml"/><Relationship Id="rId14" Type="http://schemas.openxmlformats.org/officeDocument/2006/relationships/slideLayout" Target="../slideLayouts/slideLayout526.xml"/><Relationship Id="rId22" Type="http://schemas.openxmlformats.org/officeDocument/2006/relationships/slideLayout" Target="../slideLayouts/slideLayout534.xml"/><Relationship Id="rId27" Type="http://schemas.openxmlformats.org/officeDocument/2006/relationships/slideLayout" Target="../slideLayouts/slideLayout539.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547.xml"/><Relationship Id="rId13" Type="http://schemas.openxmlformats.org/officeDocument/2006/relationships/slideLayout" Target="../slideLayouts/slideLayout552.xml"/><Relationship Id="rId18" Type="http://schemas.openxmlformats.org/officeDocument/2006/relationships/slideLayout" Target="../slideLayouts/slideLayout557.xml"/><Relationship Id="rId26" Type="http://schemas.openxmlformats.org/officeDocument/2006/relationships/slideLayout" Target="../slideLayouts/slideLayout565.xml"/><Relationship Id="rId3" Type="http://schemas.openxmlformats.org/officeDocument/2006/relationships/slideLayout" Target="../slideLayouts/slideLayout542.xml"/><Relationship Id="rId21" Type="http://schemas.openxmlformats.org/officeDocument/2006/relationships/slideLayout" Target="../slideLayouts/slideLayout560.xml"/><Relationship Id="rId7" Type="http://schemas.openxmlformats.org/officeDocument/2006/relationships/slideLayout" Target="../slideLayouts/slideLayout546.xml"/><Relationship Id="rId12" Type="http://schemas.openxmlformats.org/officeDocument/2006/relationships/slideLayout" Target="../slideLayouts/slideLayout551.xml"/><Relationship Id="rId17" Type="http://schemas.openxmlformats.org/officeDocument/2006/relationships/slideLayout" Target="../slideLayouts/slideLayout556.xml"/><Relationship Id="rId25" Type="http://schemas.openxmlformats.org/officeDocument/2006/relationships/slideLayout" Target="../slideLayouts/slideLayout564.xml"/><Relationship Id="rId2" Type="http://schemas.openxmlformats.org/officeDocument/2006/relationships/slideLayout" Target="../slideLayouts/slideLayout541.xml"/><Relationship Id="rId16" Type="http://schemas.openxmlformats.org/officeDocument/2006/relationships/slideLayout" Target="../slideLayouts/slideLayout555.xml"/><Relationship Id="rId20" Type="http://schemas.openxmlformats.org/officeDocument/2006/relationships/slideLayout" Target="../slideLayouts/slideLayout559.xml"/><Relationship Id="rId29" Type="http://schemas.openxmlformats.org/officeDocument/2006/relationships/theme" Target="../theme/theme21.xml"/><Relationship Id="rId1" Type="http://schemas.openxmlformats.org/officeDocument/2006/relationships/slideLayout" Target="../slideLayouts/slideLayout540.xml"/><Relationship Id="rId6" Type="http://schemas.openxmlformats.org/officeDocument/2006/relationships/slideLayout" Target="../slideLayouts/slideLayout545.xml"/><Relationship Id="rId11" Type="http://schemas.openxmlformats.org/officeDocument/2006/relationships/slideLayout" Target="../slideLayouts/slideLayout550.xml"/><Relationship Id="rId24" Type="http://schemas.openxmlformats.org/officeDocument/2006/relationships/slideLayout" Target="../slideLayouts/slideLayout563.xml"/><Relationship Id="rId5" Type="http://schemas.openxmlformats.org/officeDocument/2006/relationships/slideLayout" Target="../slideLayouts/slideLayout544.xml"/><Relationship Id="rId15" Type="http://schemas.openxmlformats.org/officeDocument/2006/relationships/slideLayout" Target="../slideLayouts/slideLayout554.xml"/><Relationship Id="rId23" Type="http://schemas.openxmlformats.org/officeDocument/2006/relationships/slideLayout" Target="../slideLayouts/slideLayout562.xml"/><Relationship Id="rId28" Type="http://schemas.openxmlformats.org/officeDocument/2006/relationships/slideLayout" Target="../slideLayouts/slideLayout567.xml"/><Relationship Id="rId10" Type="http://schemas.openxmlformats.org/officeDocument/2006/relationships/slideLayout" Target="../slideLayouts/slideLayout549.xml"/><Relationship Id="rId19" Type="http://schemas.openxmlformats.org/officeDocument/2006/relationships/slideLayout" Target="../slideLayouts/slideLayout558.xml"/><Relationship Id="rId4" Type="http://schemas.openxmlformats.org/officeDocument/2006/relationships/slideLayout" Target="../slideLayouts/slideLayout543.xml"/><Relationship Id="rId9" Type="http://schemas.openxmlformats.org/officeDocument/2006/relationships/slideLayout" Target="../slideLayouts/slideLayout548.xml"/><Relationship Id="rId14" Type="http://schemas.openxmlformats.org/officeDocument/2006/relationships/slideLayout" Target="../slideLayouts/slideLayout553.xml"/><Relationship Id="rId22" Type="http://schemas.openxmlformats.org/officeDocument/2006/relationships/slideLayout" Target="../slideLayouts/slideLayout561.xml"/><Relationship Id="rId27" Type="http://schemas.openxmlformats.org/officeDocument/2006/relationships/slideLayout" Target="../slideLayouts/slideLayout566.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575.xml"/><Relationship Id="rId13" Type="http://schemas.openxmlformats.org/officeDocument/2006/relationships/slideLayout" Target="../slideLayouts/slideLayout580.xml"/><Relationship Id="rId18" Type="http://schemas.openxmlformats.org/officeDocument/2006/relationships/slideLayout" Target="../slideLayouts/slideLayout585.xml"/><Relationship Id="rId26" Type="http://schemas.openxmlformats.org/officeDocument/2006/relationships/slideLayout" Target="../slideLayouts/slideLayout593.xml"/><Relationship Id="rId3" Type="http://schemas.openxmlformats.org/officeDocument/2006/relationships/slideLayout" Target="../slideLayouts/slideLayout570.xml"/><Relationship Id="rId21" Type="http://schemas.openxmlformats.org/officeDocument/2006/relationships/slideLayout" Target="../slideLayouts/slideLayout588.xml"/><Relationship Id="rId7" Type="http://schemas.openxmlformats.org/officeDocument/2006/relationships/slideLayout" Target="../slideLayouts/slideLayout574.xml"/><Relationship Id="rId12" Type="http://schemas.openxmlformats.org/officeDocument/2006/relationships/slideLayout" Target="../slideLayouts/slideLayout579.xml"/><Relationship Id="rId17" Type="http://schemas.openxmlformats.org/officeDocument/2006/relationships/slideLayout" Target="../slideLayouts/slideLayout584.xml"/><Relationship Id="rId25" Type="http://schemas.openxmlformats.org/officeDocument/2006/relationships/slideLayout" Target="../slideLayouts/slideLayout592.xml"/><Relationship Id="rId2" Type="http://schemas.openxmlformats.org/officeDocument/2006/relationships/slideLayout" Target="../slideLayouts/slideLayout569.xml"/><Relationship Id="rId16" Type="http://schemas.openxmlformats.org/officeDocument/2006/relationships/slideLayout" Target="../slideLayouts/slideLayout583.xml"/><Relationship Id="rId20" Type="http://schemas.openxmlformats.org/officeDocument/2006/relationships/slideLayout" Target="../slideLayouts/slideLayout587.xml"/><Relationship Id="rId29" Type="http://schemas.openxmlformats.org/officeDocument/2006/relationships/slideLayout" Target="../slideLayouts/slideLayout596.xml"/><Relationship Id="rId1" Type="http://schemas.openxmlformats.org/officeDocument/2006/relationships/slideLayout" Target="../slideLayouts/slideLayout568.xml"/><Relationship Id="rId6" Type="http://schemas.openxmlformats.org/officeDocument/2006/relationships/slideLayout" Target="../slideLayouts/slideLayout573.xml"/><Relationship Id="rId11" Type="http://schemas.openxmlformats.org/officeDocument/2006/relationships/slideLayout" Target="../slideLayouts/slideLayout578.xml"/><Relationship Id="rId24" Type="http://schemas.openxmlformats.org/officeDocument/2006/relationships/slideLayout" Target="../slideLayouts/slideLayout591.xml"/><Relationship Id="rId5" Type="http://schemas.openxmlformats.org/officeDocument/2006/relationships/slideLayout" Target="../slideLayouts/slideLayout572.xml"/><Relationship Id="rId15" Type="http://schemas.openxmlformats.org/officeDocument/2006/relationships/slideLayout" Target="../slideLayouts/slideLayout582.xml"/><Relationship Id="rId23" Type="http://schemas.openxmlformats.org/officeDocument/2006/relationships/slideLayout" Target="../slideLayouts/slideLayout590.xml"/><Relationship Id="rId28" Type="http://schemas.openxmlformats.org/officeDocument/2006/relationships/slideLayout" Target="../slideLayouts/slideLayout595.xml"/><Relationship Id="rId10" Type="http://schemas.openxmlformats.org/officeDocument/2006/relationships/slideLayout" Target="../slideLayouts/slideLayout577.xml"/><Relationship Id="rId19" Type="http://schemas.openxmlformats.org/officeDocument/2006/relationships/slideLayout" Target="../slideLayouts/slideLayout586.xml"/><Relationship Id="rId4" Type="http://schemas.openxmlformats.org/officeDocument/2006/relationships/slideLayout" Target="../slideLayouts/slideLayout571.xml"/><Relationship Id="rId9" Type="http://schemas.openxmlformats.org/officeDocument/2006/relationships/slideLayout" Target="../slideLayouts/slideLayout576.xml"/><Relationship Id="rId14" Type="http://schemas.openxmlformats.org/officeDocument/2006/relationships/slideLayout" Target="../slideLayouts/slideLayout581.xml"/><Relationship Id="rId22" Type="http://schemas.openxmlformats.org/officeDocument/2006/relationships/slideLayout" Target="../slideLayouts/slideLayout589.xml"/><Relationship Id="rId27" Type="http://schemas.openxmlformats.org/officeDocument/2006/relationships/slideLayout" Target="../slideLayouts/slideLayout594.xml"/><Relationship Id="rId30" Type="http://schemas.openxmlformats.org/officeDocument/2006/relationships/theme" Target="../theme/theme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slideLayout" Target="../slideLayouts/slideLayout56.xml"/><Relationship Id="rId18" Type="http://schemas.openxmlformats.org/officeDocument/2006/relationships/slideLayout" Target="../slideLayouts/slideLayout61.xml"/><Relationship Id="rId26" Type="http://schemas.openxmlformats.org/officeDocument/2006/relationships/slideLayout" Target="../slideLayouts/slideLayout69.xml"/><Relationship Id="rId3" Type="http://schemas.openxmlformats.org/officeDocument/2006/relationships/slideLayout" Target="../slideLayouts/slideLayout46.xml"/><Relationship Id="rId21" Type="http://schemas.openxmlformats.org/officeDocument/2006/relationships/slideLayout" Target="../slideLayouts/slideLayout64.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17" Type="http://schemas.openxmlformats.org/officeDocument/2006/relationships/slideLayout" Target="../slideLayouts/slideLayout60.xml"/><Relationship Id="rId25" Type="http://schemas.openxmlformats.org/officeDocument/2006/relationships/slideLayout" Target="../slideLayouts/slideLayout68.xml"/><Relationship Id="rId2" Type="http://schemas.openxmlformats.org/officeDocument/2006/relationships/slideLayout" Target="../slideLayouts/slideLayout45.xml"/><Relationship Id="rId16" Type="http://schemas.openxmlformats.org/officeDocument/2006/relationships/slideLayout" Target="../slideLayouts/slideLayout59.xml"/><Relationship Id="rId20" Type="http://schemas.openxmlformats.org/officeDocument/2006/relationships/slideLayout" Target="../slideLayouts/slideLayout63.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24" Type="http://schemas.openxmlformats.org/officeDocument/2006/relationships/slideLayout" Target="../slideLayouts/slideLayout67.xml"/><Relationship Id="rId5" Type="http://schemas.openxmlformats.org/officeDocument/2006/relationships/slideLayout" Target="../slideLayouts/slideLayout48.xml"/><Relationship Id="rId15" Type="http://schemas.openxmlformats.org/officeDocument/2006/relationships/slideLayout" Target="../slideLayouts/slideLayout58.xml"/><Relationship Id="rId23" Type="http://schemas.openxmlformats.org/officeDocument/2006/relationships/slideLayout" Target="../slideLayouts/slideLayout66.xml"/><Relationship Id="rId28" Type="http://schemas.openxmlformats.org/officeDocument/2006/relationships/theme" Target="../theme/theme3.xml"/><Relationship Id="rId10" Type="http://schemas.openxmlformats.org/officeDocument/2006/relationships/slideLayout" Target="../slideLayouts/slideLayout53.xml"/><Relationship Id="rId19" Type="http://schemas.openxmlformats.org/officeDocument/2006/relationships/slideLayout" Target="../slideLayouts/slideLayout62.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slideLayout" Target="../slideLayouts/slideLayout57.xml"/><Relationship Id="rId22" Type="http://schemas.openxmlformats.org/officeDocument/2006/relationships/slideLayout" Target="../slideLayouts/slideLayout65.xml"/><Relationship Id="rId27" Type="http://schemas.openxmlformats.org/officeDocument/2006/relationships/slideLayout" Target="../slideLayouts/slideLayout7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8.xml"/><Relationship Id="rId13" Type="http://schemas.openxmlformats.org/officeDocument/2006/relationships/slideLayout" Target="../slideLayouts/slideLayout83.xml"/><Relationship Id="rId18" Type="http://schemas.openxmlformats.org/officeDocument/2006/relationships/slideLayout" Target="../slideLayouts/slideLayout88.xml"/><Relationship Id="rId26" Type="http://schemas.openxmlformats.org/officeDocument/2006/relationships/slideLayout" Target="../slideLayouts/slideLayout96.xml"/><Relationship Id="rId3" Type="http://schemas.openxmlformats.org/officeDocument/2006/relationships/slideLayout" Target="../slideLayouts/slideLayout73.xml"/><Relationship Id="rId21" Type="http://schemas.openxmlformats.org/officeDocument/2006/relationships/slideLayout" Target="../slideLayouts/slideLayout91.xml"/><Relationship Id="rId7" Type="http://schemas.openxmlformats.org/officeDocument/2006/relationships/slideLayout" Target="../slideLayouts/slideLayout77.xml"/><Relationship Id="rId12" Type="http://schemas.openxmlformats.org/officeDocument/2006/relationships/slideLayout" Target="../slideLayouts/slideLayout82.xml"/><Relationship Id="rId17" Type="http://schemas.openxmlformats.org/officeDocument/2006/relationships/slideLayout" Target="../slideLayouts/slideLayout87.xml"/><Relationship Id="rId25" Type="http://schemas.openxmlformats.org/officeDocument/2006/relationships/slideLayout" Target="../slideLayouts/slideLayout95.xml"/><Relationship Id="rId2" Type="http://schemas.openxmlformats.org/officeDocument/2006/relationships/slideLayout" Target="../slideLayouts/slideLayout72.xml"/><Relationship Id="rId16" Type="http://schemas.openxmlformats.org/officeDocument/2006/relationships/slideLayout" Target="../slideLayouts/slideLayout86.xml"/><Relationship Id="rId20" Type="http://schemas.openxmlformats.org/officeDocument/2006/relationships/slideLayout" Target="../slideLayouts/slideLayout90.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24" Type="http://schemas.openxmlformats.org/officeDocument/2006/relationships/slideLayout" Target="../slideLayouts/slideLayout94.xml"/><Relationship Id="rId5" Type="http://schemas.openxmlformats.org/officeDocument/2006/relationships/slideLayout" Target="../slideLayouts/slideLayout75.xml"/><Relationship Id="rId15" Type="http://schemas.openxmlformats.org/officeDocument/2006/relationships/slideLayout" Target="../slideLayouts/slideLayout85.xml"/><Relationship Id="rId23" Type="http://schemas.openxmlformats.org/officeDocument/2006/relationships/slideLayout" Target="../slideLayouts/slideLayout93.xml"/><Relationship Id="rId28" Type="http://schemas.openxmlformats.org/officeDocument/2006/relationships/theme" Target="../theme/theme4.xml"/><Relationship Id="rId10" Type="http://schemas.openxmlformats.org/officeDocument/2006/relationships/slideLayout" Target="../slideLayouts/slideLayout80.xml"/><Relationship Id="rId19" Type="http://schemas.openxmlformats.org/officeDocument/2006/relationships/slideLayout" Target="../slideLayouts/slideLayout89.xml"/><Relationship Id="rId4" Type="http://schemas.openxmlformats.org/officeDocument/2006/relationships/slideLayout" Target="../slideLayouts/slideLayout74.xml"/><Relationship Id="rId9" Type="http://schemas.openxmlformats.org/officeDocument/2006/relationships/slideLayout" Target="../slideLayouts/slideLayout79.xml"/><Relationship Id="rId14" Type="http://schemas.openxmlformats.org/officeDocument/2006/relationships/slideLayout" Target="../slideLayouts/slideLayout84.xml"/><Relationship Id="rId22" Type="http://schemas.openxmlformats.org/officeDocument/2006/relationships/slideLayout" Target="../slideLayouts/slideLayout92.xml"/><Relationship Id="rId27" Type="http://schemas.openxmlformats.org/officeDocument/2006/relationships/slideLayout" Target="../slideLayouts/slideLayout97.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05.xml"/><Relationship Id="rId13" Type="http://schemas.openxmlformats.org/officeDocument/2006/relationships/slideLayout" Target="../slideLayouts/slideLayout110.xml"/><Relationship Id="rId18" Type="http://schemas.openxmlformats.org/officeDocument/2006/relationships/slideLayout" Target="../slideLayouts/slideLayout115.xml"/><Relationship Id="rId26" Type="http://schemas.openxmlformats.org/officeDocument/2006/relationships/slideLayout" Target="../slideLayouts/slideLayout123.xml"/><Relationship Id="rId3" Type="http://schemas.openxmlformats.org/officeDocument/2006/relationships/slideLayout" Target="../slideLayouts/slideLayout100.xml"/><Relationship Id="rId21" Type="http://schemas.openxmlformats.org/officeDocument/2006/relationships/slideLayout" Target="../slideLayouts/slideLayout118.xml"/><Relationship Id="rId7" Type="http://schemas.openxmlformats.org/officeDocument/2006/relationships/slideLayout" Target="../slideLayouts/slideLayout104.xml"/><Relationship Id="rId12" Type="http://schemas.openxmlformats.org/officeDocument/2006/relationships/slideLayout" Target="../slideLayouts/slideLayout109.xml"/><Relationship Id="rId17" Type="http://schemas.openxmlformats.org/officeDocument/2006/relationships/slideLayout" Target="../slideLayouts/slideLayout114.xml"/><Relationship Id="rId25" Type="http://schemas.openxmlformats.org/officeDocument/2006/relationships/slideLayout" Target="../slideLayouts/slideLayout122.xml"/><Relationship Id="rId2" Type="http://schemas.openxmlformats.org/officeDocument/2006/relationships/slideLayout" Target="../slideLayouts/slideLayout99.xml"/><Relationship Id="rId16" Type="http://schemas.openxmlformats.org/officeDocument/2006/relationships/slideLayout" Target="../slideLayouts/slideLayout113.xml"/><Relationship Id="rId20" Type="http://schemas.openxmlformats.org/officeDocument/2006/relationships/slideLayout" Target="../slideLayouts/slideLayout117.xml"/><Relationship Id="rId29" Type="http://schemas.openxmlformats.org/officeDocument/2006/relationships/theme" Target="../theme/theme5.xml"/><Relationship Id="rId1" Type="http://schemas.openxmlformats.org/officeDocument/2006/relationships/slideLayout" Target="../slideLayouts/slideLayout98.xml"/><Relationship Id="rId6" Type="http://schemas.openxmlformats.org/officeDocument/2006/relationships/slideLayout" Target="../slideLayouts/slideLayout103.xml"/><Relationship Id="rId11" Type="http://schemas.openxmlformats.org/officeDocument/2006/relationships/slideLayout" Target="../slideLayouts/slideLayout108.xml"/><Relationship Id="rId24" Type="http://schemas.openxmlformats.org/officeDocument/2006/relationships/slideLayout" Target="../slideLayouts/slideLayout121.xml"/><Relationship Id="rId5" Type="http://schemas.openxmlformats.org/officeDocument/2006/relationships/slideLayout" Target="../slideLayouts/slideLayout102.xml"/><Relationship Id="rId15" Type="http://schemas.openxmlformats.org/officeDocument/2006/relationships/slideLayout" Target="../slideLayouts/slideLayout112.xml"/><Relationship Id="rId23" Type="http://schemas.openxmlformats.org/officeDocument/2006/relationships/slideLayout" Target="../slideLayouts/slideLayout120.xml"/><Relationship Id="rId28" Type="http://schemas.openxmlformats.org/officeDocument/2006/relationships/slideLayout" Target="../slideLayouts/slideLayout125.xml"/><Relationship Id="rId10" Type="http://schemas.openxmlformats.org/officeDocument/2006/relationships/slideLayout" Target="../slideLayouts/slideLayout107.xml"/><Relationship Id="rId19" Type="http://schemas.openxmlformats.org/officeDocument/2006/relationships/slideLayout" Target="../slideLayouts/slideLayout116.xml"/><Relationship Id="rId4" Type="http://schemas.openxmlformats.org/officeDocument/2006/relationships/slideLayout" Target="../slideLayouts/slideLayout101.xml"/><Relationship Id="rId9" Type="http://schemas.openxmlformats.org/officeDocument/2006/relationships/slideLayout" Target="../slideLayouts/slideLayout106.xml"/><Relationship Id="rId14" Type="http://schemas.openxmlformats.org/officeDocument/2006/relationships/slideLayout" Target="../slideLayouts/slideLayout111.xml"/><Relationship Id="rId22" Type="http://schemas.openxmlformats.org/officeDocument/2006/relationships/slideLayout" Target="../slideLayouts/slideLayout119.xml"/><Relationship Id="rId27" Type="http://schemas.openxmlformats.org/officeDocument/2006/relationships/slideLayout" Target="../slideLayouts/slideLayout124.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33.xml"/><Relationship Id="rId13" Type="http://schemas.openxmlformats.org/officeDocument/2006/relationships/slideLayout" Target="../slideLayouts/slideLayout138.xml"/><Relationship Id="rId18" Type="http://schemas.openxmlformats.org/officeDocument/2006/relationships/slideLayout" Target="../slideLayouts/slideLayout143.xml"/><Relationship Id="rId26" Type="http://schemas.openxmlformats.org/officeDocument/2006/relationships/slideLayout" Target="../slideLayouts/slideLayout151.xml"/><Relationship Id="rId3" Type="http://schemas.openxmlformats.org/officeDocument/2006/relationships/slideLayout" Target="../slideLayouts/slideLayout128.xml"/><Relationship Id="rId21" Type="http://schemas.openxmlformats.org/officeDocument/2006/relationships/slideLayout" Target="../slideLayouts/slideLayout146.xml"/><Relationship Id="rId7" Type="http://schemas.openxmlformats.org/officeDocument/2006/relationships/slideLayout" Target="../slideLayouts/slideLayout132.xml"/><Relationship Id="rId12" Type="http://schemas.openxmlformats.org/officeDocument/2006/relationships/slideLayout" Target="../slideLayouts/slideLayout137.xml"/><Relationship Id="rId17" Type="http://schemas.openxmlformats.org/officeDocument/2006/relationships/slideLayout" Target="../slideLayouts/slideLayout142.xml"/><Relationship Id="rId25" Type="http://schemas.openxmlformats.org/officeDocument/2006/relationships/slideLayout" Target="../slideLayouts/slideLayout150.xml"/><Relationship Id="rId2" Type="http://schemas.openxmlformats.org/officeDocument/2006/relationships/slideLayout" Target="../slideLayouts/slideLayout127.xml"/><Relationship Id="rId16" Type="http://schemas.openxmlformats.org/officeDocument/2006/relationships/slideLayout" Target="../slideLayouts/slideLayout141.xml"/><Relationship Id="rId20" Type="http://schemas.openxmlformats.org/officeDocument/2006/relationships/slideLayout" Target="../slideLayouts/slideLayout145.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24" Type="http://schemas.openxmlformats.org/officeDocument/2006/relationships/slideLayout" Target="../slideLayouts/slideLayout149.xml"/><Relationship Id="rId5" Type="http://schemas.openxmlformats.org/officeDocument/2006/relationships/slideLayout" Target="../slideLayouts/slideLayout130.xml"/><Relationship Id="rId15" Type="http://schemas.openxmlformats.org/officeDocument/2006/relationships/slideLayout" Target="../slideLayouts/slideLayout140.xml"/><Relationship Id="rId23" Type="http://schemas.openxmlformats.org/officeDocument/2006/relationships/slideLayout" Target="../slideLayouts/slideLayout148.xml"/><Relationship Id="rId28" Type="http://schemas.openxmlformats.org/officeDocument/2006/relationships/theme" Target="../theme/theme6.xml"/><Relationship Id="rId10" Type="http://schemas.openxmlformats.org/officeDocument/2006/relationships/slideLayout" Target="../slideLayouts/slideLayout135.xml"/><Relationship Id="rId19" Type="http://schemas.openxmlformats.org/officeDocument/2006/relationships/slideLayout" Target="../slideLayouts/slideLayout144.xml"/><Relationship Id="rId4" Type="http://schemas.openxmlformats.org/officeDocument/2006/relationships/slideLayout" Target="../slideLayouts/slideLayout129.xml"/><Relationship Id="rId9" Type="http://schemas.openxmlformats.org/officeDocument/2006/relationships/slideLayout" Target="../slideLayouts/slideLayout134.xml"/><Relationship Id="rId14" Type="http://schemas.openxmlformats.org/officeDocument/2006/relationships/slideLayout" Target="../slideLayouts/slideLayout139.xml"/><Relationship Id="rId22" Type="http://schemas.openxmlformats.org/officeDocument/2006/relationships/slideLayout" Target="../slideLayouts/slideLayout147.xml"/><Relationship Id="rId27" Type="http://schemas.openxmlformats.org/officeDocument/2006/relationships/slideLayout" Target="../slideLayouts/slideLayout15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60.xml"/><Relationship Id="rId13" Type="http://schemas.openxmlformats.org/officeDocument/2006/relationships/slideLayout" Target="../slideLayouts/slideLayout165.xml"/><Relationship Id="rId18" Type="http://schemas.openxmlformats.org/officeDocument/2006/relationships/slideLayout" Target="../slideLayouts/slideLayout170.xml"/><Relationship Id="rId26" Type="http://schemas.openxmlformats.org/officeDocument/2006/relationships/slideLayout" Target="../slideLayouts/slideLayout178.xml"/><Relationship Id="rId3" Type="http://schemas.openxmlformats.org/officeDocument/2006/relationships/slideLayout" Target="../slideLayouts/slideLayout155.xml"/><Relationship Id="rId21" Type="http://schemas.openxmlformats.org/officeDocument/2006/relationships/slideLayout" Target="../slideLayouts/slideLayout173.xml"/><Relationship Id="rId7" Type="http://schemas.openxmlformats.org/officeDocument/2006/relationships/slideLayout" Target="../slideLayouts/slideLayout159.xml"/><Relationship Id="rId12" Type="http://schemas.openxmlformats.org/officeDocument/2006/relationships/slideLayout" Target="../slideLayouts/slideLayout164.xml"/><Relationship Id="rId17" Type="http://schemas.openxmlformats.org/officeDocument/2006/relationships/slideLayout" Target="../slideLayouts/slideLayout169.xml"/><Relationship Id="rId25" Type="http://schemas.openxmlformats.org/officeDocument/2006/relationships/slideLayout" Target="../slideLayouts/slideLayout177.xml"/><Relationship Id="rId2" Type="http://schemas.openxmlformats.org/officeDocument/2006/relationships/slideLayout" Target="../slideLayouts/slideLayout154.xml"/><Relationship Id="rId16" Type="http://schemas.openxmlformats.org/officeDocument/2006/relationships/slideLayout" Target="../slideLayouts/slideLayout168.xml"/><Relationship Id="rId20" Type="http://schemas.openxmlformats.org/officeDocument/2006/relationships/slideLayout" Target="../slideLayouts/slideLayout172.xml"/><Relationship Id="rId1" Type="http://schemas.openxmlformats.org/officeDocument/2006/relationships/slideLayout" Target="../slideLayouts/slideLayout153.xml"/><Relationship Id="rId6" Type="http://schemas.openxmlformats.org/officeDocument/2006/relationships/slideLayout" Target="../slideLayouts/slideLayout158.xml"/><Relationship Id="rId11" Type="http://schemas.openxmlformats.org/officeDocument/2006/relationships/slideLayout" Target="../slideLayouts/slideLayout163.xml"/><Relationship Id="rId24" Type="http://schemas.openxmlformats.org/officeDocument/2006/relationships/slideLayout" Target="../slideLayouts/slideLayout176.xml"/><Relationship Id="rId5" Type="http://schemas.openxmlformats.org/officeDocument/2006/relationships/slideLayout" Target="../slideLayouts/slideLayout157.xml"/><Relationship Id="rId15" Type="http://schemas.openxmlformats.org/officeDocument/2006/relationships/slideLayout" Target="../slideLayouts/slideLayout167.xml"/><Relationship Id="rId23" Type="http://schemas.openxmlformats.org/officeDocument/2006/relationships/slideLayout" Target="../slideLayouts/slideLayout175.xml"/><Relationship Id="rId28" Type="http://schemas.openxmlformats.org/officeDocument/2006/relationships/theme" Target="../theme/theme7.xml"/><Relationship Id="rId10" Type="http://schemas.openxmlformats.org/officeDocument/2006/relationships/slideLayout" Target="../slideLayouts/slideLayout162.xml"/><Relationship Id="rId19" Type="http://schemas.openxmlformats.org/officeDocument/2006/relationships/slideLayout" Target="../slideLayouts/slideLayout171.xml"/><Relationship Id="rId4" Type="http://schemas.openxmlformats.org/officeDocument/2006/relationships/slideLayout" Target="../slideLayouts/slideLayout156.xml"/><Relationship Id="rId9" Type="http://schemas.openxmlformats.org/officeDocument/2006/relationships/slideLayout" Target="../slideLayouts/slideLayout161.xml"/><Relationship Id="rId14" Type="http://schemas.openxmlformats.org/officeDocument/2006/relationships/slideLayout" Target="../slideLayouts/slideLayout166.xml"/><Relationship Id="rId22" Type="http://schemas.openxmlformats.org/officeDocument/2006/relationships/slideLayout" Target="../slideLayouts/slideLayout174.xml"/><Relationship Id="rId27" Type="http://schemas.openxmlformats.org/officeDocument/2006/relationships/slideLayout" Target="../slideLayouts/slideLayout179.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slideLayout" Target="../slideLayouts/slideLayout192.xml"/><Relationship Id="rId18" Type="http://schemas.openxmlformats.org/officeDocument/2006/relationships/slideLayout" Target="../slideLayouts/slideLayout197.xml"/><Relationship Id="rId26" Type="http://schemas.openxmlformats.org/officeDocument/2006/relationships/slideLayout" Target="../slideLayouts/slideLayout205.xml"/><Relationship Id="rId3" Type="http://schemas.openxmlformats.org/officeDocument/2006/relationships/slideLayout" Target="../slideLayouts/slideLayout182.xml"/><Relationship Id="rId21" Type="http://schemas.openxmlformats.org/officeDocument/2006/relationships/slideLayout" Target="../slideLayouts/slideLayout200.xml"/><Relationship Id="rId7" Type="http://schemas.openxmlformats.org/officeDocument/2006/relationships/slideLayout" Target="../slideLayouts/slideLayout186.xml"/><Relationship Id="rId12" Type="http://schemas.openxmlformats.org/officeDocument/2006/relationships/slideLayout" Target="../slideLayouts/slideLayout191.xml"/><Relationship Id="rId17" Type="http://schemas.openxmlformats.org/officeDocument/2006/relationships/slideLayout" Target="../slideLayouts/slideLayout196.xml"/><Relationship Id="rId25" Type="http://schemas.openxmlformats.org/officeDocument/2006/relationships/slideLayout" Target="../slideLayouts/slideLayout204.xml"/><Relationship Id="rId2" Type="http://schemas.openxmlformats.org/officeDocument/2006/relationships/slideLayout" Target="../slideLayouts/slideLayout181.xml"/><Relationship Id="rId16" Type="http://schemas.openxmlformats.org/officeDocument/2006/relationships/slideLayout" Target="../slideLayouts/slideLayout195.xml"/><Relationship Id="rId20" Type="http://schemas.openxmlformats.org/officeDocument/2006/relationships/slideLayout" Target="../slideLayouts/slideLayout199.xml"/><Relationship Id="rId29" Type="http://schemas.openxmlformats.org/officeDocument/2006/relationships/theme" Target="../theme/theme8.xml"/><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24" Type="http://schemas.openxmlformats.org/officeDocument/2006/relationships/slideLayout" Target="../slideLayouts/slideLayout203.xml"/><Relationship Id="rId5" Type="http://schemas.openxmlformats.org/officeDocument/2006/relationships/slideLayout" Target="../slideLayouts/slideLayout184.xml"/><Relationship Id="rId15" Type="http://schemas.openxmlformats.org/officeDocument/2006/relationships/slideLayout" Target="../slideLayouts/slideLayout194.xml"/><Relationship Id="rId23" Type="http://schemas.openxmlformats.org/officeDocument/2006/relationships/slideLayout" Target="../slideLayouts/slideLayout202.xml"/><Relationship Id="rId28" Type="http://schemas.openxmlformats.org/officeDocument/2006/relationships/slideLayout" Target="../slideLayouts/slideLayout207.xml"/><Relationship Id="rId10" Type="http://schemas.openxmlformats.org/officeDocument/2006/relationships/slideLayout" Target="../slideLayouts/slideLayout189.xml"/><Relationship Id="rId19" Type="http://schemas.openxmlformats.org/officeDocument/2006/relationships/slideLayout" Target="../slideLayouts/slideLayout198.xml"/><Relationship Id="rId4" Type="http://schemas.openxmlformats.org/officeDocument/2006/relationships/slideLayout" Target="../slideLayouts/slideLayout183.xml"/><Relationship Id="rId9" Type="http://schemas.openxmlformats.org/officeDocument/2006/relationships/slideLayout" Target="../slideLayouts/slideLayout188.xml"/><Relationship Id="rId14" Type="http://schemas.openxmlformats.org/officeDocument/2006/relationships/slideLayout" Target="../slideLayouts/slideLayout193.xml"/><Relationship Id="rId22" Type="http://schemas.openxmlformats.org/officeDocument/2006/relationships/slideLayout" Target="../slideLayouts/slideLayout201.xml"/><Relationship Id="rId27" Type="http://schemas.openxmlformats.org/officeDocument/2006/relationships/slideLayout" Target="../slideLayouts/slideLayout20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215.xml"/><Relationship Id="rId13" Type="http://schemas.openxmlformats.org/officeDocument/2006/relationships/slideLayout" Target="../slideLayouts/slideLayout220.xml"/><Relationship Id="rId18" Type="http://schemas.openxmlformats.org/officeDocument/2006/relationships/slideLayout" Target="../slideLayouts/slideLayout225.xml"/><Relationship Id="rId26" Type="http://schemas.openxmlformats.org/officeDocument/2006/relationships/slideLayout" Target="../slideLayouts/slideLayout233.xml"/><Relationship Id="rId3" Type="http://schemas.openxmlformats.org/officeDocument/2006/relationships/slideLayout" Target="../slideLayouts/slideLayout210.xml"/><Relationship Id="rId21" Type="http://schemas.openxmlformats.org/officeDocument/2006/relationships/slideLayout" Target="../slideLayouts/slideLayout228.xml"/><Relationship Id="rId7" Type="http://schemas.openxmlformats.org/officeDocument/2006/relationships/slideLayout" Target="../slideLayouts/slideLayout214.xml"/><Relationship Id="rId12" Type="http://schemas.openxmlformats.org/officeDocument/2006/relationships/slideLayout" Target="../slideLayouts/slideLayout219.xml"/><Relationship Id="rId17" Type="http://schemas.openxmlformats.org/officeDocument/2006/relationships/slideLayout" Target="../slideLayouts/slideLayout224.xml"/><Relationship Id="rId25" Type="http://schemas.openxmlformats.org/officeDocument/2006/relationships/slideLayout" Target="../slideLayouts/slideLayout232.xml"/><Relationship Id="rId2" Type="http://schemas.openxmlformats.org/officeDocument/2006/relationships/slideLayout" Target="../slideLayouts/slideLayout209.xml"/><Relationship Id="rId16" Type="http://schemas.openxmlformats.org/officeDocument/2006/relationships/slideLayout" Target="../slideLayouts/slideLayout223.xml"/><Relationship Id="rId20" Type="http://schemas.openxmlformats.org/officeDocument/2006/relationships/slideLayout" Target="../slideLayouts/slideLayout227.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slideLayout" Target="../slideLayouts/slideLayout218.xml"/><Relationship Id="rId24" Type="http://schemas.openxmlformats.org/officeDocument/2006/relationships/slideLayout" Target="../slideLayouts/slideLayout231.xml"/><Relationship Id="rId5" Type="http://schemas.openxmlformats.org/officeDocument/2006/relationships/slideLayout" Target="../slideLayouts/slideLayout212.xml"/><Relationship Id="rId15" Type="http://schemas.openxmlformats.org/officeDocument/2006/relationships/slideLayout" Target="../slideLayouts/slideLayout222.xml"/><Relationship Id="rId23" Type="http://schemas.openxmlformats.org/officeDocument/2006/relationships/slideLayout" Target="../slideLayouts/slideLayout230.xml"/><Relationship Id="rId28" Type="http://schemas.openxmlformats.org/officeDocument/2006/relationships/theme" Target="../theme/theme9.xml"/><Relationship Id="rId10" Type="http://schemas.openxmlformats.org/officeDocument/2006/relationships/slideLayout" Target="../slideLayouts/slideLayout217.xml"/><Relationship Id="rId19" Type="http://schemas.openxmlformats.org/officeDocument/2006/relationships/slideLayout" Target="../slideLayouts/slideLayout226.xml"/><Relationship Id="rId4" Type="http://schemas.openxmlformats.org/officeDocument/2006/relationships/slideLayout" Target="../slideLayouts/slideLayout211.xml"/><Relationship Id="rId9" Type="http://schemas.openxmlformats.org/officeDocument/2006/relationships/slideLayout" Target="../slideLayouts/slideLayout216.xml"/><Relationship Id="rId14" Type="http://schemas.openxmlformats.org/officeDocument/2006/relationships/slideLayout" Target="../slideLayouts/slideLayout221.xml"/><Relationship Id="rId22" Type="http://schemas.openxmlformats.org/officeDocument/2006/relationships/slideLayout" Target="../slideLayouts/slideLayout229.xml"/><Relationship Id="rId27" Type="http://schemas.openxmlformats.org/officeDocument/2006/relationships/slideLayout" Target="../slideLayouts/slideLayout23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Marcador de título 1">
            <a:extLst>
              <a:ext uri="{FF2B5EF4-FFF2-40B4-BE49-F238E27FC236}">
                <a16:creationId xmlns:a16="http://schemas.microsoft.com/office/drawing/2014/main" id="{25DB6A2A-DA16-0905-3FEF-EC9F50754456}"/>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O"/>
              <a:t>Haga clic para modificar el estilo de título del patrón</a:t>
            </a:r>
            <a:endParaRPr lang="es-CO" altLang="es-CO"/>
          </a:p>
        </p:txBody>
      </p:sp>
      <p:sp>
        <p:nvSpPr>
          <p:cNvPr id="1027" name="Marcador de texto 2">
            <a:extLst>
              <a:ext uri="{FF2B5EF4-FFF2-40B4-BE49-F238E27FC236}">
                <a16:creationId xmlns:a16="http://schemas.microsoft.com/office/drawing/2014/main" id="{A84AAF2A-3865-9990-FAC7-0FBE36AC5987}"/>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O"/>
              <a:t>Haga clic para modificar los estilos de texto del patrón</a:t>
            </a:r>
          </a:p>
          <a:p>
            <a:pPr lvl="1"/>
            <a:r>
              <a:rPr lang="es-ES" altLang="es-CO"/>
              <a:t>Segundo nivel</a:t>
            </a:r>
          </a:p>
          <a:p>
            <a:pPr lvl="2"/>
            <a:r>
              <a:rPr lang="es-ES" altLang="es-CO"/>
              <a:t>Tercer nivel</a:t>
            </a:r>
          </a:p>
          <a:p>
            <a:pPr lvl="3"/>
            <a:r>
              <a:rPr lang="es-ES" altLang="es-CO"/>
              <a:t>Cuarto nivel</a:t>
            </a:r>
          </a:p>
          <a:p>
            <a:pPr lvl="4"/>
            <a:r>
              <a:rPr lang="es-ES" altLang="es-CO"/>
              <a:t>Quinto nivel</a:t>
            </a:r>
            <a:endParaRPr lang="es-CO" altLang="es-CO"/>
          </a:p>
        </p:txBody>
      </p:sp>
    </p:spTree>
  </p:cSld>
  <p:clrMap bg1="lt1" tx1="dk1" bg2="lt2" tx2="dk2" accent1="accent1" accent2="accent2" accent3="accent3" accent4="accent4" accent5="accent5" accent6="accent6" hlink="hlink" folHlink="folHlink"/>
  <p:sldLayoutIdLst>
    <p:sldLayoutId id="2147484768" r:id="rId1"/>
    <p:sldLayoutId id="2147484769" r:id="rId2"/>
    <p:sldLayoutId id="2147484770" r:id="rId3"/>
    <p:sldLayoutId id="2147484771" r:id="rId4"/>
    <p:sldLayoutId id="2147484772" r:id="rId5"/>
    <p:sldLayoutId id="2147484773" r:id="rId6"/>
    <p:sldLayoutId id="2147484774" r:id="rId7"/>
    <p:sldLayoutId id="2147484775" r:id="rId8"/>
    <p:sldLayoutId id="2147484776" r:id="rId9"/>
    <p:sldLayoutId id="2147484777" r:id="rId10"/>
    <p:sldLayoutId id="2147484778" r:id="rId11"/>
    <p:sldLayoutId id="2147492580" r:id="rId12"/>
    <p:sldLayoutId id="2147505195" r:id="rId13"/>
    <p:sldLayoutId id="2147505196" r:id="rId14"/>
    <p:sldLayoutId id="2147505197" r:id="rId15"/>
  </p:sldLayoutIdLst>
  <p:txStyles>
    <p:titleStyle>
      <a:lvl1pPr algn="l" defTabSz="912813" rtl="0" fontAlgn="base">
        <a:lnSpc>
          <a:spcPct val="90000"/>
        </a:lnSpc>
        <a:spcBef>
          <a:spcPct val="0"/>
        </a:spcBef>
        <a:spcAft>
          <a:spcPct val="0"/>
        </a:spcAft>
        <a:defRPr sz="4400" kern="1200">
          <a:solidFill>
            <a:schemeClr val="tx1"/>
          </a:solidFill>
          <a:latin typeface="+mj-lt"/>
          <a:ea typeface="+mj-ea"/>
          <a:cs typeface="+mj-cs"/>
        </a:defRPr>
      </a:lvl1pPr>
      <a:lvl2pPr algn="l" defTabSz="912813" rtl="0" fontAlgn="base">
        <a:lnSpc>
          <a:spcPct val="90000"/>
        </a:lnSpc>
        <a:spcBef>
          <a:spcPct val="0"/>
        </a:spcBef>
        <a:spcAft>
          <a:spcPct val="0"/>
        </a:spcAft>
        <a:defRPr sz="4400">
          <a:solidFill>
            <a:schemeClr val="tx1"/>
          </a:solidFill>
          <a:latin typeface="Calibri Light" panose="020F0302020204030204" pitchFamily="34" charset="0"/>
        </a:defRPr>
      </a:lvl2pPr>
      <a:lvl3pPr algn="l" defTabSz="912813" rtl="0" fontAlgn="base">
        <a:lnSpc>
          <a:spcPct val="90000"/>
        </a:lnSpc>
        <a:spcBef>
          <a:spcPct val="0"/>
        </a:spcBef>
        <a:spcAft>
          <a:spcPct val="0"/>
        </a:spcAft>
        <a:defRPr sz="4400">
          <a:solidFill>
            <a:schemeClr val="tx1"/>
          </a:solidFill>
          <a:latin typeface="Calibri Light" panose="020F0302020204030204" pitchFamily="34" charset="0"/>
        </a:defRPr>
      </a:lvl3pPr>
      <a:lvl4pPr algn="l" defTabSz="912813" rtl="0" fontAlgn="base">
        <a:lnSpc>
          <a:spcPct val="90000"/>
        </a:lnSpc>
        <a:spcBef>
          <a:spcPct val="0"/>
        </a:spcBef>
        <a:spcAft>
          <a:spcPct val="0"/>
        </a:spcAft>
        <a:defRPr sz="4400">
          <a:solidFill>
            <a:schemeClr val="tx1"/>
          </a:solidFill>
          <a:latin typeface="Calibri Light" panose="020F0302020204030204" pitchFamily="34" charset="0"/>
        </a:defRPr>
      </a:lvl4pPr>
      <a:lvl5pPr algn="l" defTabSz="912813"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defTabSz="912813"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defTabSz="912813"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defTabSz="912813"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defTabSz="912813"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7013" indent="-227013" algn="l" defTabSz="912813"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4213" indent="-227013" algn="l" defTabSz="912813"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1413" indent="-227013" algn="l" defTabSz="912813"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598613" indent="-227013" algn="l" defTabSz="912813"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5813" indent="-227013" algn="l" defTabSz="912813"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O"/>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3820445955"/>
      </p:ext>
    </p:extLst>
  </p:cSld>
  <p:clrMap bg1="lt1" tx1="dk1" bg2="lt2" tx2="dk2" accent1="accent1" accent2="accent2" accent3="accent3" accent4="accent4" accent5="accent5" accent6="accent6" hlink="hlink" folHlink="folHlink"/>
  <p:sldLayoutIdLst>
    <p:sldLayoutId id="2147505258" r:id="rId1"/>
    <p:sldLayoutId id="2147505259" r:id="rId2"/>
    <p:sldLayoutId id="2147505260" r:id="rId3"/>
    <p:sldLayoutId id="2147505261" r:id="rId4"/>
    <p:sldLayoutId id="2147505262" r:id="rId5"/>
    <p:sldLayoutId id="2147505263" r:id="rId6"/>
    <p:sldLayoutId id="2147505264" r:id="rId7"/>
    <p:sldLayoutId id="2147505265" r:id="rId8"/>
    <p:sldLayoutId id="2147505266" r:id="rId9"/>
    <p:sldLayoutId id="2147505267" r:id="rId10"/>
    <p:sldLayoutId id="2147505268" r:id="rId11"/>
    <p:sldLayoutId id="2147505269" r:id="rId12"/>
    <p:sldLayoutId id="2147505270" r:id="rId13"/>
    <p:sldLayoutId id="2147505271" r:id="rId14"/>
    <p:sldLayoutId id="2147505272" r:id="rId15"/>
    <p:sldLayoutId id="2147505273" r:id="rId16"/>
    <p:sldLayoutId id="2147505274" r:id="rId17"/>
    <p:sldLayoutId id="2147505275" r:id="rId18"/>
    <p:sldLayoutId id="2147505276" r:id="rId19"/>
    <p:sldLayoutId id="2147505278" r:id="rId20"/>
    <p:sldLayoutId id="2147505279" r:id="rId21"/>
    <p:sldLayoutId id="2147505280" r:id="rId22"/>
    <p:sldLayoutId id="2147505281" r:id="rId23"/>
    <p:sldLayoutId id="2147505282" r:id="rId24"/>
    <p:sldLayoutId id="2147505283" r:id="rId25"/>
    <p:sldLayoutId id="2147505284" r:id="rId26"/>
    <p:sldLayoutId id="2147505285" r:id="rId27"/>
    <p:sldLayoutId id="2147505286"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3592427377"/>
      </p:ext>
    </p:extLst>
  </p:cSld>
  <p:clrMap bg1="lt1" tx1="dk1" bg2="lt2" tx2="dk2" accent1="accent1" accent2="accent2" accent3="accent3" accent4="accent4" accent5="accent5" accent6="accent6" hlink="hlink" folHlink="folHlink"/>
  <p:sldLayoutIdLst>
    <p:sldLayoutId id="2147505288" r:id="rId1"/>
    <p:sldLayoutId id="2147505289" r:id="rId2"/>
    <p:sldLayoutId id="2147505290" r:id="rId3"/>
    <p:sldLayoutId id="2147505291" r:id="rId4"/>
    <p:sldLayoutId id="2147505292" r:id="rId5"/>
    <p:sldLayoutId id="2147505293" r:id="rId6"/>
    <p:sldLayoutId id="2147505294" r:id="rId7"/>
    <p:sldLayoutId id="2147505295" r:id="rId8"/>
    <p:sldLayoutId id="2147505296" r:id="rId9"/>
    <p:sldLayoutId id="2147505297" r:id="rId10"/>
    <p:sldLayoutId id="2147505298" r:id="rId11"/>
    <p:sldLayoutId id="2147505299" r:id="rId12"/>
    <p:sldLayoutId id="2147505300" r:id="rId13"/>
    <p:sldLayoutId id="2147505301" r:id="rId14"/>
    <p:sldLayoutId id="2147505302" r:id="rId15"/>
    <p:sldLayoutId id="2147505303" r:id="rId16"/>
    <p:sldLayoutId id="2147505304" r:id="rId17"/>
    <p:sldLayoutId id="2147505305" r:id="rId18"/>
    <p:sldLayoutId id="2147505306" r:id="rId19"/>
    <p:sldLayoutId id="2147505308" r:id="rId20"/>
    <p:sldLayoutId id="2147505309" r:id="rId21"/>
    <p:sldLayoutId id="2147505310" r:id="rId22"/>
    <p:sldLayoutId id="2147505311" r:id="rId23"/>
    <p:sldLayoutId id="2147505312" r:id="rId24"/>
    <p:sldLayoutId id="2147505313" r:id="rId25"/>
    <p:sldLayoutId id="2147505314" r:id="rId26"/>
    <p:sldLayoutId id="2147505315" r:id="rId27"/>
    <p:sldLayoutId id="2147505316"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732655709"/>
      </p:ext>
    </p:extLst>
  </p:cSld>
  <p:clrMap bg1="lt1" tx1="dk1" bg2="lt2" tx2="dk2" accent1="accent1" accent2="accent2" accent3="accent3" accent4="accent4" accent5="accent5" accent6="accent6" hlink="hlink" folHlink="folHlink"/>
  <p:sldLayoutIdLst>
    <p:sldLayoutId id="2147505319" r:id="rId1"/>
    <p:sldLayoutId id="2147505320" r:id="rId2"/>
    <p:sldLayoutId id="2147505321" r:id="rId3"/>
    <p:sldLayoutId id="2147505322" r:id="rId4"/>
    <p:sldLayoutId id="2147505323" r:id="rId5"/>
    <p:sldLayoutId id="2147505324" r:id="rId6"/>
    <p:sldLayoutId id="2147505325" r:id="rId7"/>
    <p:sldLayoutId id="2147505326" r:id="rId8"/>
    <p:sldLayoutId id="2147505327" r:id="rId9"/>
    <p:sldLayoutId id="2147505328" r:id="rId10"/>
    <p:sldLayoutId id="2147505329" r:id="rId11"/>
    <p:sldLayoutId id="2147505330" r:id="rId12"/>
    <p:sldLayoutId id="2147505331" r:id="rId13"/>
    <p:sldLayoutId id="2147505332" r:id="rId14"/>
    <p:sldLayoutId id="2147505333" r:id="rId15"/>
    <p:sldLayoutId id="2147505334" r:id="rId16"/>
    <p:sldLayoutId id="2147505335" r:id="rId17"/>
    <p:sldLayoutId id="2147505336" r:id="rId18"/>
    <p:sldLayoutId id="2147505337" r:id="rId19"/>
    <p:sldLayoutId id="2147505339" r:id="rId20"/>
    <p:sldLayoutId id="2147505340" r:id="rId21"/>
    <p:sldLayoutId id="2147505341" r:id="rId22"/>
    <p:sldLayoutId id="2147505342" r:id="rId23"/>
    <p:sldLayoutId id="2147505343" r:id="rId24"/>
    <p:sldLayoutId id="2147505344" r:id="rId25"/>
    <p:sldLayoutId id="2147505345" r:id="rId26"/>
    <p:sldLayoutId id="2147505346" r:id="rId27"/>
    <p:sldLayoutId id="2147505347"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2817744101"/>
      </p:ext>
    </p:extLst>
  </p:cSld>
  <p:clrMap bg1="lt1" tx1="dk1" bg2="lt2" tx2="dk2" accent1="accent1" accent2="accent2" accent3="accent3" accent4="accent4" accent5="accent5" accent6="accent6" hlink="hlink" folHlink="folHlink"/>
  <p:sldLayoutIdLst>
    <p:sldLayoutId id="2147505349" r:id="rId1"/>
    <p:sldLayoutId id="2147505350" r:id="rId2"/>
    <p:sldLayoutId id="2147505351" r:id="rId3"/>
    <p:sldLayoutId id="2147505352" r:id="rId4"/>
    <p:sldLayoutId id="2147505353" r:id="rId5"/>
    <p:sldLayoutId id="2147505354" r:id="rId6"/>
    <p:sldLayoutId id="2147505355" r:id="rId7"/>
    <p:sldLayoutId id="2147505356" r:id="rId8"/>
    <p:sldLayoutId id="2147505357" r:id="rId9"/>
    <p:sldLayoutId id="2147505358" r:id="rId10"/>
    <p:sldLayoutId id="2147505359" r:id="rId11"/>
    <p:sldLayoutId id="2147505360" r:id="rId12"/>
    <p:sldLayoutId id="2147505361" r:id="rId13"/>
    <p:sldLayoutId id="2147505362" r:id="rId14"/>
    <p:sldLayoutId id="2147505363" r:id="rId15"/>
    <p:sldLayoutId id="2147505364" r:id="rId16"/>
    <p:sldLayoutId id="2147505365" r:id="rId17"/>
    <p:sldLayoutId id="2147505366" r:id="rId18"/>
    <p:sldLayoutId id="2147505367" r:id="rId19"/>
    <p:sldLayoutId id="2147505369" r:id="rId20"/>
    <p:sldLayoutId id="2147505370" r:id="rId21"/>
    <p:sldLayoutId id="2147505371" r:id="rId22"/>
    <p:sldLayoutId id="2147505372" r:id="rId23"/>
    <p:sldLayoutId id="2147505373" r:id="rId24"/>
    <p:sldLayoutId id="2147505374" r:id="rId25"/>
    <p:sldLayoutId id="2147505375" r:id="rId26"/>
    <p:sldLayoutId id="2147505376" r:id="rId27"/>
    <p:sldLayoutId id="2147505377"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2277138891"/>
      </p:ext>
    </p:extLst>
  </p:cSld>
  <p:clrMap bg1="lt1" tx1="dk1" bg2="lt2" tx2="dk2" accent1="accent1" accent2="accent2" accent3="accent3" accent4="accent4" accent5="accent5" accent6="accent6" hlink="hlink" folHlink="folHlink"/>
  <p:sldLayoutIdLst>
    <p:sldLayoutId id="2147505379" r:id="rId1"/>
    <p:sldLayoutId id="2147505380" r:id="rId2"/>
    <p:sldLayoutId id="2147505381" r:id="rId3"/>
    <p:sldLayoutId id="2147505382" r:id="rId4"/>
    <p:sldLayoutId id="2147505383" r:id="rId5"/>
    <p:sldLayoutId id="2147505384" r:id="rId6"/>
    <p:sldLayoutId id="2147505385" r:id="rId7"/>
    <p:sldLayoutId id="2147505386" r:id="rId8"/>
    <p:sldLayoutId id="2147505387" r:id="rId9"/>
    <p:sldLayoutId id="2147505388" r:id="rId10"/>
    <p:sldLayoutId id="2147505389" r:id="rId11"/>
    <p:sldLayoutId id="2147505390" r:id="rId12"/>
    <p:sldLayoutId id="2147505391" r:id="rId13"/>
    <p:sldLayoutId id="2147505392" r:id="rId14"/>
    <p:sldLayoutId id="2147505393" r:id="rId15"/>
    <p:sldLayoutId id="2147505394" r:id="rId16"/>
    <p:sldLayoutId id="2147505395" r:id="rId17"/>
    <p:sldLayoutId id="2147505396" r:id="rId18"/>
    <p:sldLayoutId id="2147505397" r:id="rId19"/>
    <p:sldLayoutId id="2147505398" r:id="rId20"/>
    <p:sldLayoutId id="2147505399" r:id="rId21"/>
    <p:sldLayoutId id="2147505400" r:id="rId22"/>
    <p:sldLayoutId id="2147505401" r:id="rId23"/>
    <p:sldLayoutId id="2147505402" r:id="rId24"/>
    <p:sldLayoutId id="2147505403" r:id="rId25"/>
    <p:sldLayoutId id="2147505404" r:id="rId26"/>
    <p:sldLayoutId id="2147505405"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1449177696"/>
      </p:ext>
    </p:extLst>
  </p:cSld>
  <p:clrMap bg1="lt1" tx1="dk1" bg2="lt2" tx2="dk2" accent1="accent1" accent2="accent2" accent3="accent3" accent4="accent4" accent5="accent5" accent6="accent6" hlink="hlink" folHlink="folHlink"/>
  <p:sldLayoutIdLst>
    <p:sldLayoutId id="2147505408" r:id="rId1"/>
    <p:sldLayoutId id="2147505409" r:id="rId2"/>
    <p:sldLayoutId id="2147505410" r:id="rId3"/>
    <p:sldLayoutId id="2147505411" r:id="rId4"/>
    <p:sldLayoutId id="2147505412" r:id="rId5"/>
    <p:sldLayoutId id="2147505413" r:id="rId6"/>
    <p:sldLayoutId id="2147505414" r:id="rId7"/>
    <p:sldLayoutId id="2147505415" r:id="rId8"/>
    <p:sldLayoutId id="2147505416" r:id="rId9"/>
    <p:sldLayoutId id="2147505417" r:id="rId10"/>
    <p:sldLayoutId id="2147505418" r:id="rId11"/>
    <p:sldLayoutId id="2147505419" r:id="rId12"/>
    <p:sldLayoutId id="2147505420" r:id="rId13"/>
    <p:sldLayoutId id="2147505421" r:id="rId14"/>
    <p:sldLayoutId id="2147505422" r:id="rId15"/>
    <p:sldLayoutId id="2147505423" r:id="rId16"/>
    <p:sldLayoutId id="2147505424" r:id="rId17"/>
    <p:sldLayoutId id="2147505425" r:id="rId18"/>
    <p:sldLayoutId id="2147505426" r:id="rId19"/>
    <p:sldLayoutId id="2147505428" r:id="rId20"/>
    <p:sldLayoutId id="2147505429" r:id="rId21"/>
    <p:sldLayoutId id="2147505430" r:id="rId22"/>
    <p:sldLayoutId id="2147505431" r:id="rId23"/>
    <p:sldLayoutId id="2147505432" r:id="rId24"/>
    <p:sldLayoutId id="2147505433" r:id="rId25"/>
    <p:sldLayoutId id="2147505434" r:id="rId26"/>
    <p:sldLayoutId id="2147505435" r:id="rId27"/>
    <p:sldLayoutId id="2147505436"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463665979"/>
      </p:ext>
    </p:extLst>
  </p:cSld>
  <p:clrMap bg1="lt1" tx1="dk1" bg2="lt2" tx2="dk2" accent1="accent1" accent2="accent2" accent3="accent3" accent4="accent4" accent5="accent5" accent6="accent6" hlink="hlink" folHlink="folHlink"/>
  <p:sldLayoutIdLst>
    <p:sldLayoutId id="2147505439" r:id="rId1"/>
    <p:sldLayoutId id="2147505440" r:id="rId2"/>
    <p:sldLayoutId id="2147505441" r:id="rId3"/>
    <p:sldLayoutId id="2147505442" r:id="rId4"/>
    <p:sldLayoutId id="2147505443" r:id="rId5"/>
    <p:sldLayoutId id="2147505444" r:id="rId6"/>
    <p:sldLayoutId id="2147505445" r:id="rId7"/>
    <p:sldLayoutId id="2147505446" r:id="rId8"/>
    <p:sldLayoutId id="2147505447" r:id="rId9"/>
    <p:sldLayoutId id="2147505448" r:id="rId10"/>
    <p:sldLayoutId id="2147505449" r:id="rId11"/>
    <p:sldLayoutId id="2147505450" r:id="rId12"/>
    <p:sldLayoutId id="2147505451" r:id="rId13"/>
    <p:sldLayoutId id="2147505452" r:id="rId14"/>
    <p:sldLayoutId id="2147505453" r:id="rId15"/>
    <p:sldLayoutId id="2147505454" r:id="rId16"/>
    <p:sldLayoutId id="2147505455" r:id="rId17"/>
    <p:sldLayoutId id="2147505456" r:id="rId18"/>
    <p:sldLayoutId id="2147505457" r:id="rId19"/>
    <p:sldLayoutId id="2147505459" r:id="rId20"/>
    <p:sldLayoutId id="2147505460" r:id="rId21"/>
    <p:sldLayoutId id="2147505461" r:id="rId22"/>
    <p:sldLayoutId id="2147505462" r:id="rId23"/>
    <p:sldLayoutId id="2147505463" r:id="rId24"/>
    <p:sldLayoutId id="2147505464" r:id="rId25"/>
    <p:sldLayoutId id="2147505465" r:id="rId26"/>
    <p:sldLayoutId id="2147505466" r:id="rId27"/>
    <p:sldLayoutId id="2147505467"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4228935097"/>
      </p:ext>
    </p:extLst>
  </p:cSld>
  <p:clrMap bg1="lt1" tx1="dk1" bg2="lt2" tx2="dk2" accent1="accent1" accent2="accent2" accent3="accent3" accent4="accent4" accent5="accent5" accent6="accent6" hlink="hlink" folHlink="folHlink"/>
  <p:sldLayoutIdLst>
    <p:sldLayoutId id="2147505470" r:id="rId1"/>
    <p:sldLayoutId id="2147505471" r:id="rId2"/>
    <p:sldLayoutId id="2147505472" r:id="rId3"/>
    <p:sldLayoutId id="2147505473" r:id="rId4"/>
    <p:sldLayoutId id="2147505474" r:id="rId5"/>
    <p:sldLayoutId id="2147505475" r:id="rId6"/>
    <p:sldLayoutId id="2147505476" r:id="rId7"/>
    <p:sldLayoutId id="2147505477" r:id="rId8"/>
    <p:sldLayoutId id="2147505478" r:id="rId9"/>
    <p:sldLayoutId id="2147505479" r:id="rId10"/>
    <p:sldLayoutId id="2147505480" r:id="rId11"/>
    <p:sldLayoutId id="2147505481" r:id="rId12"/>
    <p:sldLayoutId id="2147505482" r:id="rId13"/>
    <p:sldLayoutId id="2147505483" r:id="rId14"/>
    <p:sldLayoutId id="2147505484" r:id="rId15"/>
    <p:sldLayoutId id="2147505485" r:id="rId16"/>
    <p:sldLayoutId id="2147505486" r:id="rId17"/>
    <p:sldLayoutId id="2147505487" r:id="rId18"/>
    <p:sldLayoutId id="2147505488" r:id="rId19"/>
    <p:sldLayoutId id="2147505490" r:id="rId20"/>
    <p:sldLayoutId id="2147505491" r:id="rId21"/>
    <p:sldLayoutId id="2147505492" r:id="rId22"/>
    <p:sldLayoutId id="2147505493" r:id="rId23"/>
    <p:sldLayoutId id="2147505494" r:id="rId24"/>
    <p:sldLayoutId id="2147505495" r:id="rId25"/>
    <p:sldLayoutId id="2147505496" r:id="rId26"/>
    <p:sldLayoutId id="2147505497" r:id="rId27"/>
    <p:sldLayoutId id="2147505498"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20308738"/>
      </p:ext>
    </p:extLst>
  </p:cSld>
  <p:clrMap bg1="lt1" tx1="dk1" bg2="lt2" tx2="dk2" accent1="accent1" accent2="accent2" accent3="accent3" accent4="accent4" accent5="accent5" accent6="accent6" hlink="hlink" folHlink="folHlink"/>
  <p:sldLayoutIdLst>
    <p:sldLayoutId id="2147505500" r:id="rId1"/>
    <p:sldLayoutId id="2147505501" r:id="rId2"/>
    <p:sldLayoutId id="2147505502" r:id="rId3"/>
    <p:sldLayoutId id="2147505503" r:id="rId4"/>
    <p:sldLayoutId id="2147505504" r:id="rId5"/>
    <p:sldLayoutId id="2147505505" r:id="rId6"/>
    <p:sldLayoutId id="2147505506" r:id="rId7"/>
    <p:sldLayoutId id="2147505507" r:id="rId8"/>
    <p:sldLayoutId id="2147505508" r:id="rId9"/>
    <p:sldLayoutId id="2147505509" r:id="rId10"/>
    <p:sldLayoutId id="2147505510" r:id="rId11"/>
    <p:sldLayoutId id="2147505511" r:id="rId12"/>
    <p:sldLayoutId id="2147505512" r:id="rId13"/>
    <p:sldLayoutId id="2147505513" r:id="rId14"/>
    <p:sldLayoutId id="2147505514" r:id="rId15"/>
    <p:sldLayoutId id="2147505515" r:id="rId16"/>
    <p:sldLayoutId id="2147505516" r:id="rId17"/>
    <p:sldLayoutId id="2147505517" r:id="rId18"/>
    <p:sldLayoutId id="2147505518" r:id="rId19"/>
    <p:sldLayoutId id="2147505519" r:id="rId20"/>
    <p:sldLayoutId id="2147505520" r:id="rId21"/>
    <p:sldLayoutId id="2147505521" r:id="rId22"/>
    <p:sldLayoutId id="2147505522" r:id="rId23"/>
    <p:sldLayoutId id="2147505523" r:id="rId24"/>
    <p:sldLayoutId id="2147505524" r:id="rId25"/>
    <p:sldLayoutId id="2147505525" r:id="rId26"/>
    <p:sldLayoutId id="2147505526"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3656108714"/>
      </p:ext>
    </p:extLst>
  </p:cSld>
  <p:clrMap bg1="lt1" tx1="dk1" bg2="lt2" tx2="dk2" accent1="accent1" accent2="accent2" accent3="accent3" accent4="accent4" accent5="accent5" accent6="accent6" hlink="hlink" folHlink="folHlink"/>
  <p:sldLayoutIdLst>
    <p:sldLayoutId id="2147505529" r:id="rId1"/>
    <p:sldLayoutId id="2147505530" r:id="rId2"/>
    <p:sldLayoutId id="2147505531" r:id="rId3"/>
    <p:sldLayoutId id="2147505532" r:id="rId4"/>
    <p:sldLayoutId id="2147505533" r:id="rId5"/>
    <p:sldLayoutId id="2147505534" r:id="rId6"/>
    <p:sldLayoutId id="2147505535" r:id="rId7"/>
    <p:sldLayoutId id="2147505536" r:id="rId8"/>
    <p:sldLayoutId id="2147505537" r:id="rId9"/>
    <p:sldLayoutId id="2147505538" r:id="rId10"/>
    <p:sldLayoutId id="2147505539" r:id="rId11"/>
    <p:sldLayoutId id="2147505540" r:id="rId12"/>
    <p:sldLayoutId id="2147505541" r:id="rId13"/>
    <p:sldLayoutId id="2147505542" r:id="rId14"/>
    <p:sldLayoutId id="2147505543" r:id="rId15"/>
    <p:sldLayoutId id="2147505544" r:id="rId16"/>
    <p:sldLayoutId id="2147505545" r:id="rId17"/>
    <p:sldLayoutId id="2147505546" r:id="rId18"/>
    <p:sldLayoutId id="2147505547" r:id="rId19"/>
    <p:sldLayoutId id="2147505549" r:id="rId20"/>
    <p:sldLayoutId id="2147505550" r:id="rId21"/>
    <p:sldLayoutId id="2147505551" r:id="rId22"/>
    <p:sldLayoutId id="2147505552" r:id="rId23"/>
    <p:sldLayoutId id="2147505553" r:id="rId24"/>
    <p:sldLayoutId id="2147505554" r:id="rId25"/>
    <p:sldLayoutId id="2147505555" r:id="rId26"/>
    <p:sldLayoutId id="2147505556" r:id="rId27"/>
    <p:sldLayoutId id="2147505557"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Marcador de título 1">
            <a:extLst>
              <a:ext uri="{FF2B5EF4-FFF2-40B4-BE49-F238E27FC236}">
                <a16:creationId xmlns:a16="http://schemas.microsoft.com/office/drawing/2014/main" id="{F16F0758-1995-B680-3FDB-F608BE728DA9}"/>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 altLang="es-CO"/>
              <a:t>Haga clic para modificar el estilo de título del patrón</a:t>
            </a:r>
            <a:endParaRPr lang="es-MX" altLang="es-CO"/>
          </a:p>
        </p:txBody>
      </p:sp>
      <p:sp>
        <p:nvSpPr>
          <p:cNvPr id="2051" name="Marcador de texto 2">
            <a:extLst>
              <a:ext uri="{FF2B5EF4-FFF2-40B4-BE49-F238E27FC236}">
                <a16:creationId xmlns:a16="http://schemas.microsoft.com/office/drawing/2014/main" id="{DE13B947-B703-891A-541A-4BCBF5047EC6}"/>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 altLang="es-CO"/>
              <a:t>Editar el estilo de texto del patrón</a:t>
            </a:r>
          </a:p>
          <a:p>
            <a:pPr lvl="1"/>
            <a:r>
              <a:rPr lang="es-ES" altLang="es-CO"/>
              <a:t>Segundo nivel</a:t>
            </a:r>
          </a:p>
          <a:p>
            <a:pPr lvl="2"/>
            <a:r>
              <a:rPr lang="es-ES" altLang="es-CO"/>
              <a:t>Tercer nivel</a:t>
            </a:r>
          </a:p>
          <a:p>
            <a:pPr lvl="3"/>
            <a:r>
              <a:rPr lang="es-ES" altLang="es-CO"/>
              <a:t>Cuarto nivel</a:t>
            </a:r>
          </a:p>
          <a:p>
            <a:pPr lvl="4"/>
            <a:r>
              <a:rPr lang="es-ES" altLang="es-CO"/>
              <a:t>Quinto nivel</a:t>
            </a:r>
            <a:endParaRPr lang="es-MX" altLang="es-CO"/>
          </a:p>
        </p:txBody>
      </p:sp>
    </p:spTree>
  </p:cSld>
  <p:clrMap bg1="lt1" tx1="dk1" bg2="lt2" tx2="dk2" accent1="accent1" accent2="accent2" accent3="accent3" accent4="accent4" accent5="accent5" accent6="accent6" hlink="hlink" folHlink="folHlink"/>
  <p:sldLayoutIdLst>
    <p:sldLayoutId id="2147484779" r:id="rId1"/>
    <p:sldLayoutId id="2147484780" r:id="rId2"/>
    <p:sldLayoutId id="2147484781" r:id="rId3"/>
    <p:sldLayoutId id="2147484782" r:id="rId4"/>
    <p:sldLayoutId id="2147484783" r:id="rId5"/>
    <p:sldLayoutId id="2147484784" r:id="rId6"/>
    <p:sldLayoutId id="2147484785" r:id="rId7"/>
    <p:sldLayoutId id="2147484786" r:id="rId8"/>
    <p:sldLayoutId id="2147484787" r:id="rId9"/>
    <p:sldLayoutId id="2147484788" r:id="rId10"/>
    <p:sldLayoutId id="2147484789" r:id="rId11"/>
    <p:sldLayoutId id="2147484790" r:id="rId12"/>
    <p:sldLayoutId id="2147484791" r:id="rId13"/>
    <p:sldLayoutId id="2147484792" r:id="rId14"/>
    <p:sldLayoutId id="2147484793" r:id="rId15"/>
    <p:sldLayoutId id="2147484794" r:id="rId16"/>
    <p:sldLayoutId id="2147484795" r:id="rId17"/>
    <p:sldLayoutId id="2147484796" r:id="rId18"/>
    <p:sldLayoutId id="2147484797" r:id="rId19"/>
    <p:sldLayoutId id="2147484798" r:id="rId20"/>
    <p:sldLayoutId id="2147484799" r:id="rId21"/>
    <p:sldLayoutId id="2147484800" r:id="rId22"/>
    <p:sldLayoutId id="2147484801" r:id="rId23"/>
    <p:sldLayoutId id="2147484802" r:id="rId24"/>
    <p:sldLayoutId id="2147484803" r:id="rId25"/>
    <p:sldLayoutId id="2147484804" r:id="rId26"/>
    <p:sldLayoutId id="2147484805" r:id="rId27"/>
    <p:sldLayoutId id="2147500966" r:id="rId28"/>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337706315"/>
      </p:ext>
    </p:extLst>
  </p:cSld>
  <p:clrMap bg1="lt1" tx1="dk1" bg2="lt2" tx2="dk2" accent1="accent1" accent2="accent2" accent3="accent3" accent4="accent4" accent5="accent5" accent6="accent6" hlink="hlink" folHlink="folHlink"/>
  <p:sldLayoutIdLst>
    <p:sldLayoutId id="2147505559" r:id="rId1"/>
    <p:sldLayoutId id="2147505560" r:id="rId2"/>
    <p:sldLayoutId id="2147505561" r:id="rId3"/>
    <p:sldLayoutId id="2147505562" r:id="rId4"/>
    <p:sldLayoutId id="2147505563" r:id="rId5"/>
    <p:sldLayoutId id="2147505564" r:id="rId6"/>
    <p:sldLayoutId id="2147505565" r:id="rId7"/>
    <p:sldLayoutId id="2147505566" r:id="rId8"/>
    <p:sldLayoutId id="2147505567" r:id="rId9"/>
    <p:sldLayoutId id="2147505568" r:id="rId10"/>
    <p:sldLayoutId id="2147505569" r:id="rId11"/>
    <p:sldLayoutId id="2147505570" r:id="rId12"/>
    <p:sldLayoutId id="2147505571" r:id="rId13"/>
    <p:sldLayoutId id="2147505572" r:id="rId14"/>
    <p:sldLayoutId id="2147505573" r:id="rId15"/>
    <p:sldLayoutId id="2147505574" r:id="rId16"/>
    <p:sldLayoutId id="2147505575" r:id="rId17"/>
    <p:sldLayoutId id="2147505576" r:id="rId18"/>
    <p:sldLayoutId id="2147505577" r:id="rId19"/>
    <p:sldLayoutId id="2147505578" r:id="rId20"/>
    <p:sldLayoutId id="2147505579" r:id="rId21"/>
    <p:sldLayoutId id="2147505580" r:id="rId22"/>
    <p:sldLayoutId id="2147505581" r:id="rId23"/>
    <p:sldLayoutId id="2147505582" r:id="rId24"/>
    <p:sldLayoutId id="2147505583" r:id="rId25"/>
    <p:sldLayoutId id="2147505584" r:id="rId26"/>
    <p:sldLayoutId id="2147505585"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561353799"/>
      </p:ext>
    </p:extLst>
  </p:cSld>
  <p:clrMap bg1="lt1" tx1="dk1" bg2="lt2" tx2="dk2" accent1="accent1" accent2="accent2" accent3="accent3" accent4="accent4" accent5="accent5" accent6="accent6" hlink="hlink" folHlink="folHlink"/>
  <p:sldLayoutIdLst>
    <p:sldLayoutId id="2147505587" r:id="rId1"/>
    <p:sldLayoutId id="2147505588" r:id="rId2"/>
    <p:sldLayoutId id="2147505589" r:id="rId3"/>
    <p:sldLayoutId id="2147505590" r:id="rId4"/>
    <p:sldLayoutId id="2147505591" r:id="rId5"/>
    <p:sldLayoutId id="2147505592" r:id="rId6"/>
    <p:sldLayoutId id="2147505593" r:id="rId7"/>
    <p:sldLayoutId id="2147505594" r:id="rId8"/>
    <p:sldLayoutId id="2147505595" r:id="rId9"/>
    <p:sldLayoutId id="2147505596" r:id="rId10"/>
    <p:sldLayoutId id="2147505597" r:id="rId11"/>
    <p:sldLayoutId id="2147505598" r:id="rId12"/>
    <p:sldLayoutId id="2147505599" r:id="rId13"/>
    <p:sldLayoutId id="2147505600" r:id="rId14"/>
    <p:sldLayoutId id="2147505601" r:id="rId15"/>
    <p:sldLayoutId id="2147505602" r:id="rId16"/>
    <p:sldLayoutId id="2147505603" r:id="rId17"/>
    <p:sldLayoutId id="2147505604" r:id="rId18"/>
    <p:sldLayoutId id="2147505605" r:id="rId19"/>
    <p:sldLayoutId id="2147505606" r:id="rId20"/>
    <p:sldLayoutId id="2147505607" r:id="rId21"/>
    <p:sldLayoutId id="2147505608" r:id="rId22"/>
    <p:sldLayoutId id="2147505609" r:id="rId23"/>
    <p:sldLayoutId id="2147505610" r:id="rId24"/>
    <p:sldLayoutId id="2147505611" r:id="rId25"/>
    <p:sldLayoutId id="2147505612" r:id="rId26"/>
    <p:sldLayoutId id="2147505613" r:id="rId27"/>
    <p:sldLayoutId id="2147505614"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570672618"/>
      </p:ext>
    </p:extLst>
  </p:cSld>
  <p:clrMap bg1="lt1" tx1="dk1" bg2="lt2" tx2="dk2" accent1="accent1" accent2="accent2" accent3="accent3" accent4="accent4" accent5="accent5" accent6="accent6" hlink="hlink" folHlink="folHlink"/>
  <p:sldLayoutIdLst>
    <p:sldLayoutId id="2147505616" r:id="rId1"/>
    <p:sldLayoutId id="2147505617" r:id="rId2"/>
    <p:sldLayoutId id="2147505618" r:id="rId3"/>
    <p:sldLayoutId id="2147505619" r:id="rId4"/>
    <p:sldLayoutId id="2147505620" r:id="rId5"/>
    <p:sldLayoutId id="2147505621" r:id="rId6"/>
    <p:sldLayoutId id="2147505622" r:id="rId7"/>
    <p:sldLayoutId id="2147505623" r:id="rId8"/>
    <p:sldLayoutId id="2147505624" r:id="rId9"/>
    <p:sldLayoutId id="2147505625" r:id="rId10"/>
    <p:sldLayoutId id="2147505626" r:id="rId11"/>
    <p:sldLayoutId id="2147505627" r:id="rId12"/>
    <p:sldLayoutId id="2147505628" r:id="rId13"/>
    <p:sldLayoutId id="2147505629" r:id="rId14"/>
    <p:sldLayoutId id="2147505630" r:id="rId15"/>
    <p:sldLayoutId id="2147505631" r:id="rId16"/>
    <p:sldLayoutId id="2147505632" r:id="rId17"/>
    <p:sldLayoutId id="2147505633" r:id="rId18"/>
    <p:sldLayoutId id="2147505634" r:id="rId19"/>
    <p:sldLayoutId id="2147505635" r:id="rId20"/>
    <p:sldLayoutId id="2147505636" r:id="rId21"/>
    <p:sldLayoutId id="2147505637" r:id="rId22"/>
    <p:sldLayoutId id="2147505638" r:id="rId23"/>
    <p:sldLayoutId id="2147505639" r:id="rId24"/>
    <p:sldLayoutId id="2147505640" r:id="rId25"/>
    <p:sldLayoutId id="2147505641" r:id="rId26"/>
    <p:sldLayoutId id="2147505642" r:id="rId27"/>
    <p:sldLayoutId id="2147505643" r:id="rId28"/>
    <p:sldLayoutId id="2147505644" r:id="rId2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3334426037"/>
      </p:ext>
    </p:extLst>
  </p:cSld>
  <p:clrMap bg1="lt1" tx1="dk1" bg2="lt2" tx2="dk2" accent1="accent1" accent2="accent2" accent3="accent3" accent4="accent4" accent5="accent5" accent6="accent6" hlink="hlink" folHlink="folHlink"/>
  <p:sldLayoutIdLst>
    <p:sldLayoutId id="2147504617" r:id="rId1"/>
    <p:sldLayoutId id="2147504618" r:id="rId2"/>
    <p:sldLayoutId id="2147504619" r:id="rId3"/>
    <p:sldLayoutId id="2147504620" r:id="rId4"/>
    <p:sldLayoutId id="2147504621" r:id="rId5"/>
    <p:sldLayoutId id="2147504622" r:id="rId6"/>
    <p:sldLayoutId id="2147504623" r:id="rId7"/>
    <p:sldLayoutId id="2147504624" r:id="rId8"/>
    <p:sldLayoutId id="2147504625" r:id="rId9"/>
    <p:sldLayoutId id="2147504626" r:id="rId10"/>
    <p:sldLayoutId id="2147504627" r:id="rId11"/>
    <p:sldLayoutId id="2147504628" r:id="rId12"/>
    <p:sldLayoutId id="2147504629" r:id="rId13"/>
    <p:sldLayoutId id="2147504630" r:id="rId14"/>
    <p:sldLayoutId id="2147504631" r:id="rId15"/>
    <p:sldLayoutId id="2147504632" r:id="rId16"/>
    <p:sldLayoutId id="2147504633" r:id="rId17"/>
    <p:sldLayoutId id="2147504634" r:id="rId18"/>
    <p:sldLayoutId id="2147504635" r:id="rId19"/>
    <p:sldLayoutId id="2147504636" r:id="rId20"/>
    <p:sldLayoutId id="2147504637" r:id="rId21"/>
    <p:sldLayoutId id="2147504638" r:id="rId22"/>
    <p:sldLayoutId id="2147504639" r:id="rId23"/>
    <p:sldLayoutId id="2147504640" r:id="rId24"/>
    <p:sldLayoutId id="2147504641" r:id="rId25"/>
    <p:sldLayoutId id="2147504642" r:id="rId26"/>
    <p:sldLayoutId id="2147504643"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2773791137"/>
      </p:ext>
    </p:extLst>
  </p:cSld>
  <p:clrMap bg1="lt1" tx1="dk1" bg2="lt2" tx2="dk2" accent1="accent1" accent2="accent2" accent3="accent3" accent4="accent4" accent5="accent5" accent6="accent6" hlink="hlink" folHlink="folHlink"/>
  <p:sldLayoutIdLst>
    <p:sldLayoutId id="2147505076" r:id="rId1"/>
    <p:sldLayoutId id="2147505077" r:id="rId2"/>
    <p:sldLayoutId id="2147505078" r:id="rId3"/>
    <p:sldLayoutId id="2147505079" r:id="rId4"/>
    <p:sldLayoutId id="2147505080" r:id="rId5"/>
    <p:sldLayoutId id="2147505081" r:id="rId6"/>
    <p:sldLayoutId id="2147505082" r:id="rId7"/>
    <p:sldLayoutId id="2147505083" r:id="rId8"/>
    <p:sldLayoutId id="2147505084" r:id="rId9"/>
    <p:sldLayoutId id="2147505085" r:id="rId10"/>
    <p:sldLayoutId id="2147505086" r:id="rId11"/>
    <p:sldLayoutId id="2147505087" r:id="rId12"/>
    <p:sldLayoutId id="2147505088" r:id="rId13"/>
    <p:sldLayoutId id="2147505089" r:id="rId14"/>
    <p:sldLayoutId id="2147505090" r:id="rId15"/>
    <p:sldLayoutId id="2147505091" r:id="rId16"/>
    <p:sldLayoutId id="2147505092" r:id="rId17"/>
    <p:sldLayoutId id="2147505093" r:id="rId18"/>
    <p:sldLayoutId id="2147505094" r:id="rId19"/>
    <p:sldLayoutId id="2147505095" r:id="rId20"/>
    <p:sldLayoutId id="2147505096" r:id="rId21"/>
    <p:sldLayoutId id="2147505097" r:id="rId22"/>
    <p:sldLayoutId id="2147505098" r:id="rId23"/>
    <p:sldLayoutId id="2147505099" r:id="rId24"/>
    <p:sldLayoutId id="2147505100" r:id="rId25"/>
    <p:sldLayoutId id="2147505101" r:id="rId26"/>
    <p:sldLayoutId id="2147505102"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4009508682"/>
      </p:ext>
    </p:extLst>
  </p:cSld>
  <p:clrMap bg1="lt1" tx1="dk1" bg2="lt2" tx2="dk2" accent1="accent1" accent2="accent2" accent3="accent3" accent4="accent4" accent5="accent5" accent6="accent6" hlink="hlink" folHlink="folHlink"/>
  <p:sldLayoutIdLst>
    <p:sldLayoutId id="2147505107" r:id="rId1"/>
    <p:sldLayoutId id="2147505108" r:id="rId2"/>
    <p:sldLayoutId id="2147505109" r:id="rId3"/>
    <p:sldLayoutId id="2147505110" r:id="rId4"/>
    <p:sldLayoutId id="2147505111" r:id="rId5"/>
    <p:sldLayoutId id="2147505112" r:id="rId6"/>
    <p:sldLayoutId id="2147505113" r:id="rId7"/>
    <p:sldLayoutId id="2147505114" r:id="rId8"/>
    <p:sldLayoutId id="2147505115" r:id="rId9"/>
    <p:sldLayoutId id="2147505116" r:id="rId10"/>
    <p:sldLayoutId id="2147505117" r:id="rId11"/>
    <p:sldLayoutId id="2147505118" r:id="rId12"/>
    <p:sldLayoutId id="2147505119" r:id="rId13"/>
    <p:sldLayoutId id="2147505120" r:id="rId14"/>
    <p:sldLayoutId id="2147505121" r:id="rId15"/>
    <p:sldLayoutId id="2147505122" r:id="rId16"/>
    <p:sldLayoutId id="2147505123" r:id="rId17"/>
    <p:sldLayoutId id="2147505124" r:id="rId18"/>
    <p:sldLayoutId id="2147505125" r:id="rId19"/>
    <p:sldLayoutId id="2147505127" r:id="rId20"/>
    <p:sldLayoutId id="2147505128" r:id="rId21"/>
    <p:sldLayoutId id="2147505129" r:id="rId22"/>
    <p:sldLayoutId id="2147505130" r:id="rId23"/>
    <p:sldLayoutId id="2147505131" r:id="rId24"/>
    <p:sldLayoutId id="2147505132" r:id="rId25"/>
    <p:sldLayoutId id="2147505133" r:id="rId26"/>
    <p:sldLayoutId id="2147505134" r:id="rId27"/>
    <p:sldLayoutId id="2147505135"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2358643642"/>
      </p:ext>
    </p:extLst>
  </p:cSld>
  <p:clrMap bg1="lt1" tx1="dk1" bg2="lt2" tx2="dk2" accent1="accent1" accent2="accent2" accent3="accent3" accent4="accent4" accent5="accent5" accent6="accent6" hlink="hlink" folHlink="folHlink"/>
  <p:sldLayoutIdLst>
    <p:sldLayoutId id="2147505137" r:id="rId1"/>
    <p:sldLayoutId id="2147505138" r:id="rId2"/>
    <p:sldLayoutId id="2147505139" r:id="rId3"/>
    <p:sldLayoutId id="2147505140" r:id="rId4"/>
    <p:sldLayoutId id="2147505141" r:id="rId5"/>
    <p:sldLayoutId id="2147505142" r:id="rId6"/>
    <p:sldLayoutId id="2147505143" r:id="rId7"/>
    <p:sldLayoutId id="2147505144" r:id="rId8"/>
    <p:sldLayoutId id="2147505145" r:id="rId9"/>
    <p:sldLayoutId id="2147505146" r:id="rId10"/>
    <p:sldLayoutId id="2147505147" r:id="rId11"/>
    <p:sldLayoutId id="2147505148" r:id="rId12"/>
    <p:sldLayoutId id="2147505149" r:id="rId13"/>
    <p:sldLayoutId id="2147505150" r:id="rId14"/>
    <p:sldLayoutId id="2147505151" r:id="rId15"/>
    <p:sldLayoutId id="2147505152" r:id="rId16"/>
    <p:sldLayoutId id="2147505153" r:id="rId17"/>
    <p:sldLayoutId id="2147505154" r:id="rId18"/>
    <p:sldLayoutId id="2147505155" r:id="rId19"/>
    <p:sldLayoutId id="2147505156" r:id="rId20"/>
    <p:sldLayoutId id="2147505157" r:id="rId21"/>
    <p:sldLayoutId id="2147505158" r:id="rId22"/>
    <p:sldLayoutId id="2147505159" r:id="rId23"/>
    <p:sldLayoutId id="2147505160" r:id="rId24"/>
    <p:sldLayoutId id="2147505161" r:id="rId25"/>
    <p:sldLayoutId id="2147505162" r:id="rId26"/>
    <p:sldLayoutId id="2147505163"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3497063361"/>
      </p:ext>
    </p:extLst>
  </p:cSld>
  <p:clrMap bg1="lt1" tx1="dk1" bg2="lt2" tx2="dk2" accent1="accent1" accent2="accent2" accent3="accent3" accent4="accent4" accent5="accent5" accent6="accent6" hlink="hlink" folHlink="folHlink"/>
  <p:sldLayoutIdLst>
    <p:sldLayoutId id="2147505165" r:id="rId1"/>
    <p:sldLayoutId id="2147505166" r:id="rId2"/>
    <p:sldLayoutId id="2147505167" r:id="rId3"/>
    <p:sldLayoutId id="2147505168" r:id="rId4"/>
    <p:sldLayoutId id="2147505169" r:id="rId5"/>
    <p:sldLayoutId id="2147505170" r:id="rId6"/>
    <p:sldLayoutId id="2147505171" r:id="rId7"/>
    <p:sldLayoutId id="2147505172" r:id="rId8"/>
    <p:sldLayoutId id="2147505173" r:id="rId9"/>
    <p:sldLayoutId id="2147505174" r:id="rId10"/>
    <p:sldLayoutId id="2147505175" r:id="rId11"/>
    <p:sldLayoutId id="2147505176" r:id="rId12"/>
    <p:sldLayoutId id="2147505177" r:id="rId13"/>
    <p:sldLayoutId id="2147505178" r:id="rId14"/>
    <p:sldLayoutId id="2147505179" r:id="rId15"/>
    <p:sldLayoutId id="2147505180" r:id="rId16"/>
    <p:sldLayoutId id="2147505181" r:id="rId17"/>
    <p:sldLayoutId id="2147505182" r:id="rId18"/>
    <p:sldLayoutId id="2147505183" r:id="rId19"/>
    <p:sldLayoutId id="2147505184" r:id="rId20"/>
    <p:sldLayoutId id="2147505185" r:id="rId21"/>
    <p:sldLayoutId id="2147505186" r:id="rId22"/>
    <p:sldLayoutId id="2147505187" r:id="rId23"/>
    <p:sldLayoutId id="2147505188" r:id="rId24"/>
    <p:sldLayoutId id="2147505189" r:id="rId25"/>
    <p:sldLayoutId id="2147505190" r:id="rId26"/>
    <p:sldLayoutId id="2147505191"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451378274"/>
      </p:ext>
    </p:extLst>
  </p:cSld>
  <p:clrMap bg1="lt1" tx1="dk1" bg2="lt2" tx2="dk2" accent1="accent1" accent2="accent2" accent3="accent3" accent4="accent4" accent5="accent5" accent6="accent6" hlink="hlink" folHlink="folHlink"/>
  <p:sldLayoutIdLst>
    <p:sldLayoutId id="2147505199" r:id="rId1"/>
    <p:sldLayoutId id="2147505200" r:id="rId2"/>
    <p:sldLayoutId id="2147505201" r:id="rId3"/>
    <p:sldLayoutId id="2147505202" r:id="rId4"/>
    <p:sldLayoutId id="2147505203" r:id="rId5"/>
    <p:sldLayoutId id="2147505204" r:id="rId6"/>
    <p:sldLayoutId id="2147505205" r:id="rId7"/>
    <p:sldLayoutId id="2147505206" r:id="rId8"/>
    <p:sldLayoutId id="2147505207" r:id="rId9"/>
    <p:sldLayoutId id="2147505208" r:id="rId10"/>
    <p:sldLayoutId id="2147505209" r:id="rId11"/>
    <p:sldLayoutId id="2147505210" r:id="rId12"/>
    <p:sldLayoutId id="2147505211" r:id="rId13"/>
    <p:sldLayoutId id="2147505212" r:id="rId14"/>
    <p:sldLayoutId id="2147505213" r:id="rId15"/>
    <p:sldLayoutId id="2147505214" r:id="rId16"/>
    <p:sldLayoutId id="2147505215" r:id="rId17"/>
    <p:sldLayoutId id="2147505216" r:id="rId18"/>
    <p:sldLayoutId id="2147505217" r:id="rId19"/>
    <p:sldLayoutId id="2147505219" r:id="rId20"/>
    <p:sldLayoutId id="2147505220" r:id="rId21"/>
    <p:sldLayoutId id="2147505221" r:id="rId22"/>
    <p:sldLayoutId id="2147505222" r:id="rId23"/>
    <p:sldLayoutId id="2147505223" r:id="rId24"/>
    <p:sldLayoutId id="2147505224" r:id="rId25"/>
    <p:sldLayoutId id="2147505225" r:id="rId26"/>
    <p:sldLayoutId id="2147505226" r:id="rId27"/>
    <p:sldLayoutId id="2147505227" r:id="rId2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spTree>
    <p:extLst>
      <p:ext uri="{BB962C8B-B14F-4D97-AF65-F5344CB8AC3E}">
        <p14:creationId xmlns:p14="http://schemas.microsoft.com/office/powerpoint/2010/main" val="3030895535"/>
      </p:ext>
    </p:extLst>
  </p:cSld>
  <p:clrMap bg1="lt1" tx1="dk1" bg2="lt2" tx2="dk2" accent1="accent1" accent2="accent2" accent3="accent3" accent4="accent4" accent5="accent5" accent6="accent6" hlink="hlink" folHlink="folHlink"/>
  <p:sldLayoutIdLst>
    <p:sldLayoutId id="2147505229" r:id="rId1"/>
    <p:sldLayoutId id="2147505230" r:id="rId2"/>
    <p:sldLayoutId id="2147505231" r:id="rId3"/>
    <p:sldLayoutId id="2147505232" r:id="rId4"/>
    <p:sldLayoutId id="2147505233" r:id="rId5"/>
    <p:sldLayoutId id="2147505234" r:id="rId6"/>
    <p:sldLayoutId id="2147505235" r:id="rId7"/>
    <p:sldLayoutId id="2147505236" r:id="rId8"/>
    <p:sldLayoutId id="2147505237" r:id="rId9"/>
    <p:sldLayoutId id="2147505238" r:id="rId10"/>
    <p:sldLayoutId id="2147505239" r:id="rId11"/>
    <p:sldLayoutId id="2147505240" r:id="rId12"/>
    <p:sldLayoutId id="2147505241" r:id="rId13"/>
    <p:sldLayoutId id="2147505242" r:id="rId14"/>
    <p:sldLayoutId id="2147505243" r:id="rId15"/>
    <p:sldLayoutId id="2147505244" r:id="rId16"/>
    <p:sldLayoutId id="2147505245" r:id="rId17"/>
    <p:sldLayoutId id="2147505246" r:id="rId18"/>
    <p:sldLayoutId id="2147505247" r:id="rId19"/>
    <p:sldLayoutId id="2147505248" r:id="rId20"/>
    <p:sldLayoutId id="2147505249" r:id="rId21"/>
    <p:sldLayoutId id="2147505250" r:id="rId22"/>
    <p:sldLayoutId id="2147505251" r:id="rId23"/>
    <p:sldLayoutId id="2147505252" r:id="rId24"/>
    <p:sldLayoutId id="2147505253" r:id="rId25"/>
    <p:sldLayoutId id="2147505254" r:id="rId26"/>
    <p:sldLayoutId id="2147505255" r:id="rId2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4.xml"/><Relationship Id="rId5" Type="http://schemas.openxmlformats.org/officeDocument/2006/relationships/image" Target="../media/image36.png"/><Relationship Id="rId4" Type="http://schemas.openxmlformats.org/officeDocument/2006/relationships/image" Target="../media/image35.png"/></Relationships>
</file>

<file path=ppt/slides/_rels/slide1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19.xml"/><Relationship Id="rId6" Type="http://schemas.openxmlformats.org/officeDocument/2006/relationships/image" Target="../media/image45.png"/><Relationship Id="rId5" Type="http://schemas.openxmlformats.org/officeDocument/2006/relationships/image" Target="../media/image49.png"/><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52.jpeg"/><Relationship Id="rId7" Type="http://schemas.openxmlformats.org/officeDocument/2006/relationships/image" Target="../media/image55.png"/><Relationship Id="rId2" Type="http://schemas.openxmlformats.org/officeDocument/2006/relationships/notesSlide" Target="../notesSlides/notesSlide9.xml"/><Relationship Id="rId1" Type="http://schemas.openxmlformats.org/officeDocument/2006/relationships/slideLayout" Target="../slideLayouts/slideLayout43.xml"/><Relationship Id="rId6" Type="http://schemas.openxmlformats.org/officeDocument/2006/relationships/image" Target="file:///O:\Mi%20unidad\OSPA\01.%20Tematicas\02.%20Hidrologia\01.%20Productos\01.Mapas_Alertas_Hidrologicas\temporales\jpg\Puntos_RTVC.jpg" TargetMode="External"/><Relationship Id="rId5" Type="http://schemas.openxmlformats.org/officeDocument/2006/relationships/image" Target="../media/image54.jpeg"/><Relationship Id="rId4" Type="http://schemas.openxmlformats.org/officeDocument/2006/relationships/image" Target="../media/image53.png"/></Relationships>
</file>

<file path=ppt/slides/_rels/slide1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56.png"/><Relationship Id="rId1" Type="http://schemas.openxmlformats.org/officeDocument/2006/relationships/slideLayout" Target="../slideLayouts/slideLayout21.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14.xml.rels><?xml version="1.0" encoding="UTF-8" standalone="yes"?>
<Relationships xmlns="http://schemas.openxmlformats.org/package/2006/relationships"><Relationship Id="rId8" Type="http://schemas.openxmlformats.org/officeDocument/2006/relationships/image" Target="file:///O:\Mi%20unidad\OSPA\01.%20Tematicas\02.%20Hidrologia\01.%20Productos\01.Mapas_Alertas_Hidrologicas\salidas\Alerta_Suma.png" TargetMode="External"/><Relationship Id="rId13" Type="http://schemas.openxmlformats.org/officeDocument/2006/relationships/image" Target="../media/image67.png"/><Relationship Id="rId18" Type="http://schemas.openxmlformats.org/officeDocument/2006/relationships/hyperlink" Target="https://fews.ideam.gov.co/visorfews/nacional/estacion" TargetMode="External"/><Relationship Id="rId3" Type="http://schemas.openxmlformats.org/officeDocument/2006/relationships/image" Target="../media/image63.png"/><Relationship Id="rId7" Type="http://schemas.openxmlformats.org/officeDocument/2006/relationships/image" Target="../media/image64.png"/><Relationship Id="rId12" Type="http://schemas.openxmlformats.org/officeDocument/2006/relationships/image" Target="file:///O:\Mi%20unidad\OSPA\01.%20Tematicas\02.%20Hidrologia\01.%20Productos\01.Mapas_Alertas_Hidrologicas\salidas\Alerta_Niveles_Bajos.png" TargetMode="External"/><Relationship Id="rId17" Type="http://schemas.openxmlformats.org/officeDocument/2006/relationships/image" Target="../media/image55.png"/><Relationship Id="rId2" Type="http://schemas.openxmlformats.org/officeDocument/2006/relationships/notesSlide" Target="../notesSlides/notesSlide10.xml"/><Relationship Id="rId16" Type="http://schemas.openxmlformats.org/officeDocument/2006/relationships/image" Target="file:///O:\Mi%20unidad\OSPA\01.%20Tematicas\02.%20Hidrologia\01.%20Productos\01.Mapas_Alertas_Hidrologicas\salidas\Alerta_Naranja.png" TargetMode="External"/><Relationship Id="rId1" Type="http://schemas.openxmlformats.org/officeDocument/2006/relationships/slideLayout" Target="../slideLayouts/slideLayout22.xml"/><Relationship Id="rId6" Type="http://schemas.openxmlformats.org/officeDocument/2006/relationships/image" Target="file:///O:\Mi%20unidad\OSPA\01.%20Tematicas\02.%20Hidrologia\01.%20Productos\01.Mapas_Alertas_Hidrologicas\temporales\jpg\Puntos_RTVC.jpg" TargetMode="External"/><Relationship Id="rId11" Type="http://schemas.openxmlformats.org/officeDocument/2006/relationships/image" Target="../media/image66.png"/><Relationship Id="rId5" Type="http://schemas.openxmlformats.org/officeDocument/2006/relationships/image" Target="../media/image54.jpeg"/><Relationship Id="rId15" Type="http://schemas.openxmlformats.org/officeDocument/2006/relationships/image" Target="../media/image68.png"/><Relationship Id="rId10" Type="http://schemas.openxmlformats.org/officeDocument/2006/relationships/image" Target="file:///O:\Mi%20unidad\OSPA\01.%20Tematicas\02.%20Hidrologia\01.%20Productos\01.Mapas_Alertas_Hidrologicas\salidas\Alerta_Roja.png" TargetMode="External"/><Relationship Id="rId19" Type="http://schemas.openxmlformats.org/officeDocument/2006/relationships/image" Target="../media/image31.png"/><Relationship Id="rId4" Type="http://schemas.openxmlformats.org/officeDocument/2006/relationships/image" Target="file:///O:\Mi%20unidad\OSPA\01.%20Tematicas\02.%20Hidrologia\01.%20Productos\01.Mapas_Alertas_Hidrologicas\salidas\Alerta_Puntual.png" TargetMode="External"/><Relationship Id="rId9" Type="http://schemas.openxmlformats.org/officeDocument/2006/relationships/image" Target="../media/image65.png"/><Relationship Id="rId14" Type="http://schemas.openxmlformats.org/officeDocument/2006/relationships/image" Target="file:///O:\Mi%20unidad\OSPA\01.%20Tematicas\02.%20Hidrologia\01.%20Productos\01.Mapas_Alertas_Hidrologicas\salidas\Alerta_Amarilla.png"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3" Type="http://schemas.openxmlformats.org/officeDocument/2006/relationships/image" Target="../media/image54.jpeg"/><Relationship Id="rId7" Type="http://schemas.openxmlformats.org/officeDocument/2006/relationships/image" Target="../media/image47.png"/><Relationship Id="rId12" Type="http://schemas.openxmlformats.org/officeDocument/2006/relationships/image" Target="../media/image75.png"/><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openxmlformats.org/officeDocument/2006/relationships/image" Target="../media/image70.png"/><Relationship Id="rId11" Type="http://schemas.openxmlformats.org/officeDocument/2006/relationships/image" Target="../media/image74.png"/><Relationship Id="rId5" Type="http://schemas.openxmlformats.org/officeDocument/2006/relationships/image" Target="../media/image69.png"/><Relationship Id="rId10" Type="http://schemas.openxmlformats.org/officeDocument/2006/relationships/image" Target="../media/image73.png"/><Relationship Id="rId4" Type="http://schemas.openxmlformats.org/officeDocument/2006/relationships/image" Target="file:///O:\Mi%20unidad\OSPA\01.%20Tematicas\02.%20Hidrologia\01.%20Productos\01.Mapas_Alertas_Hidrologicas\temporales\jpg\Puntos_RTVC.jpg" TargetMode="External"/><Relationship Id="rId9" Type="http://schemas.openxmlformats.org/officeDocument/2006/relationships/image" Target="../media/image72.png"/><Relationship Id="rId14" Type="http://schemas.openxmlformats.org/officeDocument/2006/relationships/image" Target="../media/image77.png"/></Relationships>
</file>

<file path=ppt/slides/_rels/slide16.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3" Type="http://schemas.openxmlformats.org/officeDocument/2006/relationships/image" Target="../media/image54.jpeg"/><Relationship Id="rId7" Type="http://schemas.openxmlformats.org/officeDocument/2006/relationships/image" Target="../media/image47.png"/><Relationship Id="rId12" Type="http://schemas.openxmlformats.org/officeDocument/2006/relationships/image" Target="../media/image75.png"/><Relationship Id="rId2" Type="http://schemas.openxmlformats.org/officeDocument/2006/relationships/notesSlide" Target="../notesSlides/notesSlide12.xml"/><Relationship Id="rId1" Type="http://schemas.openxmlformats.org/officeDocument/2006/relationships/slideLayout" Target="../slideLayouts/slideLayout22.xml"/><Relationship Id="rId6" Type="http://schemas.openxmlformats.org/officeDocument/2006/relationships/image" Target="../media/image70.png"/><Relationship Id="rId11" Type="http://schemas.openxmlformats.org/officeDocument/2006/relationships/image" Target="../media/image74.png"/><Relationship Id="rId5" Type="http://schemas.openxmlformats.org/officeDocument/2006/relationships/image" Target="../media/image69.png"/><Relationship Id="rId10" Type="http://schemas.openxmlformats.org/officeDocument/2006/relationships/image" Target="../media/image73.png"/><Relationship Id="rId4" Type="http://schemas.openxmlformats.org/officeDocument/2006/relationships/image" Target="file:///O:\Mi%20unidad\OSPA\01.%20Tematicas\02.%20Hidrologia\01.%20Productos\01.Mapas_Alertas_Hidrologicas\temporales\jpg\Puntos_RTVC.jpg" TargetMode="External"/><Relationship Id="rId9" Type="http://schemas.openxmlformats.org/officeDocument/2006/relationships/image" Target="../media/image72.png"/><Relationship Id="rId14" Type="http://schemas.openxmlformats.org/officeDocument/2006/relationships/image" Target="../media/image77.png"/></Relationships>
</file>

<file path=ppt/slides/_rels/slide17.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3" Type="http://schemas.openxmlformats.org/officeDocument/2006/relationships/image" Target="../media/image54.jpeg"/><Relationship Id="rId7" Type="http://schemas.openxmlformats.org/officeDocument/2006/relationships/image" Target="../media/image47.png"/><Relationship Id="rId12" Type="http://schemas.openxmlformats.org/officeDocument/2006/relationships/image" Target="../media/image75.png"/><Relationship Id="rId2" Type="http://schemas.openxmlformats.org/officeDocument/2006/relationships/notesSlide" Target="../notesSlides/notesSlide13.xml"/><Relationship Id="rId1" Type="http://schemas.openxmlformats.org/officeDocument/2006/relationships/slideLayout" Target="../slideLayouts/slideLayout22.xml"/><Relationship Id="rId6" Type="http://schemas.openxmlformats.org/officeDocument/2006/relationships/image" Target="../media/image70.png"/><Relationship Id="rId11" Type="http://schemas.openxmlformats.org/officeDocument/2006/relationships/image" Target="../media/image74.png"/><Relationship Id="rId5" Type="http://schemas.openxmlformats.org/officeDocument/2006/relationships/image" Target="../media/image69.png"/><Relationship Id="rId10" Type="http://schemas.openxmlformats.org/officeDocument/2006/relationships/image" Target="../media/image73.png"/><Relationship Id="rId4" Type="http://schemas.openxmlformats.org/officeDocument/2006/relationships/image" Target="file:///O:\Mi%20unidad\OSPA\01.%20Tematicas\02.%20Hidrologia\01.%20Productos\01.Mapas_Alertas_Hidrologicas\temporales\jpg\Puntos_RTVC.jpg" TargetMode="External"/><Relationship Id="rId9" Type="http://schemas.openxmlformats.org/officeDocument/2006/relationships/image" Target="../media/image72.png"/><Relationship Id="rId14" Type="http://schemas.openxmlformats.org/officeDocument/2006/relationships/image" Target="../media/image77.png"/></Relationships>
</file>

<file path=ppt/slides/_rels/slide18.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70.png"/><Relationship Id="rId18" Type="http://schemas.openxmlformats.org/officeDocument/2006/relationships/image" Target="../media/image82.png"/><Relationship Id="rId3" Type="http://schemas.openxmlformats.org/officeDocument/2006/relationships/image" Target="../media/image79.jpeg"/><Relationship Id="rId7" Type="http://schemas.openxmlformats.org/officeDocument/2006/relationships/image" Target="../media/image58.png"/><Relationship Id="rId12" Type="http://schemas.openxmlformats.org/officeDocument/2006/relationships/image" Target="../media/image69.png"/><Relationship Id="rId17" Type="http://schemas.openxmlformats.org/officeDocument/2006/relationships/image" Target="../media/image81.png"/><Relationship Id="rId2" Type="http://schemas.openxmlformats.org/officeDocument/2006/relationships/image" Target="../media/image78.png"/><Relationship Id="rId16" Type="http://schemas.microsoft.com/office/2007/relationships/hdphoto" Target="../media/hdphoto9.wdp"/><Relationship Id="rId1" Type="http://schemas.openxmlformats.org/officeDocument/2006/relationships/slideLayout" Target="../slideLayouts/slideLayout23.xml"/><Relationship Id="rId6" Type="http://schemas.openxmlformats.org/officeDocument/2006/relationships/image" Target="../media/image57.png"/><Relationship Id="rId11" Type="http://schemas.openxmlformats.org/officeDocument/2006/relationships/image" Target="../media/image59.png"/><Relationship Id="rId5" Type="http://schemas.openxmlformats.org/officeDocument/2006/relationships/image" Target="../media/image56.png"/><Relationship Id="rId15" Type="http://schemas.openxmlformats.org/officeDocument/2006/relationships/image" Target="../media/image80.png"/><Relationship Id="rId10" Type="http://schemas.openxmlformats.org/officeDocument/2006/relationships/image" Target="../media/image62.png"/><Relationship Id="rId4" Type="http://schemas.openxmlformats.org/officeDocument/2006/relationships/image" Target="file:///O:\Mi%20unidad\OSPA\01.%20Tematicas\02.%20Hidrologia\01.%20Productos\01.Mapas_Alertas_Hidrologicas\temporales\jpg\AH_Caribe.jpg" TargetMode="External"/><Relationship Id="rId9" Type="http://schemas.openxmlformats.org/officeDocument/2006/relationships/image" Target="../media/image60.png"/><Relationship Id="rId14"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47.png"/><Relationship Id="rId3" Type="http://schemas.openxmlformats.org/officeDocument/2006/relationships/image" Target="../media/image79.jpeg"/><Relationship Id="rId7" Type="http://schemas.openxmlformats.org/officeDocument/2006/relationships/image" Target="../media/image58.png"/><Relationship Id="rId12" Type="http://schemas.openxmlformats.org/officeDocument/2006/relationships/image" Target="../media/image70.png"/><Relationship Id="rId17" Type="http://schemas.openxmlformats.org/officeDocument/2006/relationships/image" Target="../media/image83.png"/><Relationship Id="rId2" Type="http://schemas.openxmlformats.org/officeDocument/2006/relationships/image" Target="../media/image78.png"/><Relationship Id="rId16" Type="http://schemas.openxmlformats.org/officeDocument/2006/relationships/image" Target="../media/image69.png"/><Relationship Id="rId1" Type="http://schemas.openxmlformats.org/officeDocument/2006/relationships/slideLayout" Target="../slideLayouts/slideLayout23.xml"/><Relationship Id="rId6" Type="http://schemas.openxmlformats.org/officeDocument/2006/relationships/image" Target="../media/image57.png"/><Relationship Id="rId11" Type="http://schemas.openxmlformats.org/officeDocument/2006/relationships/image" Target="../media/image59.png"/><Relationship Id="rId5" Type="http://schemas.openxmlformats.org/officeDocument/2006/relationships/image" Target="../media/image56.png"/><Relationship Id="rId15" Type="http://schemas.microsoft.com/office/2007/relationships/hdphoto" Target="../media/hdphoto9.wdp"/><Relationship Id="rId10" Type="http://schemas.openxmlformats.org/officeDocument/2006/relationships/image" Target="../media/image62.png"/><Relationship Id="rId4" Type="http://schemas.openxmlformats.org/officeDocument/2006/relationships/image" Target="file:///O:\Mi%20unidad\OSPA\01.%20Tematicas\02.%20Hidrologia\01.%20Productos\01.Mapas_Alertas_Hidrologicas\temporales\jpg\AH_Caribe.jpg" TargetMode="External"/><Relationship Id="rId9" Type="http://schemas.openxmlformats.org/officeDocument/2006/relationships/image" Target="../media/image60.png"/><Relationship Id="rId14" Type="http://schemas.openxmlformats.org/officeDocument/2006/relationships/image" Target="../media/image80.png"/></Relationships>
</file>

<file path=ppt/slides/_rels/slide2.xml.rels><?xml version="1.0" encoding="UTF-8" standalone="yes"?>
<Relationships xmlns="http://schemas.openxmlformats.org/package/2006/relationships"><Relationship Id="rId3" Type="http://schemas.openxmlformats.org/officeDocument/2006/relationships/hyperlink" Target="https://www.blitzortung.org/" TargetMode="External"/><Relationship Id="rId7" Type="http://schemas.openxmlformats.org/officeDocument/2006/relationships/image" Target="../media/image39.jp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file:///O:\Mi%20unidad\OSPA\03.%20Boletines\02.%20BCH\Fig\1.IR_latest_COLOMBIA.jpg" TargetMode="External"/><Relationship Id="rId5" Type="http://schemas.openxmlformats.org/officeDocument/2006/relationships/image" Target="../media/image38.jpeg"/><Relationship Id="rId4" Type="http://schemas.openxmlformats.org/officeDocument/2006/relationships/image" Target="../media/image37.gif"/></Relationships>
</file>

<file path=ppt/slides/_rels/slide20.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80.png"/><Relationship Id="rId3" Type="http://schemas.openxmlformats.org/officeDocument/2006/relationships/image" Target="../media/image79.jpeg"/><Relationship Id="rId7" Type="http://schemas.openxmlformats.org/officeDocument/2006/relationships/image" Target="../media/image58.png"/><Relationship Id="rId12" Type="http://schemas.openxmlformats.org/officeDocument/2006/relationships/image" Target="../media/image47.png"/><Relationship Id="rId2" Type="http://schemas.openxmlformats.org/officeDocument/2006/relationships/image" Target="../media/image78.png"/><Relationship Id="rId16" Type="http://schemas.openxmlformats.org/officeDocument/2006/relationships/image" Target="../media/image83.png"/><Relationship Id="rId1" Type="http://schemas.openxmlformats.org/officeDocument/2006/relationships/slideLayout" Target="../slideLayouts/slideLayout23.xml"/><Relationship Id="rId6" Type="http://schemas.openxmlformats.org/officeDocument/2006/relationships/image" Target="../media/image57.png"/><Relationship Id="rId11" Type="http://schemas.openxmlformats.org/officeDocument/2006/relationships/image" Target="../media/image70.png"/><Relationship Id="rId5" Type="http://schemas.openxmlformats.org/officeDocument/2006/relationships/image" Target="../media/image56.png"/><Relationship Id="rId15" Type="http://schemas.openxmlformats.org/officeDocument/2006/relationships/image" Target="../media/image69.png"/><Relationship Id="rId10" Type="http://schemas.openxmlformats.org/officeDocument/2006/relationships/image" Target="../media/image62.png"/><Relationship Id="rId4" Type="http://schemas.openxmlformats.org/officeDocument/2006/relationships/image" Target="file:///O:\Mi%20unidad\OSPA\01.%20Tematicas\02.%20Hidrologia\01.%20Productos\01.Mapas_Alertas_Hidrologicas\temporales\jpg\AH_Caribe.jpg" TargetMode="External"/><Relationship Id="rId9" Type="http://schemas.openxmlformats.org/officeDocument/2006/relationships/image" Target="../media/image60.png"/><Relationship Id="rId14" Type="http://schemas.microsoft.com/office/2007/relationships/hdphoto" Target="../media/hdphoto9.wdp"/></Relationships>
</file>

<file path=ppt/slides/_rels/slide21.xml.rels><?xml version="1.0" encoding="UTF-8" standalone="yes"?>
<Relationships xmlns="http://schemas.openxmlformats.org/package/2006/relationships"><Relationship Id="rId8" Type="http://schemas.openxmlformats.org/officeDocument/2006/relationships/image" Target="../media/image61.png"/><Relationship Id="rId13" Type="http://schemas.microsoft.com/office/2007/relationships/hdphoto" Target="../media/hdphoto9.wdp"/><Relationship Id="rId3" Type="http://schemas.openxmlformats.org/officeDocument/2006/relationships/image" Target="../media/image79.jpeg"/><Relationship Id="rId7" Type="http://schemas.openxmlformats.org/officeDocument/2006/relationships/image" Target="../media/image58.png"/><Relationship Id="rId12" Type="http://schemas.openxmlformats.org/officeDocument/2006/relationships/image" Target="../media/image80.png"/><Relationship Id="rId2" Type="http://schemas.openxmlformats.org/officeDocument/2006/relationships/image" Target="../media/image78.png"/><Relationship Id="rId16" Type="http://schemas.openxmlformats.org/officeDocument/2006/relationships/image" Target="../media/image83.png"/><Relationship Id="rId1" Type="http://schemas.openxmlformats.org/officeDocument/2006/relationships/slideLayout" Target="../slideLayouts/slideLayout23.xml"/><Relationship Id="rId6" Type="http://schemas.openxmlformats.org/officeDocument/2006/relationships/image" Target="../media/image57.png"/><Relationship Id="rId11" Type="http://schemas.openxmlformats.org/officeDocument/2006/relationships/image" Target="../media/image70.png"/><Relationship Id="rId5" Type="http://schemas.openxmlformats.org/officeDocument/2006/relationships/image" Target="../media/image56.png"/><Relationship Id="rId15" Type="http://schemas.openxmlformats.org/officeDocument/2006/relationships/image" Target="../media/image47.png"/><Relationship Id="rId10" Type="http://schemas.openxmlformats.org/officeDocument/2006/relationships/image" Target="../media/image62.png"/><Relationship Id="rId4" Type="http://schemas.openxmlformats.org/officeDocument/2006/relationships/image" Target="file:///O:\Mi%20unidad\OSPA\01.%20Tematicas\02.%20Hidrologia\01.%20Productos\01.Mapas_Alertas_Hidrologicas\temporales\jpg\AH_Caribe.jpg" TargetMode="External"/><Relationship Id="rId9" Type="http://schemas.openxmlformats.org/officeDocument/2006/relationships/image" Target="../media/image60.png"/><Relationship Id="rId14" Type="http://schemas.openxmlformats.org/officeDocument/2006/relationships/image" Target="../media/image69.png"/></Relationships>
</file>

<file path=ppt/slides/_rels/slide22.xml.rels><?xml version="1.0" encoding="UTF-8" standalone="yes"?>
<Relationships xmlns="http://schemas.openxmlformats.org/package/2006/relationships"><Relationship Id="rId8" Type="http://schemas.openxmlformats.org/officeDocument/2006/relationships/image" Target="../media/image61.png"/><Relationship Id="rId13" Type="http://schemas.microsoft.com/office/2007/relationships/hdphoto" Target="../media/hdphoto9.wdp"/><Relationship Id="rId3" Type="http://schemas.openxmlformats.org/officeDocument/2006/relationships/image" Target="../media/image79.jpeg"/><Relationship Id="rId7" Type="http://schemas.openxmlformats.org/officeDocument/2006/relationships/image" Target="../media/image58.png"/><Relationship Id="rId12" Type="http://schemas.openxmlformats.org/officeDocument/2006/relationships/image" Target="../media/image80.png"/><Relationship Id="rId2" Type="http://schemas.openxmlformats.org/officeDocument/2006/relationships/image" Target="../media/image78.png"/><Relationship Id="rId16" Type="http://schemas.openxmlformats.org/officeDocument/2006/relationships/image" Target="../media/image59.png"/><Relationship Id="rId1" Type="http://schemas.openxmlformats.org/officeDocument/2006/relationships/slideLayout" Target="../slideLayouts/slideLayout23.xml"/><Relationship Id="rId6" Type="http://schemas.openxmlformats.org/officeDocument/2006/relationships/image" Target="../media/image57.png"/><Relationship Id="rId11" Type="http://schemas.openxmlformats.org/officeDocument/2006/relationships/image" Target="../media/image70.png"/><Relationship Id="rId5" Type="http://schemas.openxmlformats.org/officeDocument/2006/relationships/image" Target="../media/image56.png"/><Relationship Id="rId15" Type="http://schemas.openxmlformats.org/officeDocument/2006/relationships/image" Target="../media/image47.png"/><Relationship Id="rId10" Type="http://schemas.openxmlformats.org/officeDocument/2006/relationships/image" Target="../media/image62.png"/><Relationship Id="rId4" Type="http://schemas.openxmlformats.org/officeDocument/2006/relationships/image" Target="file:///O:\Mi%20unidad\OSPA\01.%20Tematicas\02.%20Hidrologia\01.%20Productos\01.Mapas_Alertas_Hidrologicas\temporales\jpg\AH_Caribe.jpg" TargetMode="External"/><Relationship Id="rId9" Type="http://schemas.openxmlformats.org/officeDocument/2006/relationships/image" Target="../media/image60.png"/><Relationship Id="rId14" Type="http://schemas.openxmlformats.org/officeDocument/2006/relationships/image" Target="../media/image69.png"/></Relationships>
</file>

<file path=ppt/slides/_rels/slide23.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70.png"/><Relationship Id="rId3" Type="http://schemas.openxmlformats.org/officeDocument/2006/relationships/image" Target="../media/image79.jpeg"/><Relationship Id="rId7" Type="http://schemas.openxmlformats.org/officeDocument/2006/relationships/image" Target="../media/image61.png"/><Relationship Id="rId12" Type="http://schemas.openxmlformats.org/officeDocument/2006/relationships/image" Target="../media/image69.png"/><Relationship Id="rId17" Type="http://schemas.openxmlformats.org/officeDocument/2006/relationships/image" Target="../media/image81.png"/><Relationship Id="rId2" Type="http://schemas.openxmlformats.org/officeDocument/2006/relationships/image" Target="../media/image78.png"/><Relationship Id="rId16" Type="http://schemas.microsoft.com/office/2007/relationships/hdphoto" Target="../media/hdphoto9.wdp"/><Relationship Id="rId1" Type="http://schemas.openxmlformats.org/officeDocument/2006/relationships/slideLayout" Target="../slideLayouts/slideLayout23.xml"/><Relationship Id="rId6" Type="http://schemas.openxmlformats.org/officeDocument/2006/relationships/image" Target="../media/image58.png"/><Relationship Id="rId11" Type="http://schemas.openxmlformats.org/officeDocument/2006/relationships/image" Target="../media/image56.png"/><Relationship Id="rId5" Type="http://schemas.openxmlformats.org/officeDocument/2006/relationships/image" Target="../media/image57.png"/><Relationship Id="rId15" Type="http://schemas.openxmlformats.org/officeDocument/2006/relationships/image" Target="../media/image80.png"/><Relationship Id="rId10" Type="http://schemas.openxmlformats.org/officeDocument/2006/relationships/image" Target="../media/image59.png"/><Relationship Id="rId4" Type="http://schemas.openxmlformats.org/officeDocument/2006/relationships/image" Target="file:///O:\Mi%20unidad\OSPA\01.%20Tematicas\02.%20Hidrologia\01.%20Productos\01.Mapas_Alertas_Hidrologicas\temporales\jpg\AH_Caribe.jpg" TargetMode="External"/><Relationship Id="rId9" Type="http://schemas.openxmlformats.org/officeDocument/2006/relationships/image" Target="../media/image62.png"/><Relationship Id="rId14" Type="http://schemas.openxmlformats.org/officeDocument/2006/relationships/image" Target="../media/image47.png"/></Relationships>
</file>

<file path=ppt/slides/_rels/slide24.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70.png"/><Relationship Id="rId18" Type="http://schemas.openxmlformats.org/officeDocument/2006/relationships/image" Target="../media/image83.png"/><Relationship Id="rId3" Type="http://schemas.openxmlformats.org/officeDocument/2006/relationships/image" Target="../media/image79.jpeg"/><Relationship Id="rId7" Type="http://schemas.openxmlformats.org/officeDocument/2006/relationships/image" Target="../media/image61.png"/><Relationship Id="rId12" Type="http://schemas.openxmlformats.org/officeDocument/2006/relationships/image" Target="../media/image69.png"/><Relationship Id="rId17" Type="http://schemas.openxmlformats.org/officeDocument/2006/relationships/image" Target="../media/image81.png"/><Relationship Id="rId2" Type="http://schemas.openxmlformats.org/officeDocument/2006/relationships/image" Target="../media/image78.png"/><Relationship Id="rId16" Type="http://schemas.microsoft.com/office/2007/relationships/hdphoto" Target="../media/hdphoto9.wdp"/><Relationship Id="rId1" Type="http://schemas.openxmlformats.org/officeDocument/2006/relationships/slideLayout" Target="../slideLayouts/slideLayout23.xml"/><Relationship Id="rId6" Type="http://schemas.openxmlformats.org/officeDocument/2006/relationships/image" Target="../media/image58.png"/><Relationship Id="rId11" Type="http://schemas.openxmlformats.org/officeDocument/2006/relationships/image" Target="../media/image56.png"/><Relationship Id="rId5" Type="http://schemas.openxmlformats.org/officeDocument/2006/relationships/image" Target="../media/image57.png"/><Relationship Id="rId15" Type="http://schemas.openxmlformats.org/officeDocument/2006/relationships/image" Target="../media/image80.png"/><Relationship Id="rId10" Type="http://schemas.openxmlformats.org/officeDocument/2006/relationships/image" Target="../media/image59.png"/><Relationship Id="rId4" Type="http://schemas.openxmlformats.org/officeDocument/2006/relationships/image" Target="file:///O:\Mi%20unidad\OSPA\01.%20Tematicas\02.%20Hidrologia\01.%20Productos\01.Mapas_Alertas_Hidrologicas\temporales\jpg\AH_Caribe.jpg" TargetMode="External"/><Relationship Id="rId9" Type="http://schemas.openxmlformats.org/officeDocument/2006/relationships/image" Target="../media/image62.png"/><Relationship Id="rId14" Type="http://schemas.openxmlformats.org/officeDocument/2006/relationships/image" Target="../media/image47.png"/></Relationships>
</file>

<file path=ppt/slides/_rels/slide25.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70.png"/><Relationship Id="rId3" Type="http://schemas.openxmlformats.org/officeDocument/2006/relationships/image" Target="../media/image84.jpeg"/><Relationship Id="rId7" Type="http://schemas.openxmlformats.org/officeDocument/2006/relationships/image" Target="../media/image58.png"/><Relationship Id="rId12" Type="http://schemas.openxmlformats.org/officeDocument/2006/relationships/image" Target="../media/image69.png"/><Relationship Id="rId17" Type="http://schemas.openxmlformats.org/officeDocument/2006/relationships/image" Target="../media/image82.png"/><Relationship Id="rId2" Type="http://schemas.openxmlformats.org/officeDocument/2006/relationships/image" Target="../media/image78.png"/><Relationship Id="rId16" Type="http://schemas.microsoft.com/office/2007/relationships/hdphoto" Target="../media/hdphoto9.wdp"/><Relationship Id="rId1" Type="http://schemas.openxmlformats.org/officeDocument/2006/relationships/slideLayout" Target="../slideLayouts/slideLayout24.xml"/><Relationship Id="rId6" Type="http://schemas.openxmlformats.org/officeDocument/2006/relationships/image" Target="../media/image57.png"/><Relationship Id="rId11" Type="http://schemas.openxmlformats.org/officeDocument/2006/relationships/image" Target="../media/image59.png"/><Relationship Id="rId5" Type="http://schemas.openxmlformats.org/officeDocument/2006/relationships/image" Target="../media/image56.png"/><Relationship Id="rId15" Type="http://schemas.openxmlformats.org/officeDocument/2006/relationships/image" Target="../media/image80.png"/><Relationship Id="rId10" Type="http://schemas.openxmlformats.org/officeDocument/2006/relationships/image" Target="../media/image62.png"/><Relationship Id="rId4" Type="http://schemas.openxmlformats.org/officeDocument/2006/relationships/image" Target="file:///O:\Mi%20unidad\OSPA\01.%20Tematicas\02.%20Hidrologia\01.%20Productos\01.Mapas_Alertas_Hidrologicas\temporales\jpg\AH_Pacifico.jpg" TargetMode="External"/><Relationship Id="rId9" Type="http://schemas.openxmlformats.org/officeDocument/2006/relationships/image" Target="../media/image60.png"/><Relationship Id="rId14" Type="http://schemas.openxmlformats.org/officeDocument/2006/relationships/image" Target="../media/image47.png"/></Relationships>
</file>

<file path=ppt/slides/_rels/slide26.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70.png"/><Relationship Id="rId3" Type="http://schemas.openxmlformats.org/officeDocument/2006/relationships/image" Target="../media/image84.jpeg"/><Relationship Id="rId7" Type="http://schemas.openxmlformats.org/officeDocument/2006/relationships/image" Target="../media/image58.png"/><Relationship Id="rId12" Type="http://schemas.openxmlformats.org/officeDocument/2006/relationships/image" Target="../media/image69.png"/><Relationship Id="rId17" Type="http://schemas.openxmlformats.org/officeDocument/2006/relationships/image" Target="../media/image81.png"/><Relationship Id="rId2" Type="http://schemas.openxmlformats.org/officeDocument/2006/relationships/image" Target="../media/image78.png"/><Relationship Id="rId16" Type="http://schemas.microsoft.com/office/2007/relationships/hdphoto" Target="../media/hdphoto9.wdp"/><Relationship Id="rId1" Type="http://schemas.openxmlformats.org/officeDocument/2006/relationships/slideLayout" Target="../slideLayouts/slideLayout24.xml"/><Relationship Id="rId6" Type="http://schemas.openxmlformats.org/officeDocument/2006/relationships/image" Target="../media/image57.png"/><Relationship Id="rId11" Type="http://schemas.openxmlformats.org/officeDocument/2006/relationships/image" Target="../media/image59.png"/><Relationship Id="rId5" Type="http://schemas.openxmlformats.org/officeDocument/2006/relationships/image" Target="../media/image56.png"/><Relationship Id="rId15" Type="http://schemas.openxmlformats.org/officeDocument/2006/relationships/image" Target="../media/image80.png"/><Relationship Id="rId10" Type="http://schemas.openxmlformats.org/officeDocument/2006/relationships/image" Target="../media/image62.png"/><Relationship Id="rId4" Type="http://schemas.openxmlformats.org/officeDocument/2006/relationships/image" Target="file:///O:\Mi%20unidad\OSPA\01.%20Tematicas\02.%20Hidrologia\01.%20Productos\01.Mapas_Alertas_Hidrologicas\temporales\jpg\AH_Pacifico.jpg" TargetMode="External"/><Relationship Id="rId9" Type="http://schemas.openxmlformats.org/officeDocument/2006/relationships/image" Target="../media/image60.png"/><Relationship Id="rId14" Type="http://schemas.openxmlformats.org/officeDocument/2006/relationships/image" Target="../media/image47.png"/></Relationships>
</file>

<file path=ppt/slides/_rels/slide27.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70.png"/><Relationship Id="rId18" Type="http://schemas.openxmlformats.org/officeDocument/2006/relationships/image" Target="../media/image81.png"/><Relationship Id="rId3" Type="http://schemas.openxmlformats.org/officeDocument/2006/relationships/image" Target="../media/image84.jpeg"/><Relationship Id="rId7" Type="http://schemas.openxmlformats.org/officeDocument/2006/relationships/image" Target="../media/image61.png"/><Relationship Id="rId12" Type="http://schemas.openxmlformats.org/officeDocument/2006/relationships/image" Target="../media/image69.png"/><Relationship Id="rId17" Type="http://schemas.openxmlformats.org/officeDocument/2006/relationships/image" Target="../media/image83.png"/><Relationship Id="rId2" Type="http://schemas.openxmlformats.org/officeDocument/2006/relationships/image" Target="../media/image78.png"/><Relationship Id="rId16" Type="http://schemas.microsoft.com/office/2007/relationships/hdphoto" Target="../media/hdphoto9.wdp"/><Relationship Id="rId1" Type="http://schemas.openxmlformats.org/officeDocument/2006/relationships/slideLayout" Target="../slideLayouts/slideLayout24.xml"/><Relationship Id="rId6" Type="http://schemas.openxmlformats.org/officeDocument/2006/relationships/image" Target="../media/image58.png"/><Relationship Id="rId11" Type="http://schemas.openxmlformats.org/officeDocument/2006/relationships/image" Target="../media/image56.png"/><Relationship Id="rId5" Type="http://schemas.openxmlformats.org/officeDocument/2006/relationships/image" Target="../media/image57.png"/><Relationship Id="rId15" Type="http://schemas.openxmlformats.org/officeDocument/2006/relationships/image" Target="../media/image80.png"/><Relationship Id="rId10" Type="http://schemas.openxmlformats.org/officeDocument/2006/relationships/image" Target="../media/image59.png"/><Relationship Id="rId4" Type="http://schemas.openxmlformats.org/officeDocument/2006/relationships/image" Target="file:///O:\Mi%20unidad\OSPA\01.%20Tematicas\02.%20Hidrologia\01.%20Productos\01.Mapas_Alertas_Hidrologicas\temporales\jpg\AH_Pacifico.jpg" TargetMode="External"/><Relationship Id="rId9" Type="http://schemas.openxmlformats.org/officeDocument/2006/relationships/image" Target="../media/image62.png"/><Relationship Id="rId14" Type="http://schemas.openxmlformats.org/officeDocument/2006/relationships/image" Target="../media/image47.png"/></Relationships>
</file>

<file path=ppt/slides/_rels/slide28.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9.png"/><Relationship Id="rId18" Type="http://schemas.openxmlformats.org/officeDocument/2006/relationships/image" Target="../media/image81.png"/><Relationship Id="rId3" Type="http://schemas.openxmlformats.org/officeDocument/2006/relationships/image" Target="file:///O:\Mi%20unidad\OSPA\01.%20Tematicas\02.%20Hidrologia\01.%20Productos\01.Mapas_Alertas_Hidrologicas\temporales\jpg\Cuenca_alta_Magdalena.jpg" TargetMode="External"/><Relationship Id="rId7" Type="http://schemas.openxmlformats.org/officeDocument/2006/relationships/image" Target="../media/image58.png"/><Relationship Id="rId12" Type="http://schemas.openxmlformats.org/officeDocument/2006/relationships/image" Target="../media/image56.png"/><Relationship Id="rId17" Type="http://schemas.openxmlformats.org/officeDocument/2006/relationships/image" Target="../media/image70.png"/><Relationship Id="rId2" Type="http://schemas.openxmlformats.org/officeDocument/2006/relationships/image" Target="../media/image85.jpeg"/><Relationship Id="rId16" Type="http://schemas.microsoft.com/office/2007/relationships/hdphoto" Target="../media/hdphoto9.wdp"/><Relationship Id="rId1" Type="http://schemas.openxmlformats.org/officeDocument/2006/relationships/slideLayout" Target="../slideLayouts/slideLayout25.xml"/><Relationship Id="rId6" Type="http://schemas.openxmlformats.org/officeDocument/2006/relationships/image" Target="../media/image57.png"/><Relationship Id="rId11" Type="http://schemas.openxmlformats.org/officeDocument/2006/relationships/image" Target="../media/image59.png"/><Relationship Id="rId5" Type="http://schemas.openxmlformats.org/officeDocument/2006/relationships/image" Target="../media/image86.png"/><Relationship Id="rId15" Type="http://schemas.openxmlformats.org/officeDocument/2006/relationships/image" Target="../media/image80.png"/><Relationship Id="rId10" Type="http://schemas.openxmlformats.org/officeDocument/2006/relationships/image" Target="../media/image62.png"/><Relationship Id="rId4" Type="http://schemas.openxmlformats.org/officeDocument/2006/relationships/slide" Target="slide1.xml"/><Relationship Id="rId9" Type="http://schemas.openxmlformats.org/officeDocument/2006/relationships/image" Target="../media/image60.png"/><Relationship Id="rId14" Type="http://schemas.openxmlformats.org/officeDocument/2006/relationships/image" Target="../media/image47.png"/></Relationships>
</file>

<file path=ppt/slides/_rels/slide29.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9.png"/><Relationship Id="rId3" Type="http://schemas.openxmlformats.org/officeDocument/2006/relationships/image" Target="file:///O:\Mi%20unidad\OSPA\01.%20Tematicas\02.%20Hidrologia\01.%20Productos\01.Mapas_Alertas_Hidrologicas\temporales\jpg\Cuenca_alta_Magdalena.jpg" TargetMode="External"/><Relationship Id="rId7" Type="http://schemas.openxmlformats.org/officeDocument/2006/relationships/image" Target="../media/image58.png"/><Relationship Id="rId12" Type="http://schemas.openxmlformats.org/officeDocument/2006/relationships/image" Target="../media/image56.png"/><Relationship Id="rId17" Type="http://schemas.openxmlformats.org/officeDocument/2006/relationships/image" Target="../media/image70.png"/><Relationship Id="rId2" Type="http://schemas.openxmlformats.org/officeDocument/2006/relationships/image" Target="../media/image85.jpeg"/><Relationship Id="rId16" Type="http://schemas.microsoft.com/office/2007/relationships/hdphoto" Target="../media/hdphoto9.wdp"/><Relationship Id="rId1" Type="http://schemas.openxmlformats.org/officeDocument/2006/relationships/slideLayout" Target="../slideLayouts/slideLayout25.xml"/><Relationship Id="rId6" Type="http://schemas.openxmlformats.org/officeDocument/2006/relationships/image" Target="../media/image57.png"/><Relationship Id="rId11" Type="http://schemas.openxmlformats.org/officeDocument/2006/relationships/image" Target="../media/image59.png"/><Relationship Id="rId5" Type="http://schemas.openxmlformats.org/officeDocument/2006/relationships/image" Target="../media/image86.png"/><Relationship Id="rId15" Type="http://schemas.openxmlformats.org/officeDocument/2006/relationships/image" Target="../media/image80.png"/><Relationship Id="rId10" Type="http://schemas.openxmlformats.org/officeDocument/2006/relationships/image" Target="../media/image62.png"/><Relationship Id="rId4" Type="http://schemas.openxmlformats.org/officeDocument/2006/relationships/slide" Target="slide1.xml"/><Relationship Id="rId9" Type="http://schemas.openxmlformats.org/officeDocument/2006/relationships/image" Target="../media/image60.png"/><Relationship Id="rId1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image" Target="file:///O:\Mi%20unidad\OSPA\03.%20Boletines\02.%20BCH\Fig\2.Ultimo_Mapa_Hidroestimador06h.jpg" TargetMode="External"/></Relationships>
</file>

<file path=ppt/slides/_rels/slide30.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47.png"/><Relationship Id="rId3" Type="http://schemas.openxmlformats.org/officeDocument/2006/relationships/image" Target="file:///O:\Mi%20unidad\OSPA\01.%20Tematicas\02.%20Hidrologia\01.%20Productos\01.Mapas_Alertas_Hidrologicas\temporales\jpg\Cuenca_media_Magdalena.jpg" TargetMode="External"/><Relationship Id="rId7" Type="http://schemas.openxmlformats.org/officeDocument/2006/relationships/image" Target="../media/image60.png"/><Relationship Id="rId12" Type="http://schemas.openxmlformats.org/officeDocument/2006/relationships/image" Target="../media/image70.png"/><Relationship Id="rId17" Type="http://schemas.openxmlformats.org/officeDocument/2006/relationships/image" Target="../media/image88.png"/><Relationship Id="rId2" Type="http://schemas.openxmlformats.org/officeDocument/2006/relationships/image" Target="../media/image87.jpeg"/><Relationship Id="rId16" Type="http://schemas.openxmlformats.org/officeDocument/2006/relationships/image" Target="../media/image78.png"/><Relationship Id="rId1" Type="http://schemas.openxmlformats.org/officeDocument/2006/relationships/slideLayout" Target="../slideLayouts/slideLayout26.xml"/><Relationship Id="rId6" Type="http://schemas.openxmlformats.org/officeDocument/2006/relationships/image" Target="../media/image61.png"/><Relationship Id="rId11" Type="http://schemas.openxmlformats.org/officeDocument/2006/relationships/image" Target="../media/image69.png"/><Relationship Id="rId5" Type="http://schemas.openxmlformats.org/officeDocument/2006/relationships/image" Target="../media/image58.png"/><Relationship Id="rId15" Type="http://schemas.microsoft.com/office/2007/relationships/hdphoto" Target="../media/hdphoto9.wdp"/><Relationship Id="rId10" Type="http://schemas.openxmlformats.org/officeDocument/2006/relationships/image" Target="../media/image56.png"/><Relationship Id="rId4" Type="http://schemas.openxmlformats.org/officeDocument/2006/relationships/image" Target="../media/image57.png"/><Relationship Id="rId9" Type="http://schemas.openxmlformats.org/officeDocument/2006/relationships/image" Target="../media/image59.png"/><Relationship Id="rId14" Type="http://schemas.openxmlformats.org/officeDocument/2006/relationships/image" Target="../media/image80.png"/></Relationships>
</file>

<file path=ppt/slides/_rels/slide31.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47.png"/><Relationship Id="rId3" Type="http://schemas.openxmlformats.org/officeDocument/2006/relationships/image" Target="file:///O:\Mi%20unidad\OSPA\01.%20Tematicas\02.%20Hidrologia\01.%20Productos\01.Mapas_Alertas_Hidrologicas\temporales\jpg\Cuenca_media_Magdalena.jpg" TargetMode="External"/><Relationship Id="rId7" Type="http://schemas.openxmlformats.org/officeDocument/2006/relationships/image" Target="../media/image60.png"/><Relationship Id="rId12" Type="http://schemas.openxmlformats.org/officeDocument/2006/relationships/image" Target="../media/image70.png"/><Relationship Id="rId17" Type="http://schemas.openxmlformats.org/officeDocument/2006/relationships/image" Target="../media/image88.png"/><Relationship Id="rId2" Type="http://schemas.openxmlformats.org/officeDocument/2006/relationships/image" Target="../media/image87.jpeg"/><Relationship Id="rId16" Type="http://schemas.openxmlformats.org/officeDocument/2006/relationships/image" Target="../media/image78.png"/><Relationship Id="rId1" Type="http://schemas.openxmlformats.org/officeDocument/2006/relationships/slideLayout" Target="../slideLayouts/slideLayout26.xml"/><Relationship Id="rId6" Type="http://schemas.openxmlformats.org/officeDocument/2006/relationships/image" Target="../media/image61.png"/><Relationship Id="rId11" Type="http://schemas.openxmlformats.org/officeDocument/2006/relationships/image" Target="../media/image69.png"/><Relationship Id="rId5" Type="http://schemas.openxmlformats.org/officeDocument/2006/relationships/image" Target="../media/image58.png"/><Relationship Id="rId15" Type="http://schemas.microsoft.com/office/2007/relationships/hdphoto" Target="../media/hdphoto9.wdp"/><Relationship Id="rId10" Type="http://schemas.openxmlformats.org/officeDocument/2006/relationships/image" Target="../media/image56.png"/><Relationship Id="rId4" Type="http://schemas.openxmlformats.org/officeDocument/2006/relationships/image" Target="../media/image57.png"/><Relationship Id="rId9" Type="http://schemas.openxmlformats.org/officeDocument/2006/relationships/image" Target="../media/image59.png"/><Relationship Id="rId14" Type="http://schemas.openxmlformats.org/officeDocument/2006/relationships/image" Target="../media/image80.png"/></Relationships>
</file>

<file path=ppt/slides/_rels/slide32.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80.png"/><Relationship Id="rId3" Type="http://schemas.openxmlformats.org/officeDocument/2006/relationships/image" Target="file:///O:\Mi%20unidad\OSPA\01.%20Tematicas\02.%20Hidrologia\01.%20Productos\01.Mapas_Alertas_Hidrologicas\temporales\jpg\Cuenca_media_Magdalena.jpg" TargetMode="External"/><Relationship Id="rId7" Type="http://schemas.openxmlformats.org/officeDocument/2006/relationships/image" Target="../media/image60.png"/><Relationship Id="rId12" Type="http://schemas.openxmlformats.org/officeDocument/2006/relationships/image" Target="../media/image70.png"/><Relationship Id="rId2" Type="http://schemas.openxmlformats.org/officeDocument/2006/relationships/image" Target="../media/image87.jpeg"/><Relationship Id="rId16" Type="http://schemas.openxmlformats.org/officeDocument/2006/relationships/image" Target="../media/image47.png"/><Relationship Id="rId1" Type="http://schemas.openxmlformats.org/officeDocument/2006/relationships/slideLayout" Target="../slideLayouts/slideLayout26.xml"/><Relationship Id="rId6" Type="http://schemas.openxmlformats.org/officeDocument/2006/relationships/image" Target="../media/image61.png"/><Relationship Id="rId11" Type="http://schemas.openxmlformats.org/officeDocument/2006/relationships/image" Target="../media/image69.png"/><Relationship Id="rId5" Type="http://schemas.openxmlformats.org/officeDocument/2006/relationships/image" Target="../media/image58.png"/><Relationship Id="rId15" Type="http://schemas.openxmlformats.org/officeDocument/2006/relationships/image" Target="../media/image78.png"/><Relationship Id="rId10" Type="http://schemas.openxmlformats.org/officeDocument/2006/relationships/image" Target="../media/image56.png"/><Relationship Id="rId4" Type="http://schemas.openxmlformats.org/officeDocument/2006/relationships/image" Target="../media/image57.png"/><Relationship Id="rId9" Type="http://schemas.openxmlformats.org/officeDocument/2006/relationships/image" Target="../media/image59.png"/><Relationship Id="rId14" Type="http://schemas.microsoft.com/office/2007/relationships/hdphoto" Target="../media/hdphoto9.wdp"/></Relationships>
</file>

<file path=ppt/slides/_rels/slide33.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80.png"/><Relationship Id="rId3" Type="http://schemas.openxmlformats.org/officeDocument/2006/relationships/image" Target="file:///O:\Mi%20unidad\OSPA\01.%20Tematicas\02.%20Hidrologia\01.%20Productos\01.Mapas_Alertas_Hidrologicas\temporales\jpg\Cuenca_media_Magdalena.jpg" TargetMode="External"/><Relationship Id="rId7" Type="http://schemas.openxmlformats.org/officeDocument/2006/relationships/image" Target="../media/image60.png"/><Relationship Id="rId12" Type="http://schemas.openxmlformats.org/officeDocument/2006/relationships/image" Target="../media/image70.png"/><Relationship Id="rId2" Type="http://schemas.openxmlformats.org/officeDocument/2006/relationships/image" Target="../media/image87.jpeg"/><Relationship Id="rId16" Type="http://schemas.openxmlformats.org/officeDocument/2006/relationships/image" Target="../media/image47.png"/><Relationship Id="rId1" Type="http://schemas.openxmlformats.org/officeDocument/2006/relationships/slideLayout" Target="../slideLayouts/slideLayout26.xml"/><Relationship Id="rId6" Type="http://schemas.openxmlformats.org/officeDocument/2006/relationships/image" Target="../media/image61.png"/><Relationship Id="rId11" Type="http://schemas.openxmlformats.org/officeDocument/2006/relationships/image" Target="../media/image69.png"/><Relationship Id="rId5" Type="http://schemas.openxmlformats.org/officeDocument/2006/relationships/image" Target="../media/image58.png"/><Relationship Id="rId15" Type="http://schemas.openxmlformats.org/officeDocument/2006/relationships/image" Target="../media/image78.png"/><Relationship Id="rId10" Type="http://schemas.openxmlformats.org/officeDocument/2006/relationships/image" Target="../media/image56.png"/><Relationship Id="rId4" Type="http://schemas.openxmlformats.org/officeDocument/2006/relationships/image" Target="../media/image57.png"/><Relationship Id="rId9" Type="http://schemas.openxmlformats.org/officeDocument/2006/relationships/image" Target="../media/image59.png"/><Relationship Id="rId14" Type="http://schemas.microsoft.com/office/2007/relationships/hdphoto" Target="../media/hdphoto9.wdp"/></Relationships>
</file>

<file path=ppt/slides/_rels/slide34.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56.png"/><Relationship Id="rId18" Type="http://schemas.openxmlformats.org/officeDocument/2006/relationships/image" Target="../media/image78.png"/><Relationship Id="rId3" Type="http://schemas.openxmlformats.org/officeDocument/2006/relationships/image" Target="../media/image89.jpeg"/><Relationship Id="rId7" Type="http://schemas.openxmlformats.org/officeDocument/2006/relationships/image" Target="../media/image57.png"/><Relationship Id="rId12" Type="http://schemas.openxmlformats.org/officeDocument/2006/relationships/image" Target="../media/image59.png"/><Relationship Id="rId17" Type="http://schemas.microsoft.com/office/2007/relationships/hdphoto" Target="../media/hdphoto9.wdp"/><Relationship Id="rId2" Type="http://schemas.openxmlformats.org/officeDocument/2006/relationships/notesSlide" Target="../notesSlides/notesSlide14.xml"/><Relationship Id="rId16" Type="http://schemas.openxmlformats.org/officeDocument/2006/relationships/image" Target="../media/image80.png"/><Relationship Id="rId1" Type="http://schemas.openxmlformats.org/officeDocument/2006/relationships/slideLayout" Target="../slideLayouts/slideLayout22.xml"/><Relationship Id="rId6" Type="http://schemas.openxmlformats.org/officeDocument/2006/relationships/image" Target="../media/image91.png"/><Relationship Id="rId11" Type="http://schemas.openxmlformats.org/officeDocument/2006/relationships/image" Target="../media/image62.png"/><Relationship Id="rId5" Type="http://schemas.openxmlformats.org/officeDocument/2006/relationships/image" Target="../media/image90.png"/><Relationship Id="rId15" Type="http://schemas.openxmlformats.org/officeDocument/2006/relationships/image" Target="../media/image47.png"/><Relationship Id="rId10" Type="http://schemas.openxmlformats.org/officeDocument/2006/relationships/image" Target="../media/image60.png"/><Relationship Id="rId19" Type="http://schemas.openxmlformats.org/officeDocument/2006/relationships/image" Target="../media/image70.png"/><Relationship Id="rId4" Type="http://schemas.openxmlformats.org/officeDocument/2006/relationships/image" Target="file:///O:\Mi%20unidad\OSPA\01.%20Tematicas\02.%20Hidrologia\01.%20Productos\01.Mapas_Alertas_Hidrologicas\temporales\jpg\Cuenca_media_rio_Cauca.jpg" TargetMode="External"/><Relationship Id="rId9" Type="http://schemas.openxmlformats.org/officeDocument/2006/relationships/image" Target="../media/image61.png"/><Relationship Id="rId14" Type="http://schemas.openxmlformats.org/officeDocument/2006/relationships/image" Target="../media/image69.png"/></Relationships>
</file>

<file path=ppt/slides/_rels/slide35.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47.png"/><Relationship Id="rId18" Type="http://schemas.openxmlformats.org/officeDocument/2006/relationships/image" Target="../media/image69.png"/><Relationship Id="rId3" Type="http://schemas.openxmlformats.org/officeDocument/2006/relationships/image" Target="../media/image92.jpeg"/><Relationship Id="rId7" Type="http://schemas.openxmlformats.org/officeDocument/2006/relationships/image" Target="../media/image58.png"/><Relationship Id="rId12" Type="http://schemas.openxmlformats.org/officeDocument/2006/relationships/image" Target="../media/image70.png"/><Relationship Id="rId17" Type="http://schemas.openxmlformats.org/officeDocument/2006/relationships/image" Target="../media/image61.png"/><Relationship Id="rId2" Type="http://schemas.openxmlformats.org/officeDocument/2006/relationships/notesSlide" Target="../notesSlides/notesSlide15.xml"/><Relationship Id="rId16" Type="http://schemas.openxmlformats.org/officeDocument/2006/relationships/image" Target="../media/image78.png"/><Relationship Id="rId20" Type="http://schemas.openxmlformats.org/officeDocument/2006/relationships/image" Target="../media/image83.png"/><Relationship Id="rId1" Type="http://schemas.openxmlformats.org/officeDocument/2006/relationships/slideLayout" Target="../slideLayouts/slideLayout28.xml"/><Relationship Id="rId6" Type="http://schemas.openxmlformats.org/officeDocument/2006/relationships/image" Target="../media/image57.png"/><Relationship Id="rId11" Type="http://schemas.openxmlformats.org/officeDocument/2006/relationships/image" Target="../media/image56.png"/><Relationship Id="rId5" Type="http://schemas.openxmlformats.org/officeDocument/2006/relationships/image" Target="../media/image93.png"/><Relationship Id="rId15" Type="http://schemas.microsoft.com/office/2007/relationships/hdphoto" Target="../media/hdphoto9.wdp"/><Relationship Id="rId10" Type="http://schemas.openxmlformats.org/officeDocument/2006/relationships/image" Target="../media/image59.png"/><Relationship Id="rId19" Type="http://schemas.openxmlformats.org/officeDocument/2006/relationships/image" Target="../media/image94.png"/><Relationship Id="rId4" Type="http://schemas.openxmlformats.org/officeDocument/2006/relationships/image" Target="file:///O:\Mi%20unidad\OSPA\01.%20Tematicas\02.%20Hidrologia\01.%20Productos\01.Mapas_Alertas_Hidrologicas\temporales\jpg\Cuenca_baja_rio_Cauca.jpg" TargetMode="External"/><Relationship Id="rId9" Type="http://schemas.openxmlformats.org/officeDocument/2006/relationships/image" Target="../media/image62.png"/><Relationship Id="rId14" Type="http://schemas.openxmlformats.org/officeDocument/2006/relationships/image" Target="../media/image80.png"/></Relationships>
</file>

<file path=ppt/slides/_rels/slide36.xml.rels><?xml version="1.0" encoding="UTF-8" standalone="yes"?>
<Relationships xmlns="http://schemas.openxmlformats.org/package/2006/relationships"><Relationship Id="rId8" Type="http://schemas.openxmlformats.org/officeDocument/2006/relationships/image" Target="../media/image96.png"/><Relationship Id="rId13" Type="http://schemas.openxmlformats.org/officeDocument/2006/relationships/image" Target="../media/image59.png"/><Relationship Id="rId18" Type="http://schemas.microsoft.com/office/2007/relationships/hdphoto" Target="../media/hdphoto9.wdp"/><Relationship Id="rId3" Type="http://schemas.openxmlformats.org/officeDocument/2006/relationships/image" Target="../media/image92.jpeg"/><Relationship Id="rId21" Type="http://schemas.openxmlformats.org/officeDocument/2006/relationships/image" Target="../media/image69.png"/><Relationship Id="rId7" Type="http://schemas.openxmlformats.org/officeDocument/2006/relationships/image" Target="../media/image94.png"/><Relationship Id="rId12" Type="http://schemas.openxmlformats.org/officeDocument/2006/relationships/image" Target="../media/image62.png"/><Relationship Id="rId17" Type="http://schemas.openxmlformats.org/officeDocument/2006/relationships/image" Target="../media/image80.png"/><Relationship Id="rId2" Type="http://schemas.openxmlformats.org/officeDocument/2006/relationships/notesSlide" Target="../notesSlides/notesSlide16.xml"/><Relationship Id="rId16" Type="http://schemas.openxmlformats.org/officeDocument/2006/relationships/image" Target="../media/image47.png"/><Relationship Id="rId20" Type="http://schemas.openxmlformats.org/officeDocument/2006/relationships/image" Target="../media/image61.png"/><Relationship Id="rId1" Type="http://schemas.openxmlformats.org/officeDocument/2006/relationships/slideLayout" Target="../slideLayouts/slideLayout28.xml"/><Relationship Id="rId6" Type="http://schemas.openxmlformats.org/officeDocument/2006/relationships/image" Target="../media/image95.png"/><Relationship Id="rId11" Type="http://schemas.openxmlformats.org/officeDocument/2006/relationships/image" Target="../media/image60.png"/><Relationship Id="rId5" Type="http://schemas.openxmlformats.org/officeDocument/2006/relationships/image" Target="../media/image93.png"/><Relationship Id="rId15" Type="http://schemas.openxmlformats.org/officeDocument/2006/relationships/image" Target="../media/image70.png"/><Relationship Id="rId10" Type="http://schemas.openxmlformats.org/officeDocument/2006/relationships/image" Target="../media/image58.png"/><Relationship Id="rId19" Type="http://schemas.openxmlformats.org/officeDocument/2006/relationships/image" Target="../media/image78.png"/><Relationship Id="rId4" Type="http://schemas.openxmlformats.org/officeDocument/2006/relationships/image" Target="file:///O:\Mi%20unidad\OSPA\01.%20Tematicas\02.%20Hidrologia\01.%20Productos\01.Mapas_Alertas_Hidrologicas\temporales\jpg\Cuenca_baja_rio_Cauca.jpg" TargetMode="External"/><Relationship Id="rId9" Type="http://schemas.openxmlformats.org/officeDocument/2006/relationships/image" Target="../media/image57.png"/><Relationship Id="rId14" Type="http://schemas.openxmlformats.org/officeDocument/2006/relationships/image" Target="../media/image56.png"/><Relationship Id="rId22" Type="http://schemas.openxmlformats.org/officeDocument/2006/relationships/image" Target="../media/image97.png"/></Relationships>
</file>

<file path=ppt/slides/_rels/slide37.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56.png"/><Relationship Id="rId18" Type="http://schemas.openxmlformats.org/officeDocument/2006/relationships/image" Target="../media/image69.png"/><Relationship Id="rId3" Type="http://schemas.openxmlformats.org/officeDocument/2006/relationships/image" Target="../media/image98.jpeg"/><Relationship Id="rId21" Type="http://schemas.openxmlformats.org/officeDocument/2006/relationships/image" Target="../media/image99.png"/><Relationship Id="rId7" Type="http://schemas.openxmlformats.org/officeDocument/2006/relationships/image" Target="../media/image57.png"/><Relationship Id="rId12" Type="http://schemas.openxmlformats.org/officeDocument/2006/relationships/image" Target="../media/image59.png"/><Relationship Id="rId17" Type="http://schemas.openxmlformats.org/officeDocument/2006/relationships/image" Target="../media/image78.png"/><Relationship Id="rId2" Type="http://schemas.openxmlformats.org/officeDocument/2006/relationships/notesSlide" Target="../notesSlides/notesSlide17.xml"/><Relationship Id="rId16" Type="http://schemas.microsoft.com/office/2007/relationships/hdphoto" Target="../media/hdphoto9.wdp"/><Relationship Id="rId20" Type="http://schemas.openxmlformats.org/officeDocument/2006/relationships/image" Target="../media/image94.png"/><Relationship Id="rId1" Type="http://schemas.openxmlformats.org/officeDocument/2006/relationships/slideLayout" Target="../slideLayouts/slideLayout27.xml"/><Relationship Id="rId6" Type="http://schemas.openxmlformats.org/officeDocument/2006/relationships/image" Target="../media/image47.png"/><Relationship Id="rId11" Type="http://schemas.openxmlformats.org/officeDocument/2006/relationships/image" Target="../media/image62.png"/><Relationship Id="rId5" Type="http://schemas.openxmlformats.org/officeDocument/2006/relationships/image" Target="../media/image95.png"/><Relationship Id="rId15" Type="http://schemas.openxmlformats.org/officeDocument/2006/relationships/image" Target="../media/image80.png"/><Relationship Id="rId10" Type="http://schemas.openxmlformats.org/officeDocument/2006/relationships/image" Target="../media/image60.png"/><Relationship Id="rId19" Type="http://schemas.openxmlformats.org/officeDocument/2006/relationships/image" Target="../media/image81.png"/><Relationship Id="rId4" Type="http://schemas.openxmlformats.org/officeDocument/2006/relationships/image" Target="file:///O:\Mi%20unidad\OSPA\01.%20Tematicas\02.%20Hidrologia\01.%20Productos\01.Mapas_Alertas_Hidrologicas\temporales\jpg\Cuenca_baja_Magdalena.jpg" TargetMode="External"/><Relationship Id="rId9" Type="http://schemas.openxmlformats.org/officeDocument/2006/relationships/image" Target="../media/image61.png"/><Relationship Id="rId14" Type="http://schemas.openxmlformats.org/officeDocument/2006/relationships/image" Target="../media/image70.png"/></Relationships>
</file>

<file path=ppt/slides/_rels/slide38.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47.png"/><Relationship Id="rId18" Type="http://schemas.openxmlformats.org/officeDocument/2006/relationships/image" Target="../media/image94.png"/><Relationship Id="rId3" Type="http://schemas.openxmlformats.org/officeDocument/2006/relationships/image" Target="../media/image98.jpeg"/><Relationship Id="rId21" Type="http://schemas.openxmlformats.org/officeDocument/2006/relationships/image" Target="../media/image83.png"/><Relationship Id="rId7" Type="http://schemas.openxmlformats.org/officeDocument/2006/relationships/image" Target="../media/image61.png"/><Relationship Id="rId12" Type="http://schemas.openxmlformats.org/officeDocument/2006/relationships/image" Target="../media/image70.png"/><Relationship Id="rId17" Type="http://schemas.openxmlformats.org/officeDocument/2006/relationships/image" Target="../media/image69.png"/><Relationship Id="rId2" Type="http://schemas.openxmlformats.org/officeDocument/2006/relationships/notesSlide" Target="../notesSlides/notesSlide18.xml"/><Relationship Id="rId16" Type="http://schemas.openxmlformats.org/officeDocument/2006/relationships/image" Target="../media/image78.png"/><Relationship Id="rId20" Type="http://schemas.openxmlformats.org/officeDocument/2006/relationships/image" Target="../media/image81.png"/><Relationship Id="rId1" Type="http://schemas.openxmlformats.org/officeDocument/2006/relationships/slideLayout" Target="../slideLayouts/slideLayout27.xml"/><Relationship Id="rId6" Type="http://schemas.openxmlformats.org/officeDocument/2006/relationships/image" Target="../media/image58.png"/><Relationship Id="rId11" Type="http://schemas.openxmlformats.org/officeDocument/2006/relationships/image" Target="../media/image56.png"/><Relationship Id="rId5" Type="http://schemas.openxmlformats.org/officeDocument/2006/relationships/image" Target="../media/image57.png"/><Relationship Id="rId15" Type="http://schemas.microsoft.com/office/2007/relationships/hdphoto" Target="../media/hdphoto9.wdp"/><Relationship Id="rId10" Type="http://schemas.openxmlformats.org/officeDocument/2006/relationships/image" Target="../media/image59.png"/><Relationship Id="rId19" Type="http://schemas.openxmlformats.org/officeDocument/2006/relationships/image" Target="../media/image99.png"/><Relationship Id="rId4" Type="http://schemas.openxmlformats.org/officeDocument/2006/relationships/image" Target="file:///O:\Mi%20unidad\OSPA\01.%20Tematicas\02.%20Hidrologia\01.%20Productos\01.Mapas_Alertas_Hidrologicas\temporales\jpg\Cuenca_baja_Magdalena.jpg" TargetMode="External"/><Relationship Id="rId9" Type="http://schemas.openxmlformats.org/officeDocument/2006/relationships/image" Target="../media/image62.png"/><Relationship Id="rId14" Type="http://schemas.openxmlformats.org/officeDocument/2006/relationships/image" Target="../media/image80.png"/></Relationships>
</file>

<file path=ppt/slides/_rels/slide39.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9.png"/><Relationship Id="rId18" Type="http://schemas.openxmlformats.org/officeDocument/2006/relationships/image" Target="../media/image78.png"/><Relationship Id="rId3" Type="http://schemas.openxmlformats.org/officeDocument/2006/relationships/image" Target="../media/image100.jpeg"/><Relationship Id="rId7" Type="http://schemas.openxmlformats.org/officeDocument/2006/relationships/image" Target="../media/image57.png"/><Relationship Id="rId12" Type="http://schemas.openxmlformats.org/officeDocument/2006/relationships/image" Target="../media/image56.png"/><Relationship Id="rId17" Type="http://schemas.microsoft.com/office/2007/relationships/hdphoto" Target="../media/hdphoto9.wdp"/><Relationship Id="rId2" Type="http://schemas.openxmlformats.org/officeDocument/2006/relationships/notesSlide" Target="../notesSlides/notesSlide19.xml"/><Relationship Id="rId16" Type="http://schemas.openxmlformats.org/officeDocument/2006/relationships/image" Target="../media/image80.png"/><Relationship Id="rId1" Type="http://schemas.openxmlformats.org/officeDocument/2006/relationships/slideLayout" Target="../slideLayouts/slideLayout29.xml"/><Relationship Id="rId6" Type="http://schemas.openxmlformats.org/officeDocument/2006/relationships/image" Target="../media/image58.png"/><Relationship Id="rId11" Type="http://schemas.openxmlformats.org/officeDocument/2006/relationships/image" Target="../media/image59.png"/><Relationship Id="rId5" Type="http://schemas.openxmlformats.org/officeDocument/2006/relationships/image" Target="../media/image83.png"/><Relationship Id="rId15" Type="http://schemas.openxmlformats.org/officeDocument/2006/relationships/image" Target="../media/image47.png"/><Relationship Id="rId10" Type="http://schemas.openxmlformats.org/officeDocument/2006/relationships/image" Target="../media/image62.png"/><Relationship Id="rId4" Type="http://schemas.openxmlformats.org/officeDocument/2006/relationships/image" Target="file:///O:\Mi%20unidad\OSPA\01.%20Tematicas\02.%20Hidrologia\01.%20Productos\01.Mapas_Alertas_Hidrologicas\temporales\jpg\AH_Orinoco.jpg" TargetMode="External"/><Relationship Id="rId9" Type="http://schemas.openxmlformats.org/officeDocument/2006/relationships/image" Target="../media/image60.png"/><Relationship Id="rId14" Type="http://schemas.openxmlformats.org/officeDocument/2006/relationships/image" Target="../media/image70.png"/></Relationships>
</file>

<file path=ppt/slides/_rels/slide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5.xml"/><Relationship Id="rId6" Type="http://schemas.openxmlformats.org/officeDocument/2006/relationships/image" Target="file:///O:\Mi%20unidad\OSPA\03.%20Boletines\02.%20BCH\Fig\3.PronosticoSiguienteJornada.png" TargetMode="External"/><Relationship Id="rId5" Type="http://schemas.openxmlformats.org/officeDocument/2006/relationships/image" Target="../media/image44.png"/><Relationship Id="rId4" Type="http://schemas.openxmlformats.org/officeDocument/2006/relationships/image" Target="../media/image43.png"/></Relationships>
</file>

<file path=ppt/slides/_rels/slide40.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70.png"/><Relationship Id="rId18" Type="http://schemas.openxmlformats.org/officeDocument/2006/relationships/image" Target="../media/image83.png"/><Relationship Id="rId3" Type="http://schemas.openxmlformats.org/officeDocument/2006/relationships/image" Target="../media/image100.jpeg"/><Relationship Id="rId7" Type="http://schemas.openxmlformats.org/officeDocument/2006/relationships/image" Target="../media/image61.png"/><Relationship Id="rId12" Type="http://schemas.openxmlformats.org/officeDocument/2006/relationships/image" Target="../media/image69.png"/><Relationship Id="rId17" Type="http://schemas.openxmlformats.org/officeDocument/2006/relationships/image" Target="../media/image78.png"/><Relationship Id="rId2" Type="http://schemas.openxmlformats.org/officeDocument/2006/relationships/notesSlide" Target="../notesSlides/notesSlide20.xml"/><Relationship Id="rId16" Type="http://schemas.microsoft.com/office/2007/relationships/hdphoto" Target="../media/hdphoto9.wdp"/><Relationship Id="rId1" Type="http://schemas.openxmlformats.org/officeDocument/2006/relationships/slideLayout" Target="../slideLayouts/slideLayout29.xml"/><Relationship Id="rId6" Type="http://schemas.openxmlformats.org/officeDocument/2006/relationships/image" Target="../media/image58.png"/><Relationship Id="rId11" Type="http://schemas.openxmlformats.org/officeDocument/2006/relationships/image" Target="../media/image56.png"/><Relationship Id="rId5" Type="http://schemas.openxmlformats.org/officeDocument/2006/relationships/image" Target="../media/image57.png"/><Relationship Id="rId15" Type="http://schemas.openxmlformats.org/officeDocument/2006/relationships/image" Target="../media/image80.png"/><Relationship Id="rId10" Type="http://schemas.openxmlformats.org/officeDocument/2006/relationships/image" Target="../media/image59.png"/><Relationship Id="rId19" Type="http://schemas.openxmlformats.org/officeDocument/2006/relationships/image" Target="../media/image81.png"/><Relationship Id="rId4" Type="http://schemas.openxmlformats.org/officeDocument/2006/relationships/image" Target="file:///O:\Mi%20unidad\OSPA\01.%20Tematicas\02.%20Hidrologia\01.%20Productos\01.Mapas_Alertas_Hidrologicas\temporales\jpg\AH_Orinoco.jpg" TargetMode="External"/><Relationship Id="rId9" Type="http://schemas.openxmlformats.org/officeDocument/2006/relationships/image" Target="../media/image62.png"/><Relationship Id="rId14" Type="http://schemas.openxmlformats.org/officeDocument/2006/relationships/image" Target="../media/image47.png"/></Relationships>
</file>

<file path=ppt/slides/_rels/slide41.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70.png"/><Relationship Id="rId18" Type="http://schemas.openxmlformats.org/officeDocument/2006/relationships/image" Target="../media/image81.png"/><Relationship Id="rId3" Type="http://schemas.openxmlformats.org/officeDocument/2006/relationships/image" Target="../media/image100.jpeg"/><Relationship Id="rId7" Type="http://schemas.openxmlformats.org/officeDocument/2006/relationships/image" Target="../media/image61.png"/><Relationship Id="rId12" Type="http://schemas.openxmlformats.org/officeDocument/2006/relationships/image" Target="../media/image69.png"/><Relationship Id="rId17" Type="http://schemas.openxmlformats.org/officeDocument/2006/relationships/image" Target="../media/image78.png"/><Relationship Id="rId2" Type="http://schemas.openxmlformats.org/officeDocument/2006/relationships/notesSlide" Target="../notesSlides/notesSlide21.xml"/><Relationship Id="rId16" Type="http://schemas.microsoft.com/office/2007/relationships/hdphoto" Target="../media/hdphoto9.wdp"/><Relationship Id="rId1" Type="http://schemas.openxmlformats.org/officeDocument/2006/relationships/slideLayout" Target="../slideLayouts/slideLayout29.xml"/><Relationship Id="rId6" Type="http://schemas.openxmlformats.org/officeDocument/2006/relationships/image" Target="../media/image58.png"/><Relationship Id="rId11" Type="http://schemas.openxmlformats.org/officeDocument/2006/relationships/image" Target="../media/image56.png"/><Relationship Id="rId5" Type="http://schemas.openxmlformats.org/officeDocument/2006/relationships/image" Target="../media/image57.png"/><Relationship Id="rId15" Type="http://schemas.openxmlformats.org/officeDocument/2006/relationships/image" Target="../media/image80.png"/><Relationship Id="rId10" Type="http://schemas.openxmlformats.org/officeDocument/2006/relationships/image" Target="../media/image59.png"/><Relationship Id="rId4" Type="http://schemas.openxmlformats.org/officeDocument/2006/relationships/image" Target="file:///O:\Mi%20unidad\OSPA\01.%20Tematicas\02.%20Hidrologia\01.%20Productos\01.Mapas_Alertas_Hidrologicas\temporales\jpg\AH_Orinoco.jpg" TargetMode="External"/><Relationship Id="rId9" Type="http://schemas.openxmlformats.org/officeDocument/2006/relationships/image" Target="../media/image62.png"/><Relationship Id="rId14" Type="http://schemas.openxmlformats.org/officeDocument/2006/relationships/image" Target="../media/image47.png"/></Relationships>
</file>

<file path=ppt/slides/_rels/slide42.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47.png"/><Relationship Id="rId18" Type="http://schemas.openxmlformats.org/officeDocument/2006/relationships/image" Target="../media/image81.png"/><Relationship Id="rId3" Type="http://schemas.openxmlformats.org/officeDocument/2006/relationships/image" Target="../media/image100.jpeg"/><Relationship Id="rId7" Type="http://schemas.openxmlformats.org/officeDocument/2006/relationships/image" Target="../media/image61.png"/><Relationship Id="rId12" Type="http://schemas.openxmlformats.org/officeDocument/2006/relationships/image" Target="../media/image69.png"/><Relationship Id="rId17" Type="http://schemas.openxmlformats.org/officeDocument/2006/relationships/image" Target="../media/image70.png"/><Relationship Id="rId2" Type="http://schemas.openxmlformats.org/officeDocument/2006/relationships/notesSlide" Target="../notesSlides/notesSlide22.xml"/><Relationship Id="rId16" Type="http://schemas.openxmlformats.org/officeDocument/2006/relationships/image" Target="../media/image78.png"/><Relationship Id="rId1" Type="http://schemas.openxmlformats.org/officeDocument/2006/relationships/slideLayout" Target="../slideLayouts/slideLayout29.xml"/><Relationship Id="rId6" Type="http://schemas.openxmlformats.org/officeDocument/2006/relationships/image" Target="../media/image58.png"/><Relationship Id="rId11" Type="http://schemas.openxmlformats.org/officeDocument/2006/relationships/image" Target="../media/image56.png"/><Relationship Id="rId5" Type="http://schemas.openxmlformats.org/officeDocument/2006/relationships/image" Target="../media/image57.png"/><Relationship Id="rId15" Type="http://schemas.microsoft.com/office/2007/relationships/hdphoto" Target="../media/hdphoto9.wdp"/><Relationship Id="rId10" Type="http://schemas.openxmlformats.org/officeDocument/2006/relationships/image" Target="../media/image59.png"/><Relationship Id="rId19" Type="http://schemas.openxmlformats.org/officeDocument/2006/relationships/image" Target="../media/image82.png"/><Relationship Id="rId4" Type="http://schemas.openxmlformats.org/officeDocument/2006/relationships/image" Target="file:///O:\Mi%20unidad\OSPA\01.%20Tematicas\02.%20Hidrologia\01.%20Productos\01.Mapas_Alertas_Hidrologicas\temporales\jpg\AH_Orinoco.jpg" TargetMode="External"/><Relationship Id="rId9" Type="http://schemas.openxmlformats.org/officeDocument/2006/relationships/image" Target="../media/image62.png"/><Relationship Id="rId14" Type="http://schemas.openxmlformats.org/officeDocument/2006/relationships/image" Target="../media/image80.png"/></Relationships>
</file>

<file path=ppt/slides/_rels/slide43.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70.png"/><Relationship Id="rId18" Type="http://schemas.openxmlformats.org/officeDocument/2006/relationships/image" Target="../media/image81.png"/><Relationship Id="rId3" Type="http://schemas.openxmlformats.org/officeDocument/2006/relationships/image" Target="../media/image100.jpeg"/><Relationship Id="rId7" Type="http://schemas.openxmlformats.org/officeDocument/2006/relationships/image" Target="../media/image61.png"/><Relationship Id="rId12" Type="http://schemas.openxmlformats.org/officeDocument/2006/relationships/image" Target="../media/image69.png"/><Relationship Id="rId17" Type="http://schemas.openxmlformats.org/officeDocument/2006/relationships/image" Target="../media/image78.png"/><Relationship Id="rId2" Type="http://schemas.openxmlformats.org/officeDocument/2006/relationships/notesSlide" Target="../notesSlides/notesSlide23.xml"/><Relationship Id="rId16" Type="http://schemas.microsoft.com/office/2007/relationships/hdphoto" Target="../media/hdphoto9.wdp"/><Relationship Id="rId1" Type="http://schemas.openxmlformats.org/officeDocument/2006/relationships/slideLayout" Target="../slideLayouts/slideLayout29.xml"/><Relationship Id="rId6" Type="http://schemas.openxmlformats.org/officeDocument/2006/relationships/image" Target="../media/image58.png"/><Relationship Id="rId11" Type="http://schemas.openxmlformats.org/officeDocument/2006/relationships/image" Target="../media/image56.png"/><Relationship Id="rId5" Type="http://schemas.openxmlformats.org/officeDocument/2006/relationships/image" Target="../media/image57.png"/><Relationship Id="rId15" Type="http://schemas.openxmlformats.org/officeDocument/2006/relationships/image" Target="../media/image80.png"/><Relationship Id="rId10" Type="http://schemas.openxmlformats.org/officeDocument/2006/relationships/image" Target="../media/image59.png"/><Relationship Id="rId4" Type="http://schemas.openxmlformats.org/officeDocument/2006/relationships/image" Target="file:///O:\Mi%20unidad\OSPA\01.%20Tematicas\02.%20Hidrologia\01.%20Productos\01.Mapas_Alertas_Hidrologicas\temporales\jpg\AH_Orinoco.jpg" TargetMode="External"/><Relationship Id="rId9" Type="http://schemas.openxmlformats.org/officeDocument/2006/relationships/image" Target="../media/image62.png"/><Relationship Id="rId14" Type="http://schemas.openxmlformats.org/officeDocument/2006/relationships/image" Target="../media/image47.png"/></Relationships>
</file>

<file path=ppt/slides/_rels/slide44.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70.png"/><Relationship Id="rId18" Type="http://schemas.openxmlformats.org/officeDocument/2006/relationships/image" Target="../media/image82.png"/><Relationship Id="rId3" Type="http://schemas.openxmlformats.org/officeDocument/2006/relationships/image" Target="../media/image100.jpeg"/><Relationship Id="rId7" Type="http://schemas.openxmlformats.org/officeDocument/2006/relationships/image" Target="../media/image61.png"/><Relationship Id="rId12" Type="http://schemas.openxmlformats.org/officeDocument/2006/relationships/image" Target="../media/image69.png"/><Relationship Id="rId17" Type="http://schemas.openxmlformats.org/officeDocument/2006/relationships/image" Target="../media/image78.png"/><Relationship Id="rId2" Type="http://schemas.openxmlformats.org/officeDocument/2006/relationships/notesSlide" Target="../notesSlides/notesSlide24.xml"/><Relationship Id="rId16" Type="http://schemas.microsoft.com/office/2007/relationships/hdphoto" Target="../media/hdphoto9.wdp"/><Relationship Id="rId1" Type="http://schemas.openxmlformats.org/officeDocument/2006/relationships/slideLayout" Target="../slideLayouts/slideLayout29.xml"/><Relationship Id="rId6" Type="http://schemas.openxmlformats.org/officeDocument/2006/relationships/image" Target="../media/image58.png"/><Relationship Id="rId11" Type="http://schemas.openxmlformats.org/officeDocument/2006/relationships/image" Target="../media/image56.png"/><Relationship Id="rId5" Type="http://schemas.openxmlformats.org/officeDocument/2006/relationships/image" Target="../media/image57.png"/><Relationship Id="rId15" Type="http://schemas.openxmlformats.org/officeDocument/2006/relationships/image" Target="../media/image80.png"/><Relationship Id="rId10" Type="http://schemas.openxmlformats.org/officeDocument/2006/relationships/image" Target="../media/image59.png"/><Relationship Id="rId19" Type="http://schemas.openxmlformats.org/officeDocument/2006/relationships/image" Target="../media/image81.png"/><Relationship Id="rId4" Type="http://schemas.openxmlformats.org/officeDocument/2006/relationships/image" Target="file:///O:\Mi%20unidad\OSPA\01.%20Tematicas\02.%20Hidrologia\01.%20Productos\01.Mapas_Alertas_Hidrologicas\temporales\jpg\AH_Orinoco.jpg" TargetMode="External"/><Relationship Id="rId9" Type="http://schemas.openxmlformats.org/officeDocument/2006/relationships/image" Target="../media/image62.png"/><Relationship Id="rId14" Type="http://schemas.openxmlformats.org/officeDocument/2006/relationships/image" Target="../media/image47.png"/></Relationships>
</file>

<file path=ppt/slides/_rels/slide45.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70.png"/><Relationship Id="rId3" Type="http://schemas.openxmlformats.org/officeDocument/2006/relationships/image" Target="../media/image100.jpeg"/><Relationship Id="rId7" Type="http://schemas.openxmlformats.org/officeDocument/2006/relationships/image" Target="../media/image61.png"/><Relationship Id="rId12" Type="http://schemas.openxmlformats.org/officeDocument/2006/relationships/image" Target="../media/image69.png"/><Relationship Id="rId17" Type="http://schemas.openxmlformats.org/officeDocument/2006/relationships/image" Target="../media/image78.png"/><Relationship Id="rId2" Type="http://schemas.openxmlformats.org/officeDocument/2006/relationships/notesSlide" Target="../notesSlides/notesSlide25.xml"/><Relationship Id="rId16" Type="http://schemas.microsoft.com/office/2007/relationships/hdphoto" Target="../media/hdphoto9.wdp"/><Relationship Id="rId1" Type="http://schemas.openxmlformats.org/officeDocument/2006/relationships/slideLayout" Target="../slideLayouts/slideLayout29.xml"/><Relationship Id="rId6" Type="http://schemas.openxmlformats.org/officeDocument/2006/relationships/image" Target="../media/image58.png"/><Relationship Id="rId11" Type="http://schemas.openxmlformats.org/officeDocument/2006/relationships/image" Target="../media/image56.png"/><Relationship Id="rId5" Type="http://schemas.openxmlformats.org/officeDocument/2006/relationships/image" Target="../media/image57.png"/><Relationship Id="rId15" Type="http://schemas.openxmlformats.org/officeDocument/2006/relationships/image" Target="../media/image80.png"/><Relationship Id="rId10" Type="http://schemas.openxmlformats.org/officeDocument/2006/relationships/image" Target="../media/image59.png"/><Relationship Id="rId4" Type="http://schemas.openxmlformats.org/officeDocument/2006/relationships/image" Target="file:///O:\Mi%20unidad\OSPA\01.%20Tematicas\02.%20Hidrologia\01.%20Productos\01.Mapas_Alertas_Hidrologicas\temporales\jpg\AH_Orinoco.jpg" TargetMode="External"/><Relationship Id="rId9" Type="http://schemas.openxmlformats.org/officeDocument/2006/relationships/image" Target="../media/image62.png"/><Relationship Id="rId14" Type="http://schemas.openxmlformats.org/officeDocument/2006/relationships/image" Target="../media/image47.png"/></Relationships>
</file>

<file path=ppt/slides/_rels/slide46.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70.png"/><Relationship Id="rId18" Type="http://schemas.openxmlformats.org/officeDocument/2006/relationships/image" Target="../media/image82.png"/><Relationship Id="rId3" Type="http://schemas.openxmlformats.org/officeDocument/2006/relationships/image" Target="../media/image100.jpeg"/><Relationship Id="rId7" Type="http://schemas.openxmlformats.org/officeDocument/2006/relationships/image" Target="../media/image61.png"/><Relationship Id="rId12" Type="http://schemas.openxmlformats.org/officeDocument/2006/relationships/image" Target="../media/image69.png"/><Relationship Id="rId17" Type="http://schemas.openxmlformats.org/officeDocument/2006/relationships/image" Target="../media/image78.png"/><Relationship Id="rId2" Type="http://schemas.openxmlformats.org/officeDocument/2006/relationships/notesSlide" Target="../notesSlides/notesSlide26.xml"/><Relationship Id="rId16" Type="http://schemas.microsoft.com/office/2007/relationships/hdphoto" Target="../media/hdphoto9.wdp"/><Relationship Id="rId1" Type="http://schemas.openxmlformats.org/officeDocument/2006/relationships/slideLayout" Target="../slideLayouts/slideLayout29.xml"/><Relationship Id="rId6" Type="http://schemas.openxmlformats.org/officeDocument/2006/relationships/image" Target="../media/image58.png"/><Relationship Id="rId11" Type="http://schemas.openxmlformats.org/officeDocument/2006/relationships/image" Target="../media/image56.png"/><Relationship Id="rId5" Type="http://schemas.openxmlformats.org/officeDocument/2006/relationships/image" Target="../media/image57.png"/><Relationship Id="rId15" Type="http://schemas.openxmlformats.org/officeDocument/2006/relationships/image" Target="../media/image80.png"/><Relationship Id="rId10" Type="http://schemas.openxmlformats.org/officeDocument/2006/relationships/image" Target="../media/image59.png"/><Relationship Id="rId19" Type="http://schemas.openxmlformats.org/officeDocument/2006/relationships/image" Target="../media/image101.png"/><Relationship Id="rId4" Type="http://schemas.openxmlformats.org/officeDocument/2006/relationships/image" Target="file:///O:\Mi%20unidad\OSPA\01.%20Tematicas\02.%20Hidrologia\01.%20Productos\01.Mapas_Alertas_Hidrologicas\temporales\jpg\AH_Orinoco.jpg" TargetMode="External"/><Relationship Id="rId9" Type="http://schemas.openxmlformats.org/officeDocument/2006/relationships/image" Target="../media/image62.png"/><Relationship Id="rId14" Type="http://schemas.openxmlformats.org/officeDocument/2006/relationships/image" Target="../media/image47.png"/></Relationships>
</file>

<file path=ppt/slides/_rels/slide47.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47.png"/><Relationship Id="rId18" Type="http://schemas.openxmlformats.org/officeDocument/2006/relationships/image" Target="../media/image81.png"/><Relationship Id="rId3" Type="http://schemas.openxmlformats.org/officeDocument/2006/relationships/image" Target="../media/image100.jpeg"/><Relationship Id="rId7" Type="http://schemas.openxmlformats.org/officeDocument/2006/relationships/image" Target="../media/image61.png"/><Relationship Id="rId12" Type="http://schemas.openxmlformats.org/officeDocument/2006/relationships/image" Target="../media/image70.png"/><Relationship Id="rId17" Type="http://schemas.openxmlformats.org/officeDocument/2006/relationships/image" Target="../media/image69.png"/><Relationship Id="rId2" Type="http://schemas.openxmlformats.org/officeDocument/2006/relationships/notesSlide" Target="../notesSlides/notesSlide27.xml"/><Relationship Id="rId16" Type="http://schemas.openxmlformats.org/officeDocument/2006/relationships/image" Target="../media/image78.png"/><Relationship Id="rId1" Type="http://schemas.openxmlformats.org/officeDocument/2006/relationships/slideLayout" Target="../slideLayouts/slideLayout29.xml"/><Relationship Id="rId6" Type="http://schemas.openxmlformats.org/officeDocument/2006/relationships/image" Target="../media/image58.png"/><Relationship Id="rId11" Type="http://schemas.openxmlformats.org/officeDocument/2006/relationships/image" Target="../media/image56.png"/><Relationship Id="rId5" Type="http://schemas.openxmlformats.org/officeDocument/2006/relationships/image" Target="../media/image57.png"/><Relationship Id="rId15" Type="http://schemas.microsoft.com/office/2007/relationships/hdphoto" Target="../media/hdphoto9.wdp"/><Relationship Id="rId10" Type="http://schemas.openxmlformats.org/officeDocument/2006/relationships/image" Target="../media/image59.png"/><Relationship Id="rId19" Type="http://schemas.openxmlformats.org/officeDocument/2006/relationships/image" Target="../media/image82.png"/><Relationship Id="rId4" Type="http://schemas.openxmlformats.org/officeDocument/2006/relationships/image" Target="file:///O:\Mi%20unidad\OSPA\01.%20Tematicas\02.%20Hidrologia\01.%20Productos\01.Mapas_Alertas_Hidrologicas\temporales\jpg\AH_Orinoco.jpg" TargetMode="External"/><Relationship Id="rId9" Type="http://schemas.openxmlformats.org/officeDocument/2006/relationships/image" Target="../media/image62.png"/><Relationship Id="rId14" Type="http://schemas.openxmlformats.org/officeDocument/2006/relationships/image" Target="../media/image80.png"/></Relationships>
</file>

<file path=ppt/slides/_rels/slide48.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47.png"/><Relationship Id="rId3" Type="http://schemas.openxmlformats.org/officeDocument/2006/relationships/image" Target="../media/image100.jpeg"/><Relationship Id="rId7" Type="http://schemas.openxmlformats.org/officeDocument/2006/relationships/image" Target="../media/image61.png"/><Relationship Id="rId12" Type="http://schemas.openxmlformats.org/officeDocument/2006/relationships/image" Target="../media/image70.png"/><Relationship Id="rId17" Type="http://schemas.openxmlformats.org/officeDocument/2006/relationships/image" Target="../media/image69.png"/><Relationship Id="rId2" Type="http://schemas.openxmlformats.org/officeDocument/2006/relationships/notesSlide" Target="../notesSlides/notesSlide28.xml"/><Relationship Id="rId16" Type="http://schemas.openxmlformats.org/officeDocument/2006/relationships/image" Target="../media/image78.png"/><Relationship Id="rId1" Type="http://schemas.openxmlformats.org/officeDocument/2006/relationships/slideLayout" Target="../slideLayouts/slideLayout29.xml"/><Relationship Id="rId6" Type="http://schemas.openxmlformats.org/officeDocument/2006/relationships/image" Target="../media/image58.png"/><Relationship Id="rId11" Type="http://schemas.openxmlformats.org/officeDocument/2006/relationships/image" Target="../media/image56.png"/><Relationship Id="rId5" Type="http://schemas.openxmlformats.org/officeDocument/2006/relationships/image" Target="../media/image57.png"/><Relationship Id="rId15" Type="http://schemas.microsoft.com/office/2007/relationships/hdphoto" Target="../media/hdphoto9.wdp"/><Relationship Id="rId10" Type="http://schemas.openxmlformats.org/officeDocument/2006/relationships/image" Target="../media/image59.png"/><Relationship Id="rId4" Type="http://schemas.openxmlformats.org/officeDocument/2006/relationships/image" Target="file:///O:\Mi%20unidad\OSPA\01.%20Tematicas\02.%20Hidrologia\01.%20Productos\01.Mapas_Alertas_Hidrologicas\temporales\jpg\AH_Orinoco.jpg" TargetMode="External"/><Relationship Id="rId9" Type="http://schemas.openxmlformats.org/officeDocument/2006/relationships/image" Target="../media/image62.png"/><Relationship Id="rId14" Type="http://schemas.openxmlformats.org/officeDocument/2006/relationships/image" Target="../media/image80.png"/></Relationships>
</file>

<file path=ppt/slides/_rels/slide49.xml.rels><?xml version="1.0" encoding="UTF-8" standalone="yes"?>
<Relationships xmlns="http://schemas.openxmlformats.org/package/2006/relationships"><Relationship Id="rId8" Type="http://schemas.openxmlformats.org/officeDocument/2006/relationships/image" Target="../media/image60.png"/><Relationship Id="rId13" Type="http://schemas.openxmlformats.org/officeDocument/2006/relationships/image" Target="../media/image47.png"/><Relationship Id="rId3" Type="http://schemas.openxmlformats.org/officeDocument/2006/relationships/image" Target="../media/image100.jpeg"/><Relationship Id="rId7" Type="http://schemas.openxmlformats.org/officeDocument/2006/relationships/image" Target="../media/image61.png"/><Relationship Id="rId12" Type="http://schemas.openxmlformats.org/officeDocument/2006/relationships/image" Target="../media/image70.png"/><Relationship Id="rId17" Type="http://schemas.openxmlformats.org/officeDocument/2006/relationships/image" Target="../media/image69.png"/><Relationship Id="rId2" Type="http://schemas.openxmlformats.org/officeDocument/2006/relationships/notesSlide" Target="../notesSlides/notesSlide29.xml"/><Relationship Id="rId16" Type="http://schemas.openxmlformats.org/officeDocument/2006/relationships/image" Target="../media/image78.png"/><Relationship Id="rId1" Type="http://schemas.openxmlformats.org/officeDocument/2006/relationships/slideLayout" Target="../slideLayouts/slideLayout29.xml"/><Relationship Id="rId6" Type="http://schemas.openxmlformats.org/officeDocument/2006/relationships/image" Target="../media/image58.png"/><Relationship Id="rId11" Type="http://schemas.openxmlformats.org/officeDocument/2006/relationships/image" Target="../media/image56.png"/><Relationship Id="rId5" Type="http://schemas.openxmlformats.org/officeDocument/2006/relationships/image" Target="../media/image57.png"/><Relationship Id="rId15" Type="http://schemas.microsoft.com/office/2007/relationships/hdphoto" Target="../media/hdphoto9.wdp"/><Relationship Id="rId10" Type="http://schemas.openxmlformats.org/officeDocument/2006/relationships/image" Target="../media/image59.png"/><Relationship Id="rId4" Type="http://schemas.openxmlformats.org/officeDocument/2006/relationships/image" Target="file:///O:\Mi%20unidad\OSPA\01.%20Tematicas\02.%20Hidrologia\01.%20Productos\01.Mapas_Alertas_Hidrologicas\temporales\jpg\AH_Orinoco.jpg" TargetMode="External"/><Relationship Id="rId9" Type="http://schemas.openxmlformats.org/officeDocument/2006/relationships/image" Target="../media/image62.png"/><Relationship Id="rId14" Type="http://schemas.openxmlformats.org/officeDocument/2006/relationships/image" Target="../media/image80.png"/></Relationships>
</file>

<file path=ppt/slides/_rels/slide5.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45.png"/><Relationship Id="rId7" Type="http://schemas.openxmlformats.org/officeDocument/2006/relationships/hyperlink" Target="../../../../04.%20Administrativo/02.%20Contratistas/11.%20ALEXANDER_MARTINEZ/Heladas_contador_municipios.xlsx" TargetMode="External"/><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50.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47.png"/><Relationship Id="rId3" Type="http://schemas.openxmlformats.org/officeDocument/2006/relationships/image" Target="../media/image100.jpeg"/><Relationship Id="rId7" Type="http://schemas.openxmlformats.org/officeDocument/2006/relationships/image" Target="../media/image60.png"/><Relationship Id="rId12" Type="http://schemas.openxmlformats.org/officeDocument/2006/relationships/image" Target="../media/image70.png"/><Relationship Id="rId17" Type="http://schemas.openxmlformats.org/officeDocument/2006/relationships/image" Target="../media/image61.png"/><Relationship Id="rId2" Type="http://schemas.openxmlformats.org/officeDocument/2006/relationships/notesSlide" Target="../notesSlides/notesSlide30.xml"/><Relationship Id="rId16" Type="http://schemas.openxmlformats.org/officeDocument/2006/relationships/image" Target="../media/image78.png"/><Relationship Id="rId1" Type="http://schemas.openxmlformats.org/officeDocument/2006/relationships/slideLayout" Target="../slideLayouts/slideLayout29.xml"/><Relationship Id="rId6" Type="http://schemas.openxmlformats.org/officeDocument/2006/relationships/image" Target="../media/image58.png"/><Relationship Id="rId11" Type="http://schemas.openxmlformats.org/officeDocument/2006/relationships/image" Target="../media/image69.png"/><Relationship Id="rId5" Type="http://schemas.openxmlformats.org/officeDocument/2006/relationships/image" Target="../media/image57.png"/><Relationship Id="rId15" Type="http://schemas.microsoft.com/office/2007/relationships/hdphoto" Target="../media/hdphoto9.wdp"/><Relationship Id="rId10" Type="http://schemas.openxmlformats.org/officeDocument/2006/relationships/image" Target="../media/image56.png"/><Relationship Id="rId4" Type="http://schemas.openxmlformats.org/officeDocument/2006/relationships/image" Target="file:///O:\Mi%20unidad\OSPA\01.%20Tematicas\02.%20Hidrologia\01.%20Productos\01.Mapas_Alertas_Hidrologicas\temporales\jpg\AH_Orinoco.jpg" TargetMode="External"/><Relationship Id="rId9" Type="http://schemas.openxmlformats.org/officeDocument/2006/relationships/image" Target="../media/image59.png"/><Relationship Id="rId14" Type="http://schemas.openxmlformats.org/officeDocument/2006/relationships/image" Target="../media/image80.png"/></Relationships>
</file>

<file path=ppt/slides/_rels/slide51.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80.png"/><Relationship Id="rId3" Type="http://schemas.openxmlformats.org/officeDocument/2006/relationships/image" Target="file:///O:\Mi%20unidad\OSPA\01.%20Tematicas\02.%20Hidrologia\01.%20Productos\01.Mapas_Alertas_Hidrologicas\temporales\jpg\AH_Amazonas.jpg" TargetMode="External"/><Relationship Id="rId7" Type="http://schemas.openxmlformats.org/officeDocument/2006/relationships/image" Target="../media/image60.png"/><Relationship Id="rId12" Type="http://schemas.openxmlformats.org/officeDocument/2006/relationships/image" Target="../media/image47.png"/><Relationship Id="rId17" Type="http://schemas.openxmlformats.org/officeDocument/2006/relationships/image" Target="../media/image83.png"/><Relationship Id="rId2" Type="http://schemas.openxmlformats.org/officeDocument/2006/relationships/image" Target="../media/image102.jpeg"/><Relationship Id="rId16" Type="http://schemas.openxmlformats.org/officeDocument/2006/relationships/image" Target="../media/image70.png"/><Relationship Id="rId1" Type="http://schemas.openxmlformats.org/officeDocument/2006/relationships/slideLayout" Target="../slideLayouts/slideLayout30.xml"/><Relationship Id="rId6" Type="http://schemas.openxmlformats.org/officeDocument/2006/relationships/image" Target="../media/image61.png"/><Relationship Id="rId11" Type="http://schemas.openxmlformats.org/officeDocument/2006/relationships/image" Target="../media/image69.png"/><Relationship Id="rId5" Type="http://schemas.openxmlformats.org/officeDocument/2006/relationships/image" Target="../media/image58.png"/><Relationship Id="rId15" Type="http://schemas.openxmlformats.org/officeDocument/2006/relationships/image" Target="../media/image78.png"/><Relationship Id="rId10" Type="http://schemas.openxmlformats.org/officeDocument/2006/relationships/image" Target="../media/image56.png"/><Relationship Id="rId4" Type="http://schemas.openxmlformats.org/officeDocument/2006/relationships/image" Target="../media/image57.png"/><Relationship Id="rId9" Type="http://schemas.openxmlformats.org/officeDocument/2006/relationships/image" Target="../media/image59.png"/><Relationship Id="rId14" Type="http://schemas.microsoft.com/office/2007/relationships/hdphoto" Target="../media/hdphoto9.wdp"/></Relationships>
</file>

<file path=ppt/slides/_rels/slide52.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80.png"/><Relationship Id="rId18" Type="http://schemas.openxmlformats.org/officeDocument/2006/relationships/image" Target="../media/image83.png"/><Relationship Id="rId3" Type="http://schemas.openxmlformats.org/officeDocument/2006/relationships/image" Target="file:///O:\Mi%20unidad\OSPA\01.%20Tematicas\02.%20Hidrologia\01.%20Productos\01.Mapas_Alertas_Hidrologicas\temporales\jpg\AH_Amazonas.jpg" TargetMode="External"/><Relationship Id="rId7" Type="http://schemas.openxmlformats.org/officeDocument/2006/relationships/image" Target="../media/image60.png"/><Relationship Id="rId12" Type="http://schemas.openxmlformats.org/officeDocument/2006/relationships/image" Target="../media/image47.png"/><Relationship Id="rId17" Type="http://schemas.openxmlformats.org/officeDocument/2006/relationships/image" Target="../media/image103.png"/><Relationship Id="rId2" Type="http://schemas.openxmlformats.org/officeDocument/2006/relationships/image" Target="../media/image102.jpeg"/><Relationship Id="rId16" Type="http://schemas.openxmlformats.org/officeDocument/2006/relationships/image" Target="../media/image70.png"/><Relationship Id="rId1" Type="http://schemas.openxmlformats.org/officeDocument/2006/relationships/slideLayout" Target="../slideLayouts/slideLayout30.xml"/><Relationship Id="rId6" Type="http://schemas.openxmlformats.org/officeDocument/2006/relationships/image" Target="../media/image61.png"/><Relationship Id="rId11" Type="http://schemas.openxmlformats.org/officeDocument/2006/relationships/image" Target="../media/image69.png"/><Relationship Id="rId5" Type="http://schemas.openxmlformats.org/officeDocument/2006/relationships/image" Target="../media/image58.png"/><Relationship Id="rId15" Type="http://schemas.openxmlformats.org/officeDocument/2006/relationships/image" Target="../media/image78.png"/><Relationship Id="rId10" Type="http://schemas.openxmlformats.org/officeDocument/2006/relationships/image" Target="../media/image56.png"/><Relationship Id="rId19" Type="http://schemas.openxmlformats.org/officeDocument/2006/relationships/image" Target="../media/image81.png"/><Relationship Id="rId4" Type="http://schemas.openxmlformats.org/officeDocument/2006/relationships/image" Target="../media/image57.png"/><Relationship Id="rId9" Type="http://schemas.openxmlformats.org/officeDocument/2006/relationships/image" Target="../media/image59.png"/><Relationship Id="rId14" Type="http://schemas.microsoft.com/office/2007/relationships/hdphoto" Target="../media/hdphoto9.wdp"/></Relationships>
</file>

<file path=ppt/slides/_rels/slide53.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image" Target="../media/image80.png"/><Relationship Id="rId18" Type="http://schemas.openxmlformats.org/officeDocument/2006/relationships/image" Target="../media/image99.png"/><Relationship Id="rId3" Type="http://schemas.openxmlformats.org/officeDocument/2006/relationships/image" Target="file:///O:\Mi%20unidad\OSPA\01.%20Tematicas\02.%20Hidrologia\01.%20Productos\01.Mapas_Alertas_Hidrologicas\temporales\jpg\AH_Amazonas.jpg" TargetMode="External"/><Relationship Id="rId7" Type="http://schemas.openxmlformats.org/officeDocument/2006/relationships/image" Target="../media/image60.png"/><Relationship Id="rId12" Type="http://schemas.openxmlformats.org/officeDocument/2006/relationships/image" Target="../media/image47.png"/><Relationship Id="rId17" Type="http://schemas.openxmlformats.org/officeDocument/2006/relationships/image" Target="../media/image81.png"/><Relationship Id="rId2" Type="http://schemas.openxmlformats.org/officeDocument/2006/relationships/image" Target="../media/image102.jpeg"/><Relationship Id="rId16" Type="http://schemas.openxmlformats.org/officeDocument/2006/relationships/image" Target="../media/image70.png"/><Relationship Id="rId1" Type="http://schemas.openxmlformats.org/officeDocument/2006/relationships/slideLayout" Target="../slideLayouts/slideLayout30.xml"/><Relationship Id="rId6" Type="http://schemas.openxmlformats.org/officeDocument/2006/relationships/image" Target="../media/image61.png"/><Relationship Id="rId11" Type="http://schemas.openxmlformats.org/officeDocument/2006/relationships/image" Target="../media/image69.png"/><Relationship Id="rId5" Type="http://schemas.openxmlformats.org/officeDocument/2006/relationships/image" Target="../media/image58.png"/><Relationship Id="rId15" Type="http://schemas.openxmlformats.org/officeDocument/2006/relationships/image" Target="../media/image78.png"/><Relationship Id="rId10" Type="http://schemas.openxmlformats.org/officeDocument/2006/relationships/image" Target="../media/image56.png"/><Relationship Id="rId4" Type="http://schemas.openxmlformats.org/officeDocument/2006/relationships/image" Target="../media/image57.png"/><Relationship Id="rId9" Type="http://schemas.openxmlformats.org/officeDocument/2006/relationships/image" Target="../media/image59.png"/><Relationship Id="rId14" Type="http://schemas.microsoft.com/office/2007/relationships/hdphoto" Target="../media/hdphoto9.wdp"/></Relationships>
</file>

<file path=ppt/slides/_rels/slide54.xml.rels><?xml version="1.0" encoding="UTF-8" standalone="yes"?>
<Relationships xmlns="http://schemas.openxmlformats.org/package/2006/relationships"><Relationship Id="rId3" Type="http://schemas.openxmlformats.org/officeDocument/2006/relationships/image" Target="file:///O:\Mi%20unidad\OSPA\01.%20Tematicas\03.%20Deslizamientos\01.%20Productos\modelo_idd\temporales\amenaza_idd.jpg" TargetMode="External"/><Relationship Id="rId2" Type="http://schemas.openxmlformats.org/officeDocument/2006/relationships/image" Target="../media/image104.jpeg"/><Relationship Id="rId1" Type="http://schemas.openxmlformats.org/officeDocument/2006/relationships/slideLayout" Target="../slideLayouts/slideLayout567.xml"/></Relationships>
</file>

<file path=ppt/slides/_rels/slide55.xml.rels><?xml version="1.0" encoding="UTF-8" standalone="yes"?>
<Relationships xmlns="http://schemas.openxmlformats.org/package/2006/relationships"><Relationship Id="rId3" Type="http://schemas.openxmlformats.org/officeDocument/2006/relationships/image" Target="file:///O:\Mi%20unidad\OSPA\01.%20Tematicas\03.%20Deslizamientos\01.%20Productos\seguimiento\salidas\Deslizamientos.jpg" TargetMode="External"/><Relationship Id="rId2" Type="http://schemas.openxmlformats.org/officeDocument/2006/relationships/image" Target="../media/image105.jpeg"/><Relationship Id="rId1" Type="http://schemas.openxmlformats.org/officeDocument/2006/relationships/slideLayout" Target="../slideLayouts/slideLayout567.xml"/></Relationships>
</file>

<file path=ppt/slides/_rels/slide56.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file:///O:\Mi%20unidad\OSPA\01.%20Tematicas\03.%20Deslizamientos\01.%20Productos\postmodelo_idd\temporales\dcolombia.jpg" TargetMode="External"/><Relationship Id="rId7" Type="http://schemas.openxmlformats.org/officeDocument/2006/relationships/image" Target="file:///O:\Mi%20unidad\OSPA\01.%20Tematicas\03.%20Deslizamientos\01.%20Productos\postmodelo_idd\temporales\yellow_icv.jpg" TargetMode="External"/><Relationship Id="rId2" Type="http://schemas.openxmlformats.org/officeDocument/2006/relationships/image" Target="../media/image106.jpeg"/><Relationship Id="rId1" Type="http://schemas.openxmlformats.org/officeDocument/2006/relationships/slideLayout" Target="../slideLayouts/slideLayout567.xml"/><Relationship Id="rId6" Type="http://schemas.openxmlformats.org/officeDocument/2006/relationships/image" Target="../media/image108.jpeg"/><Relationship Id="rId11" Type="http://schemas.openxmlformats.org/officeDocument/2006/relationships/image" Target="file:///O:\Mi%20unidad\OSPA\01.%20Tematicas\03.%20Deslizamientos\01.%20Productos\postmodelo_idd\temporales\red_icv.jpg" TargetMode="External"/><Relationship Id="rId5" Type="http://schemas.openxmlformats.org/officeDocument/2006/relationships/image" Target="file:///O:\Mi%20unidad\OSPA\01.%20Tematicas\03.%20Deslizamientos\01.%20Productos\postmodelo_idd\temporales\torta_regiones_idd.jpg" TargetMode="External"/><Relationship Id="rId10" Type="http://schemas.openxmlformats.org/officeDocument/2006/relationships/image" Target="../media/image110.jpeg"/><Relationship Id="rId4" Type="http://schemas.openxmlformats.org/officeDocument/2006/relationships/image" Target="../media/image107.jpeg"/><Relationship Id="rId9" Type="http://schemas.openxmlformats.org/officeDocument/2006/relationships/image" Target="file:///O:\Mi%20unidad\OSPA\01.%20Tematicas\03.%20Deslizamientos\01.%20Productos\postmodelo_idd\temporales\orange_icv.jpg" TargetMode="External"/></Relationships>
</file>

<file path=ppt/slides/_rels/slide57.xml.rels><?xml version="1.0" encoding="UTF-8" standalone="yes"?>
<Relationships xmlns="http://schemas.openxmlformats.org/package/2006/relationships"><Relationship Id="rId8" Type="http://schemas.openxmlformats.org/officeDocument/2006/relationships/image" Target="../media/image109.jpeg"/><Relationship Id="rId3" Type="http://schemas.openxmlformats.org/officeDocument/2006/relationships/image" Target="file:///O:\Mi%20unidad\OSPA\01.%20Tematicas\03.%20Deslizamientos\01.%20Productos\postmodelo_idd\temporales\torta_regiones_idd.jpg" TargetMode="External"/><Relationship Id="rId7" Type="http://schemas.openxmlformats.org/officeDocument/2006/relationships/image" Target="file:///O:\Mi%20unidad\OSPA\01.%20Tematicas\03.%20Deslizamientos\01.%20Productos\postmodelo_idd\temporales\yellow_icv.jpg" TargetMode="External"/><Relationship Id="rId2" Type="http://schemas.openxmlformats.org/officeDocument/2006/relationships/image" Target="../media/image107.jpeg"/><Relationship Id="rId1" Type="http://schemas.openxmlformats.org/officeDocument/2006/relationships/slideLayout" Target="../slideLayouts/slideLayout567.xml"/><Relationship Id="rId6" Type="http://schemas.openxmlformats.org/officeDocument/2006/relationships/image" Target="../media/image108.jpeg"/><Relationship Id="rId11" Type="http://schemas.openxmlformats.org/officeDocument/2006/relationships/image" Target="file:///O:\Mi%20unidad\OSPA\01.%20Tematicas\03.%20Deslizamientos\01.%20Productos\postmodelo_idd\temporales\red_icv.jpg" TargetMode="External"/><Relationship Id="rId5" Type="http://schemas.openxmlformats.org/officeDocument/2006/relationships/image" Target="file:///O:\Mi%20unidad\OSPA\01.%20Tematicas\03.%20Deslizamientos\01.%20Productos\postmodelo_idd\temporales\dcolombia.jpg" TargetMode="External"/><Relationship Id="rId10" Type="http://schemas.openxmlformats.org/officeDocument/2006/relationships/image" Target="../media/image110.jpeg"/><Relationship Id="rId4" Type="http://schemas.openxmlformats.org/officeDocument/2006/relationships/image" Target="../media/image106.jpeg"/><Relationship Id="rId9" Type="http://schemas.openxmlformats.org/officeDocument/2006/relationships/image" Target="file:///O:\Mi%20unidad\OSPA\01.%20Tematicas\03.%20Deslizamientos\01.%20Productos\postmodelo_idd\temporales\orange_icv.jpg"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file:///O:\Mi%20unidad\OSPA\01.%20Tematicas\03.%20Deslizamientos\01.%20Productos\postmodelo_idd\temporales\dcaribe.jpg" TargetMode="External"/><Relationship Id="rId7" Type="http://schemas.openxmlformats.org/officeDocument/2006/relationships/image" Target="../media/image46.png"/><Relationship Id="rId2" Type="http://schemas.openxmlformats.org/officeDocument/2006/relationships/image" Target="../media/image111.jpeg"/><Relationship Id="rId1" Type="http://schemas.openxmlformats.org/officeDocument/2006/relationships/slideLayout" Target="../slideLayouts/slideLayout567.xml"/><Relationship Id="rId6" Type="http://schemas.openxmlformats.org/officeDocument/2006/relationships/image" Target="../media/image113.png"/><Relationship Id="rId5" Type="http://schemas.openxmlformats.org/officeDocument/2006/relationships/image" Target="../media/image49.png"/><Relationship Id="rId4" Type="http://schemas.openxmlformats.org/officeDocument/2006/relationships/image" Target="../media/image112.png"/></Relationships>
</file>

<file path=ppt/slides/_rels/slide59.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14.jpeg"/><Relationship Id="rId7" Type="http://schemas.openxmlformats.org/officeDocument/2006/relationships/image" Target="../media/image115.png"/><Relationship Id="rId2" Type="http://schemas.openxmlformats.org/officeDocument/2006/relationships/notesSlide" Target="../notesSlides/notesSlide31.xml"/><Relationship Id="rId1" Type="http://schemas.openxmlformats.org/officeDocument/2006/relationships/slideLayout" Target="../slideLayouts/slideLayout567.xml"/><Relationship Id="rId6" Type="http://schemas.openxmlformats.org/officeDocument/2006/relationships/image" Target="../media/image49.png"/><Relationship Id="rId5" Type="http://schemas.openxmlformats.org/officeDocument/2006/relationships/image" Target="../media/image112.png"/><Relationship Id="rId4" Type="http://schemas.openxmlformats.org/officeDocument/2006/relationships/image" Target="file:///O:\Mi%20unidad\OSPA\01.%20Tematicas\03.%20Deslizamientos\01.%20Productos\postmodelo_idd\temporales\dandina.jpg" TargetMode="External"/></Relationships>
</file>

<file path=ppt/slides/_rels/slide6.xml.rels><?xml version="1.0" encoding="UTF-8" standalone="yes"?>
<Relationships xmlns="http://schemas.openxmlformats.org/package/2006/relationships"><Relationship Id="rId8" Type="http://schemas.openxmlformats.org/officeDocument/2006/relationships/hyperlink" Target="../../../../04.%20Administrativo/02.%20Contratistas/11.%20ALEXANDER_MARTINEZ/Heladas_contador_municipios.xlsx" TargetMode="External"/><Relationship Id="rId3" Type="http://schemas.openxmlformats.org/officeDocument/2006/relationships/image" Target="../media/image49.png"/><Relationship Id="rId7"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60.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14.jpeg"/><Relationship Id="rId7" Type="http://schemas.openxmlformats.org/officeDocument/2006/relationships/image" Target="../media/image115.png"/><Relationship Id="rId2" Type="http://schemas.openxmlformats.org/officeDocument/2006/relationships/notesSlide" Target="../notesSlides/notesSlide32.xml"/><Relationship Id="rId1" Type="http://schemas.openxmlformats.org/officeDocument/2006/relationships/slideLayout" Target="../slideLayouts/slideLayout567.xml"/><Relationship Id="rId6" Type="http://schemas.openxmlformats.org/officeDocument/2006/relationships/image" Target="../media/image49.png"/><Relationship Id="rId5" Type="http://schemas.openxmlformats.org/officeDocument/2006/relationships/image" Target="../media/image112.png"/><Relationship Id="rId4" Type="http://schemas.openxmlformats.org/officeDocument/2006/relationships/image" Target="file:///O:\Mi%20unidad\OSPA\01.%20Tematicas\03.%20Deslizamientos\01.%20Productos\postmodelo_idd\temporales\dandina.jpg" TargetMode="External"/></Relationships>
</file>

<file path=ppt/slides/_rels/slide61.xml.rels><?xml version="1.0" encoding="UTF-8" standalone="yes"?>
<Relationships xmlns="http://schemas.openxmlformats.org/package/2006/relationships"><Relationship Id="rId3" Type="http://schemas.openxmlformats.org/officeDocument/2006/relationships/image" Target="file:///O:\Mi%20unidad\OSPA\01.%20Tematicas\03.%20Deslizamientos\01.%20Productos\postmodelo_idd\temporales\dpacifico.jpg" TargetMode="External"/><Relationship Id="rId2" Type="http://schemas.openxmlformats.org/officeDocument/2006/relationships/image" Target="../media/image116.jpeg"/><Relationship Id="rId1" Type="http://schemas.openxmlformats.org/officeDocument/2006/relationships/slideLayout" Target="../slideLayouts/slideLayout567.xml"/><Relationship Id="rId6" Type="http://schemas.openxmlformats.org/officeDocument/2006/relationships/image" Target="../media/image46.png"/><Relationship Id="rId5" Type="http://schemas.openxmlformats.org/officeDocument/2006/relationships/image" Target="../media/image49.png"/><Relationship Id="rId4" Type="http://schemas.openxmlformats.org/officeDocument/2006/relationships/image" Target="../media/image113.png"/></Relationships>
</file>

<file path=ppt/slides/_rels/slide62.xml.rels><?xml version="1.0" encoding="UTF-8" standalone="yes"?>
<Relationships xmlns="http://schemas.openxmlformats.org/package/2006/relationships"><Relationship Id="rId3" Type="http://schemas.openxmlformats.org/officeDocument/2006/relationships/image" Target="file:///O:\Mi%20unidad\OSPA\01.%20Tematicas\03.%20Deslizamientos\01.%20Productos\postmodelo_idd\temporales\dorinoquia.jpg" TargetMode="External"/><Relationship Id="rId7" Type="http://schemas.openxmlformats.org/officeDocument/2006/relationships/image" Target="../media/image112.png"/><Relationship Id="rId2" Type="http://schemas.openxmlformats.org/officeDocument/2006/relationships/image" Target="../media/image117.jpeg"/><Relationship Id="rId1" Type="http://schemas.openxmlformats.org/officeDocument/2006/relationships/slideLayout" Target="../slideLayouts/slideLayout567.xml"/><Relationship Id="rId6" Type="http://schemas.openxmlformats.org/officeDocument/2006/relationships/image" Target="../media/image113.png"/><Relationship Id="rId5" Type="http://schemas.openxmlformats.org/officeDocument/2006/relationships/image" Target="../media/image49.png"/><Relationship Id="rId4" Type="http://schemas.openxmlformats.org/officeDocument/2006/relationships/image" Target="../media/image46.png"/></Relationships>
</file>

<file path=ppt/slides/_rels/slide63.xml.rels><?xml version="1.0" encoding="UTF-8" standalone="yes"?>
<Relationships xmlns="http://schemas.openxmlformats.org/package/2006/relationships"><Relationship Id="rId3" Type="http://schemas.openxmlformats.org/officeDocument/2006/relationships/image" Target="file:///O:\Mi%20unidad\OSPA\01.%20Tematicas\03.%20Deslizamientos\01.%20Productos\postmodelo_idd\temporales\damazonia.jpg" TargetMode="External"/><Relationship Id="rId7" Type="http://schemas.openxmlformats.org/officeDocument/2006/relationships/image" Target="../media/image49.png"/><Relationship Id="rId2" Type="http://schemas.openxmlformats.org/officeDocument/2006/relationships/image" Target="../media/image118.jpeg"/><Relationship Id="rId1" Type="http://schemas.openxmlformats.org/officeDocument/2006/relationships/slideLayout" Target="../slideLayouts/slideLayout567.xml"/><Relationship Id="rId6" Type="http://schemas.openxmlformats.org/officeDocument/2006/relationships/image" Target="../media/image112.png"/><Relationship Id="rId5" Type="http://schemas.openxmlformats.org/officeDocument/2006/relationships/image" Target="../media/image113.png"/><Relationship Id="rId4" Type="http://schemas.openxmlformats.org/officeDocument/2006/relationships/image" Target="../media/image46.png"/></Relationships>
</file>

<file path=ppt/slides/_rels/slide64.xml.rels><?xml version="1.0" encoding="UTF-8" standalone="yes"?>
<Relationships xmlns="http://schemas.openxmlformats.org/package/2006/relationships"><Relationship Id="rId2" Type="http://schemas.openxmlformats.org/officeDocument/2006/relationships/image" Target="../media/image119.jpg"/><Relationship Id="rId1" Type="http://schemas.openxmlformats.org/officeDocument/2006/relationships/slideLayout" Target="../slideLayouts/slideLayout567.xml"/></Relationships>
</file>

<file path=ppt/slides/_rels/slide65.xml.rels><?xml version="1.0" encoding="UTF-8" standalone="yes"?>
<Relationships xmlns="http://schemas.openxmlformats.org/package/2006/relationships"><Relationship Id="rId3" Type="http://schemas.openxmlformats.org/officeDocument/2006/relationships/image" Target="file:///O:\Mi%20unidad\OSPA\01.%20Tematicas\04.%20Incendios\01.%20Productos\modelo_icv\temporales\amenaza_icv.jpg" TargetMode="External"/><Relationship Id="rId2" Type="http://schemas.openxmlformats.org/officeDocument/2006/relationships/image" Target="../media/image120.jpeg"/><Relationship Id="rId1" Type="http://schemas.openxmlformats.org/officeDocument/2006/relationships/slideLayout" Target="../slideLayouts/slideLayout587.xml"/></Relationships>
</file>

<file path=ppt/slides/_rels/slide66.xml.rels><?xml version="1.0" encoding="UTF-8" standalone="yes"?>
<Relationships xmlns="http://schemas.openxmlformats.org/package/2006/relationships"><Relationship Id="rId3" Type="http://schemas.openxmlformats.org/officeDocument/2006/relationships/image" Target="file:///O:\Mi%20unidad\OSPA\01.%20Tematicas\04.%20Incendios\01.%20Productos\seguimiento\salidas\Incendios.jpg" TargetMode="External"/><Relationship Id="rId2" Type="http://schemas.openxmlformats.org/officeDocument/2006/relationships/image" Target="../media/image121.jpeg"/><Relationship Id="rId1" Type="http://schemas.openxmlformats.org/officeDocument/2006/relationships/slideLayout" Target="../slideLayouts/slideLayout587.xml"/></Relationships>
</file>

<file path=ppt/slides/_rels/slide67.xml.rels><?xml version="1.0" encoding="UTF-8" standalone="yes"?>
<Relationships xmlns="http://schemas.openxmlformats.org/package/2006/relationships"><Relationship Id="rId8" Type="http://schemas.openxmlformats.org/officeDocument/2006/relationships/image" Target="file:///O:\Mi%20unidad\OSPA\01.%20Tematicas\04.%20Incendios\01.%20Productos\postmodelo_icv\temporales\yellow_icv.jpg" TargetMode="External"/><Relationship Id="rId3" Type="http://schemas.openxmlformats.org/officeDocument/2006/relationships/image" Target="../media/image122.jpeg"/><Relationship Id="rId7" Type="http://schemas.openxmlformats.org/officeDocument/2006/relationships/image" Target="../media/image124.jpeg"/><Relationship Id="rId12" Type="http://schemas.openxmlformats.org/officeDocument/2006/relationships/image" Target="file:///O:\Mi%20unidad\OSPA\01.%20Tematicas\04.%20Incendios\01.%20Productos\postmodelo_icv\temporales\red_icv.jpg" TargetMode="External"/><Relationship Id="rId2" Type="http://schemas.openxmlformats.org/officeDocument/2006/relationships/notesSlide" Target="../notesSlides/notesSlide33.xml"/><Relationship Id="rId1" Type="http://schemas.openxmlformats.org/officeDocument/2006/relationships/slideLayout" Target="../slideLayouts/slideLayout587.xml"/><Relationship Id="rId6" Type="http://schemas.openxmlformats.org/officeDocument/2006/relationships/image" Target="file:///O:\Mi%20unidad\OSPA\01.%20Tematicas\04.%20Incendios\01.%20Productos\postmodelo_icv\temporales\icolombia.jpg" TargetMode="External"/><Relationship Id="rId11" Type="http://schemas.openxmlformats.org/officeDocument/2006/relationships/image" Target="../media/image126.jpeg"/><Relationship Id="rId5" Type="http://schemas.openxmlformats.org/officeDocument/2006/relationships/image" Target="../media/image123.jpeg"/><Relationship Id="rId10" Type="http://schemas.openxmlformats.org/officeDocument/2006/relationships/image" Target="file:///O:\Mi%20unidad\OSPA\01.%20Tematicas\04.%20Incendios\01.%20Productos\postmodelo_icv\temporales\orange_icv.jpg" TargetMode="External"/><Relationship Id="rId4" Type="http://schemas.openxmlformats.org/officeDocument/2006/relationships/image" Target="file:///O:\Mi%20unidad\OSPA\01.%20Tematicas\04.%20Incendios\01.%20Productos\postmodelo_icv\temporales\torta_regiones_icv.jpg" TargetMode="External"/><Relationship Id="rId9" Type="http://schemas.openxmlformats.org/officeDocument/2006/relationships/image" Target="../media/image125.jpeg"/></Relationships>
</file>

<file path=ppt/slides/_rels/slide68.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7.png"/><Relationship Id="rId7" Type="http://schemas.openxmlformats.org/officeDocument/2006/relationships/image" Target="../media/image113.png"/><Relationship Id="rId2" Type="http://schemas.openxmlformats.org/officeDocument/2006/relationships/notesSlide" Target="../notesSlides/notesSlide34.xml"/><Relationship Id="rId1" Type="http://schemas.openxmlformats.org/officeDocument/2006/relationships/slideLayout" Target="../slideLayouts/slideLayout587.xml"/><Relationship Id="rId6" Type="http://schemas.openxmlformats.org/officeDocument/2006/relationships/image" Target="../media/image112.png"/><Relationship Id="rId5" Type="http://schemas.openxmlformats.org/officeDocument/2006/relationships/image" Target="file:///O:\Mi%20unidad\OSPA\01.%20Tematicas\04.%20Incendios\01.%20Productos\postmodelo_icv\temporales\icaribe.jpg" TargetMode="External"/><Relationship Id="rId4" Type="http://schemas.openxmlformats.org/officeDocument/2006/relationships/image" Target="../media/image128.jpeg"/></Relationships>
</file>

<file path=ppt/slides/_rels/slide69.xml.rels><?xml version="1.0" encoding="UTF-8" standalone="yes"?>
<Relationships xmlns="http://schemas.openxmlformats.org/package/2006/relationships"><Relationship Id="rId3" Type="http://schemas.openxmlformats.org/officeDocument/2006/relationships/image" Target="file:///O:\Mi%20unidad\OSPA\01.%20Tematicas\04.%20Incendios\01.%20Productos\postmodelo_icv\temporales\iandina.jpg" TargetMode="External"/><Relationship Id="rId7" Type="http://schemas.openxmlformats.org/officeDocument/2006/relationships/image" Target="../media/image127.png"/><Relationship Id="rId2" Type="http://schemas.openxmlformats.org/officeDocument/2006/relationships/image" Target="../media/image130.jpeg"/><Relationship Id="rId1" Type="http://schemas.openxmlformats.org/officeDocument/2006/relationships/slideLayout" Target="../slideLayouts/slideLayout587.xml"/><Relationship Id="rId6" Type="http://schemas.openxmlformats.org/officeDocument/2006/relationships/image" Target="../media/image129.png"/><Relationship Id="rId5" Type="http://schemas.openxmlformats.org/officeDocument/2006/relationships/image" Target="../media/image112.png"/><Relationship Id="rId4" Type="http://schemas.openxmlformats.org/officeDocument/2006/relationships/image" Target="../media/image113.png"/></Relationships>
</file>

<file path=ppt/slides/_rels/slide7.xml.rels><?xml version="1.0" encoding="UTF-8" standalone="yes"?>
<Relationships xmlns="http://schemas.openxmlformats.org/package/2006/relationships"><Relationship Id="rId8" Type="http://schemas.openxmlformats.org/officeDocument/2006/relationships/hyperlink" Target="../../../../04.%20Administrativo/02.%20Contratistas/11.%20ALEXANDER_MARTINEZ/Heladas_contador_municipios.xlsx" TargetMode="External"/><Relationship Id="rId3" Type="http://schemas.openxmlformats.org/officeDocument/2006/relationships/image" Target="../media/image47.png"/><Relationship Id="rId7" Type="http://schemas.openxmlformats.org/officeDocument/2006/relationships/image" Target="../media/image48.png"/><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image" Target="../media/image45.png"/><Relationship Id="rId5" Type="http://schemas.openxmlformats.org/officeDocument/2006/relationships/image" Target="../media/image49.png"/><Relationship Id="rId4" Type="http://schemas.openxmlformats.org/officeDocument/2006/relationships/image" Target="../media/image46.png"/></Relationships>
</file>

<file path=ppt/slides/_rels/slide70.xml.rels><?xml version="1.0" encoding="UTF-8" standalone="yes"?>
<Relationships xmlns="http://schemas.openxmlformats.org/package/2006/relationships"><Relationship Id="rId8" Type="http://schemas.openxmlformats.org/officeDocument/2006/relationships/image" Target="../media/image132.png"/><Relationship Id="rId3" Type="http://schemas.openxmlformats.org/officeDocument/2006/relationships/image" Target="file:///O:\Mi%20unidad\OSPA\01.%20Tematicas\04.%20Incendios\01.%20Productos\postmodelo_icv\temporales\ipacifico.jpg" TargetMode="External"/><Relationship Id="rId7" Type="http://schemas.openxmlformats.org/officeDocument/2006/relationships/image" Target="../media/image129.png"/><Relationship Id="rId2" Type="http://schemas.openxmlformats.org/officeDocument/2006/relationships/image" Target="../media/image131.jpeg"/><Relationship Id="rId1" Type="http://schemas.openxmlformats.org/officeDocument/2006/relationships/slideLayout" Target="../slideLayouts/slideLayout587.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27.png"/></Relationships>
</file>

<file path=ppt/slides/_rels/slide71.xml.rels><?xml version="1.0" encoding="UTF-8" standalone="yes"?>
<Relationships xmlns="http://schemas.openxmlformats.org/package/2006/relationships"><Relationship Id="rId3" Type="http://schemas.openxmlformats.org/officeDocument/2006/relationships/image" Target="file:///O:\Mi%20unidad\OSPA\01.%20Tematicas\04.%20Incendios\01.%20Productos\postmodelo_icv\temporales\iorinoquia.jpg" TargetMode="External"/><Relationship Id="rId7" Type="http://schemas.openxmlformats.org/officeDocument/2006/relationships/image" Target="../media/image129.png"/><Relationship Id="rId2" Type="http://schemas.openxmlformats.org/officeDocument/2006/relationships/image" Target="../media/image133.jpeg"/><Relationship Id="rId1" Type="http://schemas.openxmlformats.org/officeDocument/2006/relationships/slideLayout" Target="../slideLayouts/slideLayout587.xml"/><Relationship Id="rId6" Type="http://schemas.openxmlformats.org/officeDocument/2006/relationships/image" Target="../media/image113.png"/><Relationship Id="rId5" Type="http://schemas.openxmlformats.org/officeDocument/2006/relationships/image" Target="../media/image127.png"/><Relationship Id="rId4" Type="http://schemas.openxmlformats.org/officeDocument/2006/relationships/image" Target="../media/image112.png"/></Relationships>
</file>

<file path=ppt/slides/_rels/slide72.xml.rels><?xml version="1.0" encoding="UTF-8" standalone="yes"?>
<Relationships xmlns="http://schemas.openxmlformats.org/package/2006/relationships"><Relationship Id="rId8" Type="http://schemas.openxmlformats.org/officeDocument/2006/relationships/image" Target="../media/image135.png"/><Relationship Id="rId3" Type="http://schemas.openxmlformats.org/officeDocument/2006/relationships/image" Target="file:///O:\Mi%20unidad\OSPA\01.%20Tematicas\04.%20Incendios\01.%20Productos\postmodelo_icv\temporales\iamazonia.jpg" TargetMode="External"/><Relationship Id="rId7" Type="http://schemas.openxmlformats.org/officeDocument/2006/relationships/image" Target="../media/image112.png"/><Relationship Id="rId2" Type="http://schemas.openxmlformats.org/officeDocument/2006/relationships/image" Target="../media/image134.jpeg"/><Relationship Id="rId1" Type="http://schemas.openxmlformats.org/officeDocument/2006/relationships/slideLayout" Target="../slideLayouts/slideLayout587.xml"/><Relationship Id="rId6" Type="http://schemas.openxmlformats.org/officeDocument/2006/relationships/image" Target="../media/image127.png"/><Relationship Id="rId5" Type="http://schemas.openxmlformats.org/officeDocument/2006/relationships/image" Target="../media/image129.png"/><Relationship Id="rId4" Type="http://schemas.openxmlformats.org/officeDocument/2006/relationships/image" Target="../media/image113.png"/></Relationships>
</file>

<file path=ppt/slides/_rels/slide73.xml.rels><?xml version="1.0" encoding="UTF-8" standalone="yes"?>
<Relationships xmlns="http://schemas.openxmlformats.org/package/2006/relationships"><Relationship Id="rId3" Type="http://schemas.openxmlformats.org/officeDocument/2006/relationships/image" Target="../media/image136.jpg"/><Relationship Id="rId2" Type="http://schemas.openxmlformats.org/officeDocument/2006/relationships/notesSlide" Target="../notesSlides/notesSlide35.xml"/><Relationship Id="rId1" Type="http://schemas.openxmlformats.org/officeDocument/2006/relationships/slideLayout" Target="../slideLayouts/slideLayout587.xml"/></Relationships>
</file>

<file path=ppt/slides/_rels/slide74.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7.png"/><Relationship Id="rId7" Type="http://schemas.openxmlformats.org/officeDocument/2006/relationships/image" Target="../media/image112.png"/><Relationship Id="rId2" Type="http://schemas.openxmlformats.org/officeDocument/2006/relationships/notesSlide" Target="../notesSlides/notesSlide36.xml"/><Relationship Id="rId1" Type="http://schemas.openxmlformats.org/officeDocument/2006/relationships/slideLayout" Target="../slideLayouts/slideLayout61.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 Id="rId9" Type="http://schemas.openxmlformats.org/officeDocument/2006/relationships/image" Target="../media/image142.png"/></Relationships>
</file>

<file path=ppt/slides/_rels/slide75.xml.rels><?xml version="1.0" encoding="UTF-8" standalone="yes"?>
<Relationships xmlns="http://schemas.openxmlformats.org/package/2006/relationships"><Relationship Id="rId8" Type="http://schemas.openxmlformats.org/officeDocument/2006/relationships/image" Target="../media/image141.png"/><Relationship Id="rId3" Type="http://schemas.openxmlformats.org/officeDocument/2006/relationships/image" Target="../media/image137.png"/><Relationship Id="rId7" Type="http://schemas.openxmlformats.org/officeDocument/2006/relationships/image" Target="../media/image139.png"/><Relationship Id="rId2" Type="http://schemas.openxmlformats.org/officeDocument/2006/relationships/notesSlide" Target="../notesSlides/notesSlide37.xml"/><Relationship Id="rId1" Type="http://schemas.openxmlformats.org/officeDocument/2006/relationships/slideLayout" Target="../slideLayouts/slideLayout62.xml"/><Relationship Id="rId6" Type="http://schemas.openxmlformats.org/officeDocument/2006/relationships/image" Target="../media/image112.png"/><Relationship Id="rId5" Type="http://schemas.openxmlformats.org/officeDocument/2006/relationships/image" Target="../media/image140.png"/><Relationship Id="rId10" Type="http://schemas.openxmlformats.org/officeDocument/2006/relationships/image" Target="../media/image143.png"/><Relationship Id="rId4" Type="http://schemas.openxmlformats.org/officeDocument/2006/relationships/image" Target="../media/image138.png"/><Relationship Id="rId9" Type="http://schemas.openxmlformats.org/officeDocument/2006/relationships/image" Target="../media/image142.png"/></Relationships>
</file>

<file path=ppt/slides/_rels/slide76.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png"/><Relationship Id="rId1" Type="http://schemas.openxmlformats.org/officeDocument/2006/relationships/slideLayout" Target="../slideLayouts/slideLayout7.xml"/><Relationship Id="rId5" Type="http://schemas.openxmlformats.org/officeDocument/2006/relationships/image" Target="../media/image147.png"/><Relationship Id="rId4" Type="http://schemas.openxmlformats.org/officeDocument/2006/relationships/image" Target="../media/image146.png"/></Relationships>
</file>

<file path=ppt/slides/_rels/slide77.xml.rels><?xml version="1.0" encoding="UTF-8" standalone="yes"?>
<Relationships xmlns="http://schemas.openxmlformats.org/package/2006/relationships"><Relationship Id="rId8" Type="http://schemas.openxmlformats.org/officeDocument/2006/relationships/image" Target="../media/image145.png"/><Relationship Id="rId3" Type="http://schemas.openxmlformats.org/officeDocument/2006/relationships/image" Target="../media/image35.png"/><Relationship Id="rId7" Type="http://schemas.openxmlformats.org/officeDocument/2006/relationships/image" Target="../media/image144.png"/><Relationship Id="rId2"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hyperlink" Target="mailto:servicio@ideam.gov.co" TargetMode="External"/><Relationship Id="rId11" Type="http://schemas.openxmlformats.org/officeDocument/2006/relationships/image" Target="../media/image148.png"/><Relationship Id="rId5" Type="http://schemas.openxmlformats.org/officeDocument/2006/relationships/hyperlink" Target="http://www.ideam.gov.co/" TargetMode="External"/><Relationship Id="rId10" Type="http://schemas.openxmlformats.org/officeDocument/2006/relationships/image" Target="../media/image147.png"/><Relationship Id="rId4" Type="http://schemas.openxmlformats.org/officeDocument/2006/relationships/image" Target="../media/image36.png"/><Relationship Id="rId9" Type="http://schemas.openxmlformats.org/officeDocument/2006/relationships/image" Target="../media/image146.png"/></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7.png"/><Relationship Id="rId1" Type="http://schemas.openxmlformats.org/officeDocument/2006/relationships/slideLayout" Target="../slideLayouts/slideLayout19.xml"/><Relationship Id="rId5" Type="http://schemas.openxmlformats.org/officeDocument/2006/relationships/image" Target="../media/image50.png"/><Relationship Id="rId4" Type="http://schemas.openxmlformats.org/officeDocument/2006/relationships/image" Target="../media/image49.png"/></Relationships>
</file>

<file path=ppt/slides/_rels/slide9.xml.rels><?xml version="1.0" encoding="UTF-8" standalone="yes"?>
<Relationships xmlns="http://schemas.openxmlformats.org/package/2006/relationships"><Relationship Id="rId8" Type="http://schemas.openxmlformats.org/officeDocument/2006/relationships/hyperlink" Target="../../../../04.%20Administrativo/02.%20Contratistas/11.%20ALEXANDER_MARTINEZ/Heladas_contador_municipios.xlsx" TargetMode="External"/><Relationship Id="rId3" Type="http://schemas.openxmlformats.org/officeDocument/2006/relationships/image" Target="../media/image47.png"/><Relationship Id="rId7"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19.xml"/><Relationship Id="rId6" Type="http://schemas.openxmlformats.org/officeDocument/2006/relationships/image" Target="../media/image45.png"/><Relationship Id="rId5" Type="http://schemas.openxmlformats.org/officeDocument/2006/relationships/image" Target="../media/image49.png"/><Relationship Id="rId4" Type="http://schemas.openxmlformats.org/officeDocument/2006/relationships/image" Target="../media/image4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redondeado 8">
            <a:extLst>
              <a:ext uri="{FF2B5EF4-FFF2-40B4-BE49-F238E27FC236}">
                <a16:creationId xmlns:a16="http://schemas.microsoft.com/office/drawing/2014/main" id="{859AA2D0-3C6A-2A02-C7F5-0A7FD4AAD7AC}"/>
              </a:ext>
            </a:extLst>
          </p:cNvPr>
          <p:cNvSpPr/>
          <p:nvPr/>
        </p:nvSpPr>
        <p:spPr>
          <a:xfrm>
            <a:off x="5154613" y="1604963"/>
            <a:ext cx="5892800" cy="1884362"/>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dirty="0"/>
          </a:p>
        </p:txBody>
      </p:sp>
      <p:sp>
        <p:nvSpPr>
          <p:cNvPr id="4" name="Marcador de contenido 3">
            <a:extLst>
              <a:ext uri="{FF2B5EF4-FFF2-40B4-BE49-F238E27FC236}">
                <a16:creationId xmlns:a16="http://schemas.microsoft.com/office/drawing/2014/main" id="{13F9281C-46DF-ADDD-921D-F9661D92482D}"/>
              </a:ext>
            </a:extLst>
          </p:cNvPr>
          <p:cNvSpPr>
            <a:spLocks noGrp="1"/>
          </p:cNvSpPr>
          <p:nvPr>
            <p:ph sz="half" idx="1"/>
          </p:nvPr>
        </p:nvSpPr>
        <p:spPr>
          <a:xfrm>
            <a:off x="422278" y="2220068"/>
            <a:ext cx="3586160" cy="1719263"/>
          </a:xfrm>
        </p:spPr>
        <p:txBody>
          <a:bodyPr rtlCol="0">
            <a:normAutofit/>
          </a:bodyPr>
          <a:lstStyle/>
          <a:p>
            <a:pPr marL="0" indent="0" defTabSz="914377" fontAlgn="auto">
              <a:spcAft>
                <a:spcPts val="0"/>
              </a:spcAft>
              <a:buFont typeface="Arial" panose="020B0604020202020204" pitchFamily="34" charset="0"/>
              <a:buNone/>
              <a:defRPr/>
            </a:pPr>
            <a:r>
              <a:rPr lang="es-MX" sz="1400" dirty="0">
                <a:cs typeface="Arial Narrow"/>
                <a:sym typeface="Arial Narrow"/>
              </a:rPr>
              <a:t>IDEAM</a:t>
            </a:r>
            <a:r>
              <a:rPr lang="es-MX" sz="1400" dirty="0">
                <a:cs typeface="Times New Roman"/>
                <a:sym typeface="Times New Roman"/>
              </a:rPr>
              <a:t>  </a:t>
            </a:r>
            <a:r>
              <a:rPr lang="es-MX" sz="1400" dirty="0">
                <a:cs typeface="Arial Narrow"/>
                <a:sym typeface="Arial Narrow"/>
              </a:rPr>
              <a:t>comunica</a:t>
            </a:r>
            <a:r>
              <a:rPr lang="es-MX" sz="1400" dirty="0">
                <a:cs typeface="Times New Roman"/>
                <a:sym typeface="Times New Roman"/>
              </a:rPr>
              <a:t> </a:t>
            </a:r>
            <a:r>
              <a:rPr lang="es-MX" sz="1400" dirty="0">
                <a:cs typeface="Arial Narrow"/>
                <a:sym typeface="Arial Narrow"/>
              </a:rPr>
              <a:t>al</a:t>
            </a:r>
            <a:r>
              <a:rPr lang="es-MX" sz="1400" dirty="0">
                <a:cs typeface="Times New Roman"/>
                <a:sym typeface="Times New Roman"/>
              </a:rPr>
              <a:t> </a:t>
            </a:r>
            <a:r>
              <a:rPr lang="es-MX" sz="1400" dirty="0">
                <a:cs typeface="Arial Narrow"/>
                <a:sym typeface="Arial Narrow"/>
              </a:rPr>
              <a:t>Sistema</a:t>
            </a:r>
            <a:r>
              <a:rPr lang="es-MX" sz="1400" dirty="0">
                <a:cs typeface="Times New Roman"/>
                <a:sym typeface="Times New Roman"/>
              </a:rPr>
              <a:t> </a:t>
            </a:r>
            <a:r>
              <a:rPr lang="es-MX" sz="1400" dirty="0">
                <a:cs typeface="Arial Narrow"/>
                <a:sym typeface="Arial Narrow"/>
              </a:rPr>
              <a:t>Nacional</a:t>
            </a:r>
            <a:r>
              <a:rPr lang="es-MX" sz="1400" dirty="0">
                <a:cs typeface="Times New Roman"/>
                <a:sym typeface="Times New Roman"/>
              </a:rPr>
              <a:t> </a:t>
            </a:r>
            <a:r>
              <a:rPr lang="es-MX" sz="1400" dirty="0">
                <a:cs typeface="Arial Narrow"/>
                <a:sym typeface="Arial Narrow"/>
              </a:rPr>
              <a:t>para</a:t>
            </a:r>
            <a:r>
              <a:rPr lang="es-MX" sz="1400" dirty="0">
                <a:cs typeface="Times New Roman"/>
                <a:sym typeface="Times New Roman"/>
              </a:rPr>
              <a:t> </a:t>
            </a:r>
            <a:r>
              <a:rPr lang="es-MX" sz="1400" dirty="0">
                <a:cs typeface="Arial Narrow"/>
                <a:sym typeface="Arial Narrow"/>
              </a:rPr>
              <a:t>la</a:t>
            </a:r>
            <a:r>
              <a:rPr lang="es-MX" sz="1400" dirty="0">
                <a:cs typeface="Times New Roman"/>
                <a:sym typeface="Times New Roman"/>
              </a:rPr>
              <a:t> </a:t>
            </a:r>
            <a:r>
              <a:rPr lang="es-MX" sz="1400" dirty="0">
                <a:cs typeface="Arial Narrow"/>
                <a:sym typeface="Arial Narrow"/>
              </a:rPr>
              <a:t>Gestión</a:t>
            </a:r>
            <a:r>
              <a:rPr lang="es-MX" sz="1400" dirty="0">
                <a:cs typeface="Times New Roman"/>
                <a:sym typeface="Times New Roman"/>
              </a:rPr>
              <a:t> </a:t>
            </a:r>
            <a:r>
              <a:rPr lang="es-MX" sz="1400" dirty="0">
                <a:cs typeface="Arial Narrow"/>
                <a:sym typeface="Arial Narrow"/>
              </a:rPr>
              <a:t>del</a:t>
            </a:r>
            <a:r>
              <a:rPr lang="es-MX" sz="1400" dirty="0">
                <a:cs typeface="Times New Roman"/>
                <a:sym typeface="Times New Roman"/>
              </a:rPr>
              <a:t> </a:t>
            </a:r>
            <a:r>
              <a:rPr lang="es-MX" sz="1400" dirty="0">
                <a:cs typeface="Arial Narrow"/>
                <a:sym typeface="Arial Narrow"/>
              </a:rPr>
              <a:t>Riesgo</a:t>
            </a:r>
            <a:r>
              <a:rPr lang="es-MX" sz="1400" dirty="0">
                <a:cs typeface="Times New Roman"/>
                <a:sym typeface="Times New Roman"/>
              </a:rPr>
              <a:t> </a:t>
            </a:r>
            <a:r>
              <a:rPr lang="es-MX" sz="1400" dirty="0">
                <a:cs typeface="Arial Narrow"/>
                <a:sym typeface="Arial Narrow"/>
              </a:rPr>
              <a:t>de</a:t>
            </a:r>
            <a:r>
              <a:rPr lang="es-MX" sz="1400" dirty="0">
                <a:cs typeface="Times New Roman"/>
                <a:sym typeface="Times New Roman"/>
              </a:rPr>
              <a:t> </a:t>
            </a:r>
            <a:r>
              <a:rPr lang="es-MX" sz="1400" dirty="0">
                <a:cs typeface="Arial Narrow"/>
                <a:sym typeface="Arial Narrow"/>
              </a:rPr>
              <a:t>Desastres</a:t>
            </a:r>
            <a:r>
              <a:rPr lang="es-MX" sz="1400" dirty="0">
                <a:cs typeface="Times New Roman"/>
                <a:sym typeface="Times New Roman"/>
              </a:rPr>
              <a:t> </a:t>
            </a:r>
            <a:r>
              <a:rPr lang="es-MX" sz="1400" dirty="0">
                <a:cs typeface="Arial Narrow"/>
                <a:sym typeface="Arial Narrow"/>
              </a:rPr>
              <a:t>(SNGRD)</a:t>
            </a:r>
            <a:r>
              <a:rPr lang="es-MX" sz="1400" dirty="0">
                <a:cs typeface="Times New Roman"/>
                <a:sym typeface="Times New Roman"/>
              </a:rPr>
              <a:t> </a:t>
            </a:r>
            <a:r>
              <a:rPr lang="es-MX" sz="1400" dirty="0">
                <a:cs typeface="Arial Narrow"/>
                <a:sym typeface="Arial Narrow"/>
              </a:rPr>
              <a:t>y</a:t>
            </a:r>
            <a:r>
              <a:rPr lang="es-MX" sz="1400" dirty="0">
                <a:cs typeface="Times New Roman"/>
                <a:sym typeface="Times New Roman"/>
              </a:rPr>
              <a:t> </a:t>
            </a:r>
            <a:r>
              <a:rPr lang="es-MX" sz="1400" dirty="0">
                <a:cs typeface="Arial Narrow"/>
                <a:sym typeface="Arial Narrow"/>
              </a:rPr>
              <a:t>al</a:t>
            </a:r>
            <a:r>
              <a:rPr lang="es-MX" sz="1400" dirty="0">
                <a:cs typeface="Times New Roman"/>
                <a:sym typeface="Times New Roman"/>
              </a:rPr>
              <a:t> </a:t>
            </a:r>
            <a:r>
              <a:rPr lang="es-MX" sz="1400" dirty="0">
                <a:cs typeface="Arial Narrow"/>
                <a:sym typeface="Arial Narrow"/>
              </a:rPr>
              <a:t>Sistema</a:t>
            </a:r>
            <a:r>
              <a:rPr lang="es-MX" sz="1400" dirty="0">
                <a:cs typeface="Times New Roman"/>
                <a:sym typeface="Times New Roman"/>
              </a:rPr>
              <a:t> </a:t>
            </a:r>
            <a:r>
              <a:rPr lang="es-MX" sz="1400" dirty="0">
                <a:cs typeface="Arial Narrow"/>
                <a:sym typeface="Arial Narrow"/>
              </a:rPr>
              <a:t>Nacional</a:t>
            </a:r>
            <a:r>
              <a:rPr lang="es-MX" sz="1400" dirty="0">
                <a:cs typeface="Times New Roman"/>
                <a:sym typeface="Times New Roman"/>
              </a:rPr>
              <a:t> </a:t>
            </a:r>
            <a:r>
              <a:rPr lang="es-MX" sz="1400" dirty="0">
                <a:cs typeface="Arial Narrow"/>
                <a:sym typeface="Arial Narrow"/>
              </a:rPr>
              <a:t>Ambiental</a:t>
            </a:r>
            <a:r>
              <a:rPr lang="es-MX" sz="1400" dirty="0">
                <a:cs typeface="Times New Roman"/>
                <a:sym typeface="Times New Roman"/>
              </a:rPr>
              <a:t> </a:t>
            </a:r>
            <a:r>
              <a:rPr lang="es-MX" sz="1400" dirty="0">
                <a:cs typeface="Arial Narrow"/>
                <a:sym typeface="Arial Narrow"/>
              </a:rPr>
              <a:t>(SINA).</a:t>
            </a:r>
          </a:p>
          <a:p>
            <a:pPr marL="0" indent="0" defTabSz="914377" fontAlgn="auto">
              <a:spcAft>
                <a:spcPts val="0"/>
              </a:spcAft>
              <a:buFont typeface="Arial" panose="020B0604020202020204" pitchFamily="34" charset="0"/>
              <a:buNone/>
              <a:defRPr/>
            </a:pPr>
            <a:endParaRPr lang="es-CO" sz="1400" dirty="0">
              <a:cs typeface="Arial Narrow"/>
              <a:sym typeface="Arial Narrow"/>
            </a:endParaRPr>
          </a:p>
          <a:p>
            <a:pPr marL="12700" indent="0" defTabSz="914377" fontAlgn="auto">
              <a:lnSpc>
                <a:spcPct val="100000"/>
              </a:lnSpc>
              <a:spcBef>
                <a:spcPts val="0"/>
              </a:spcBef>
              <a:spcAft>
                <a:spcPts val="0"/>
              </a:spcAft>
              <a:buClr>
                <a:srgbClr val="000000"/>
              </a:buClr>
              <a:buSzPts val="1400"/>
              <a:buFont typeface="Arial" panose="020B0604020202020204" pitchFamily="34" charset="0"/>
              <a:buNone/>
              <a:defRPr/>
            </a:pPr>
            <a:r>
              <a:rPr lang="es-MX" sz="1200" b="1" dirty="0">
                <a:cs typeface="Arial Narrow"/>
                <a:sym typeface="Arial Narrow"/>
              </a:rPr>
              <a:t>Bogotá D.C., 04 de septiembre de 2025</a:t>
            </a:r>
            <a:endParaRPr lang="es-MX" sz="1200" b="1" dirty="0">
              <a:cs typeface="Arial"/>
              <a:sym typeface="Arial"/>
            </a:endParaRPr>
          </a:p>
          <a:p>
            <a:pPr marL="12700" indent="0" defTabSz="914377" fontAlgn="auto">
              <a:lnSpc>
                <a:spcPct val="100000"/>
              </a:lnSpc>
              <a:spcBef>
                <a:spcPts val="0"/>
              </a:spcBef>
              <a:spcAft>
                <a:spcPts val="0"/>
              </a:spcAft>
              <a:buClr>
                <a:srgbClr val="000000"/>
              </a:buClr>
              <a:buSzPts val="1400"/>
              <a:buFont typeface="Arial" panose="020B0604020202020204" pitchFamily="34" charset="0"/>
              <a:buNone/>
              <a:defRPr/>
            </a:pPr>
            <a:r>
              <a:rPr lang="es-MX" sz="1200" b="1" dirty="0">
                <a:cs typeface="Arial Narrow"/>
                <a:sym typeface="Arial Narrow"/>
              </a:rPr>
              <a:t>Hora de actualización 18:00 HLC</a:t>
            </a:r>
          </a:p>
        </p:txBody>
      </p:sp>
      <p:sp>
        <p:nvSpPr>
          <p:cNvPr id="5" name="Marcador de contenido 4">
            <a:extLst>
              <a:ext uri="{FF2B5EF4-FFF2-40B4-BE49-F238E27FC236}">
                <a16:creationId xmlns:a16="http://schemas.microsoft.com/office/drawing/2014/main" id="{5DB67511-7F38-9F99-2C0D-A6F84DABB955}"/>
              </a:ext>
            </a:extLst>
          </p:cNvPr>
          <p:cNvSpPr>
            <a:spLocks noGrp="1"/>
          </p:cNvSpPr>
          <p:nvPr>
            <p:ph sz="half" idx="2"/>
          </p:nvPr>
        </p:nvSpPr>
        <p:spPr>
          <a:xfrm>
            <a:off x="5283200" y="1744663"/>
            <a:ext cx="5546725" cy="1671637"/>
          </a:xfrm>
        </p:spPr>
        <p:txBody>
          <a:bodyPr rtlCol="0">
            <a:normAutofit lnSpcReduction="10000"/>
          </a:bodyPr>
          <a:lstStyle/>
          <a:p>
            <a:pPr marL="0" indent="0" defTabSz="914377" fontAlgn="auto">
              <a:spcAft>
                <a:spcPts val="0"/>
              </a:spcAft>
              <a:buFont typeface="Arial" panose="020B0604020202020204" pitchFamily="34" charset="0"/>
              <a:buNone/>
              <a:defRPr/>
            </a:pPr>
            <a:r>
              <a:rPr lang="es-CO" sz="1200" b="1" dirty="0">
                <a:solidFill>
                  <a:srgbClr val="96BE53"/>
                </a:solidFill>
              </a:rPr>
              <a:t>CONTENIDO</a:t>
            </a:r>
          </a:p>
          <a:p>
            <a:pPr marL="685783" lvl="1" indent="-228594" defTabSz="914377" fontAlgn="auto">
              <a:spcAft>
                <a:spcPts val="0"/>
              </a:spcAft>
              <a:buClr>
                <a:srgbClr val="000000"/>
              </a:buClr>
              <a:buSzPts val="1400"/>
              <a:defRPr/>
            </a:pPr>
            <a:r>
              <a:rPr lang="es-MX" sz="1100" dirty="0">
                <a:sym typeface="Arial Narrow"/>
              </a:rPr>
              <a:t>Condiciones Meteorológicas.</a:t>
            </a:r>
          </a:p>
          <a:p>
            <a:pPr marL="685783" lvl="1" indent="-228594" defTabSz="914377" fontAlgn="auto">
              <a:spcAft>
                <a:spcPts val="0"/>
              </a:spcAft>
              <a:buClr>
                <a:srgbClr val="000000"/>
              </a:buClr>
              <a:buSzPts val="1400"/>
              <a:defRPr/>
            </a:pPr>
            <a:r>
              <a:rPr lang="es-MX" sz="1100" dirty="0">
                <a:sym typeface="Arial Narrow"/>
              </a:rPr>
              <a:t>Pronóstico de precipitación para las próximas seis (6) horas.</a:t>
            </a:r>
          </a:p>
          <a:p>
            <a:pPr marL="685783" lvl="1" indent="-228594" defTabSz="914377" fontAlgn="auto">
              <a:spcAft>
                <a:spcPts val="0"/>
              </a:spcAft>
              <a:buClr>
                <a:srgbClr val="000000"/>
              </a:buClr>
              <a:buSzPts val="1400"/>
              <a:defRPr/>
            </a:pPr>
            <a:r>
              <a:rPr lang="es-MX" sz="1100" dirty="0">
                <a:sym typeface="Arial Narrow"/>
              </a:rPr>
              <a:t>Alertas Hidrológicas.</a:t>
            </a:r>
          </a:p>
          <a:p>
            <a:pPr marL="685783" lvl="1" indent="-228594" defTabSz="914377" fontAlgn="auto">
              <a:spcAft>
                <a:spcPts val="0"/>
              </a:spcAft>
              <a:buSzPts val="1400"/>
              <a:defRPr/>
            </a:pPr>
            <a:r>
              <a:rPr lang="es-MX" sz="1100" dirty="0">
                <a:cs typeface="Arial Narrow"/>
                <a:sym typeface="Arial Narrow"/>
              </a:rPr>
              <a:t>Seguimiento y Pronóstico de las Amenazas por Deslizamientos</a:t>
            </a:r>
          </a:p>
          <a:p>
            <a:pPr marL="685783" lvl="1" indent="-228594" defTabSz="914377" fontAlgn="auto">
              <a:spcAft>
                <a:spcPts val="0"/>
              </a:spcAft>
              <a:buSzPts val="1400"/>
              <a:defRPr/>
            </a:pPr>
            <a:r>
              <a:rPr lang="es-MX" sz="1100" dirty="0">
                <a:cs typeface="Arial Narrow"/>
                <a:sym typeface="Arial Narrow"/>
              </a:rPr>
              <a:t>Seguimiento y Pronóstico de las Amenazas por Incendios Alertas.</a:t>
            </a:r>
          </a:p>
          <a:p>
            <a:pPr marL="685783" lvl="1" indent="-228594" defTabSz="914377" fontAlgn="auto">
              <a:spcAft>
                <a:spcPts val="0"/>
              </a:spcAft>
              <a:buSzPts val="1400"/>
              <a:defRPr/>
            </a:pPr>
            <a:r>
              <a:rPr lang="es-MX" sz="1100" dirty="0" err="1">
                <a:cs typeface="Arial Narrow"/>
                <a:sym typeface="Arial Narrow"/>
              </a:rPr>
              <a:t>Meteomarinas</a:t>
            </a:r>
            <a:r>
              <a:rPr lang="es-MX" sz="1100" dirty="0">
                <a:cs typeface="Arial Narrow"/>
                <a:sym typeface="Arial Narrow"/>
              </a:rPr>
              <a:t> vigentes Mar Caribe Colombiano.</a:t>
            </a:r>
          </a:p>
          <a:p>
            <a:pPr marL="685783" lvl="1" indent="-228594" defTabSz="914377" fontAlgn="auto">
              <a:spcAft>
                <a:spcPts val="0"/>
              </a:spcAft>
              <a:buSzPts val="1400"/>
              <a:defRPr/>
            </a:pPr>
            <a:r>
              <a:rPr lang="es-MX" sz="1100" dirty="0" err="1">
                <a:cs typeface="Arial Narrow"/>
                <a:sym typeface="Arial Narrow"/>
              </a:rPr>
              <a:t>Meteomarinas</a:t>
            </a:r>
            <a:r>
              <a:rPr lang="es-MX" sz="1100" dirty="0">
                <a:cs typeface="Arial Narrow"/>
                <a:sym typeface="Arial Narrow"/>
              </a:rPr>
              <a:t> vigentes Océano Pacífico Nacional.</a:t>
            </a:r>
            <a:endParaRPr lang="es-MX" sz="1100" b="1" dirty="0"/>
          </a:p>
        </p:txBody>
      </p:sp>
      <p:sp>
        <p:nvSpPr>
          <p:cNvPr id="2" name="Título 1">
            <a:extLst>
              <a:ext uri="{FF2B5EF4-FFF2-40B4-BE49-F238E27FC236}">
                <a16:creationId xmlns:a16="http://schemas.microsoft.com/office/drawing/2014/main" id="{843151ED-AFCF-04DF-9CEC-4F69188CC0D7}"/>
              </a:ext>
            </a:extLst>
          </p:cNvPr>
          <p:cNvSpPr>
            <a:spLocks noGrp="1"/>
          </p:cNvSpPr>
          <p:nvPr>
            <p:ph type="title"/>
          </p:nvPr>
        </p:nvSpPr>
        <p:spPr>
          <a:xfrm>
            <a:off x="3271838" y="519113"/>
            <a:ext cx="6080125" cy="581025"/>
          </a:xfrm>
        </p:spPr>
        <p:txBody>
          <a:bodyPr rtlCol="0">
            <a:normAutofit fontScale="90000"/>
          </a:bodyPr>
          <a:lstStyle/>
          <a:p>
            <a:pPr algn="ctr" defTabSz="914377" fontAlgn="auto">
              <a:spcAft>
                <a:spcPts val="0"/>
              </a:spcAft>
              <a:defRPr/>
            </a:pPr>
            <a:r>
              <a:rPr lang="es-CO" sz="2400" b="1" dirty="0"/>
              <a:t>CONDICIONES HIDROMETEOROLÓGICAS ACTUALES</a:t>
            </a:r>
            <a:endParaRPr lang="es-MX" sz="2400" b="1" dirty="0"/>
          </a:p>
        </p:txBody>
      </p:sp>
      <p:sp>
        <p:nvSpPr>
          <p:cNvPr id="6" name="Rectángulo 5">
            <a:extLst>
              <a:ext uri="{FF2B5EF4-FFF2-40B4-BE49-F238E27FC236}">
                <a16:creationId xmlns:a16="http://schemas.microsoft.com/office/drawing/2014/main" id="{230EE1E1-2B19-8CE4-FD17-E7B5B6479FD6}"/>
              </a:ext>
            </a:extLst>
          </p:cNvPr>
          <p:cNvSpPr/>
          <p:nvPr/>
        </p:nvSpPr>
        <p:spPr>
          <a:xfrm>
            <a:off x="814388" y="4962525"/>
            <a:ext cx="2774950" cy="544513"/>
          </a:xfrm>
          <a:prstGeom prst="rect">
            <a:avLst/>
          </a:prstGeom>
          <a:solidFill>
            <a:srgbClr val="96BE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425991" name="CuadroTexto 6">
            <a:extLst>
              <a:ext uri="{FF2B5EF4-FFF2-40B4-BE49-F238E27FC236}">
                <a16:creationId xmlns:a16="http://schemas.microsoft.com/office/drawing/2014/main" id="{2D2BD161-BA7E-FBE6-26EE-0A82964E1B31}"/>
              </a:ext>
            </a:extLst>
          </p:cNvPr>
          <p:cNvSpPr txBox="1">
            <a:spLocks noChangeArrowheads="1"/>
          </p:cNvSpPr>
          <p:nvPr/>
        </p:nvSpPr>
        <p:spPr bwMode="auto">
          <a:xfrm>
            <a:off x="990600" y="4467225"/>
            <a:ext cx="2422525"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2000" b="1">
                <a:solidFill>
                  <a:srgbClr val="96BE53"/>
                </a:solidFill>
                <a:latin typeface="Verdana" panose="020B0604030504040204" pitchFamily="34" charset="0"/>
                <a:ea typeface="Verdana" panose="020B0604030504040204" pitchFamily="34" charset="0"/>
                <a:cs typeface="Verdana" panose="020B0604030504040204" pitchFamily="34" charset="0"/>
              </a:rPr>
              <a:t>Boletín No.</a:t>
            </a:r>
            <a:endParaRPr lang="es-MX" altLang="es-CO" sz="2000" b="1">
              <a:solidFill>
                <a:srgbClr val="96BE53"/>
              </a:solidFill>
              <a:latin typeface="Verdana" panose="020B0604030504040204" pitchFamily="34" charset="0"/>
              <a:ea typeface="Verdana" panose="020B0604030504040204" pitchFamily="34" charset="0"/>
              <a:cs typeface="Verdana" panose="020B0604030504040204" pitchFamily="34" charset="0"/>
            </a:endParaRPr>
          </a:p>
        </p:txBody>
      </p:sp>
      <p:sp>
        <p:nvSpPr>
          <p:cNvPr id="425992" name="CuadroTexto 7">
            <a:extLst>
              <a:ext uri="{FF2B5EF4-FFF2-40B4-BE49-F238E27FC236}">
                <a16:creationId xmlns:a16="http://schemas.microsoft.com/office/drawing/2014/main" id="{81846EF3-3ACA-B5CC-8A5B-3A83991A75FB}"/>
              </a:ext>
            </a:extLst>
          </p:cNvPr>
          <p:cNvSpPr txBox="1">
            <a:spLocks noChangeArrowheads="1"/>
          </p:cNvSpPr>
          <p:nvPr/>
        </p:nvSpPr>
        <p:spPr bwMode="auto">
          <a:xfrm>
            <a:off x="990600" y="5003800"/>
            <a:ext cx="242252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ctr" eaLnBrk="1" hangingPunct="1"/>
            <a:r>
              <a:rPr lang="es-CO" altLang="es-CO" sz="2400" b="1" dirty="0">
                <a:solidFill>
                  <a:schemeClr val="bg1"/>
                </a:solidFill>
                <a:latin typeface="Verdana" panose="020B0604030504040204" pitchFamily="34" charset="0"/>
                <a:ea typeface="Verdana" panose="020B0604030504040204" pitchFamily="34" charset="0"/>
                <a:cs typeface="Verdana" panose="020B0604030504040204" pitchFamily="34" charset="0"/>
              </a:rPr>
              <a:t>0684</a:t>
            </a:r>
          </a:p>
        </p:txBody>
      </p:sp>
      <p:sp>
        <p:nvSpPr>
          <p:cNvPr id="425993" name="Google Shape;482;p1">
            <a:extLst>
              <a:ext uri="{FF2B5EF4-FFF2-40B4-BE49-F238E27FC236}">
                <a16:creationId xmlns:a16="http://schemas.microsoft.com/office/drawing/2014/main" id="{BC9944A5-2067-D619-8782-321E8A823EFE}"/>
              </a:ext>
            </a:extLst>
          </p:cNvPr>
          <p:cNvSpPr>
            <a:spLocks noChangeArrowheads="1"/>
          </p:cNvSpPr>
          <p:nvPr/>
        </p:nvSpPr>
        <p:spPr bwMode="auto">
          <a:xfrm>
            <a:off x="4567706" y="3825875"/>
            <a:ext cx="1216025" cy="523875"/>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Clr>
                <a:srgbClr val="000000"/>
              </a:buClr>
              <a:buSzPts val="1800"/>
            </a:pPr>
            <a:endParaRPr lang="es-CO" altLang="es-CO">
              <a:solidFill>
                <a:srgbClr val="000000"/>
              </a:solidFill>
              <a:cs typeface="Calibri" panose="020F0502020204030204" pitchFamily="34" charset="0"/>
              <a:sym typeface="Calibri" panose="020F0502020204030204" pitchFamily="34" charset="0"/>
            </a:endParaRPr>
          </a:p>
        </p:txBody>
      </p:sp>
      <p:sp>
        <p:nvSpPr>
          <p:cNvPr id="425994" name="Google Shape;485;p1">
            <a:extLst>
              <a:ext uri="{FF2B5EF4-FFF2-40B4-BE49-F238E27FC236}">
                <a16:creationId xmlns:a16="http://schemas.microsoft.com/office/drawing/2014/main" id="{9084ED2D-846E-43AC-1D30-0D5A2D5DA38E}"/>
              </a:ext>
            </a:extLst>
          </p:cNvPr>
          <p:cNvSpPr>
            <a:spLocks/>
          </p:cNvSpPr>
          <p:nvPr/>
        </p:nvSpPr>
        <p:spPr bwMode="auto">
          <a:xfrm>
            <a:off x="5995988" y="3722688"/>
            <a:ext cx="0" cy="746125"/>
          </a:xfrm>
          <a:custGeom>
            <a:avLst/>
            <a:gdLst>
              <a:gd name="T0" fmla="*/ 0 w 120000"/>
              <a:gd name="T1" fmla="*/ 0 h 746760"/>
              <a:gd name="T2" fmla="*/ 0 w 120000"/>
              <a:gd name="T3" fmla="*/ 746628 h 746760"/>
            </a:gdLst>
            <a:ahLst/>
            <a:cxnLst>
              <a:cxn ang="0">
                <a:pos x="T0" y="T1"/>
              </a:cxn>
              <a:cxn ang="0">
                <a:pos x="T2" y="T3"/>
              </a:cxn>
            </a:cxnLst>
            <a:rect l="0" t="0" r="r" b="b"/>
            <a:pathLst>
              <a:path w="120000" h="746760" extrusionOk="0">
                <a:moveTo>
                  <a:pt x="0" y="0"/>
                </a:moveTo>
                <a:lnTo>
                  <a:pt x="0" y="746628"/>
                </a:lnTo>
              </a:path>
            </a:pathLst>
          </a:custGeom>
          <a:noFill/>
          <a:ln w="28950" cap="flat" cmpd="sng">
            <a:solidFill>
              <a:srgbClr val="D8053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lstStyle/>
          <a:p>
            <a:endParaRPr lang="es-CO"/>
          </a:p>
        </p:txBody>
      </p:sp>
      <p:sp>
        <p:nvSpPr>
          <p:cNvPr id="425995" name="CuadroTexto 11">
            <a:extLst>
              <a:ext uri="{FF2B5EF4-FFF2-40B4-BE49-F238E27FC236}">
                <a16:creationId xmlns:a16="http://schemas.microsoft.com/office/drawing/2014/main" id="{82D0EA52-158F-D6FC-911D-AADF62E655D6}"/>
              </a:ext>
            </a:extLst>
          </p:cNvPr>
          <p:cNvSpPr txBox="1">
            <a:spLocks noChangeArrowheads="1"/>
          </p:cNvSpPr>
          <p:nvPr/>
        </p:nvSpPr>
        <p:spPr bwMode="auto">
          <a:xfrm>
            <a:off x="6172200" y="3722688"/>
            <a:ext cx="549116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es-MX" altLang="es-CO" sz="800" b="1" dirty="0">
                <a:solidFill>
                  <a:srgbClr val="E1233F"/>
                </a:solidFill>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rPr>
              <a:t>PARA TOMAR ACCIÓN </a:t>
            </a:r>
            <a:r>
              <a:rPr lang="es-MX" altLang="es-CO" sz="800" dirty="0">
                <a:solidFill>
                  <a:srgbClr val="171616"/>
                </a:solidFill>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rPr>
              <a:t>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indique  la  probabilidad  de  amenaza  inminente  y  cuando  la gravedad del fenómeno implique la movilización de personas y equipos, interrumpiendo el normal desarrollo de sus actividades cotidianas.</a:t>
            </a:r>
            <a:endParaRPr lang="es-MX" altLang="es-CO" sz="800" dirty="0">
              <a:solidFill>
                <a:srgbClr val="000000"/>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425996" name="Google Shape;483;p1">
            <a:extLst>
              <a:ext uri="{FF2B5EF4-FFF2-40B4-BE49-F238E27FC236}">
                <a16:creationId xmlns:a16="http://schemas.microsoft.com/office/drawing/2014/main" id="{24D4C122-14BC-3261-0FF8-DAE1B578CA09}"/>
              </a:ext>
            </a:extLst>
          </p:cNvPr>
          <p:cNvSpPr>
            <a:spLocks noChangeArrowheads="1"/>
          </p:cNvSpPr>
          <p:nvPr/>
        </p:nvSpPr>
        <p:spPr bwMode="auto">
          <a:xfrm>
            <a:off x="4567706" y="4611688"/>
            <a:ext cx="1216025" cy="509587"/>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Clr>
                <a:srgbClr val="000000"/>
              </a:buClr>
              <a:buSzPts val="1800"/>
            </a:pPr>
            <a:endParaRPr lang="es-CO" altLang="es-CO">
              <a:solidFill>
                <a:srgbClr val="000000"/>
              </a:solidFill>
              <a:cs typeface="Calibri" panose="020F0502020204030204" pitchFamily="34" charset="0"/>
              <a:sym typeface="Calibri" panose="020F0502020204030204" pitchFamily="34" charset="0"/>
            </a:endParaRPr>
          </a:p>
        </p:txBody>
      </p:sp>
      <p:sp>
        <p:nvSpPr>
          <p:cNvPr id="425997" name="Google Shape;486;p1">
            <a:extLst>
              <a:ext uri="{FF2B5EF4-FFF2-40B4-BE49-F238E27FC236}">
                <a16:creationId xmlns:a16="http://schemas.microsoft.com/office/drawing/2014/main" id="{95C7B266-3843-F2AD-9023-06B40B9C34BE}"/>
              </a:ext>
            </a:extLst>
          </p:cNvPr>
          <p:cNvSpPr>
            <a:spLocks/>
          </p:cNvSpPr>
          <p:nvPr/>
        </p:nvSpPr>
        <p:spPr bwMode="auto">
          <a:xfrm flipH="1">
            <a:off x="5949950" y="4640263"/>
            <a:ext cx="46038" cy="481012"/>
          </a:xfrm>
          <a:custGeom>
            <a:avLst/>
            <a:gdLst>
              <a:gd name="T0" fmla="*/ 0 w 120000"/>
              <a:gd name="T1" fmla="*/ 0 h 346710"/>
              <a:gd name="T2" fmla="*/ 0 w 120000"/>
              <a:gd name="T3" fmla="*/ 346328 h 346710"/>
            </a:gdLst>
            <a:ahLst/>
            <a:cxnLst>
              <a:cxn ang="0">
                <a:pos x="T0" y="T1"/>
              </a:cxn>
              <a:cxn ang="0">
                <a:pos x="T2" y="T3"/>
              </a:cxn>
            </a:cxnLst>
            <a:rect l="0" t="0" r="r" b="b"/>
            <a:pathLst>
              <a:path w="120000" h="346710" extrusionOk="0">
                <a:moveTo>
                  <a:pt x="0" y="0"/>
                </a:moveTo>
                <a:lnTo>
                  <a:pt x="0" y="346328"/>
                </a:lnTo>
              </a:path>
            </a:pathLst>
          </a:custGeom>
          <a:noFill/>
          <a:ln w="28950" cap="flat" cmpd="sng">
            <a:solidFill>
              <a:srgbClr val="FC613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lstStyle/>
          <a:p>
            <a:endParaRPr lang="es-CO"/>
          </a:p>
        </p:txBody>
      </p:sp>
      <p:sp>
        <p:nvSpPr>
          <p:cNvPr id="425998" name="CuadroTexto 14">
            <a:extLst>
              <a:ext uri="{FF2B5EF4-FFF2-40B4-BE49-F238E27FC236}">
                <a16:creationId xmlns:a16="http://schemas.microsoft.com/office/drawing/2014/main" id="{856B5A82-2392-E75C-B54C-4A91F3C88804}"/>
              </a:ext>
            </a:extLst>
          </p:cNvPr>
          <p:cNvSpPr txBox="1">
            <a:spLocks noChangeArrowheads="1"/>
          </p:cNvSpPr>
          <p:nvPr/>
        </p:nvSpPr>
        <p:spPr bwMode="auto">
          <a:xfrm>
            <a:off x="6172200" y="4573588"/>
            <a:ext cx="54911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buClr>
                <a:srgbClr val="000000"/>
              </a:buClr>
              <a:buSzPts val="900"/>
            </a:pPr>
            <a:r>
              <a:rPr lang="es-MX" altLang="es-CO" sz="800" b="1" dirty="0">
                <a:solidFill>
                  <a:srgbClr val="FE793F"/>
                </a:solidFill>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rPr>
              <a:t>PARA PREPARARSE </a:t>
            </a:r>
            <a:r>
              <a:rPr lang="es-MX" altLang="es-CO" sz="800" dirty="0">
                <a:solidFill>
                  <a:srgbClr val="171616"/>
                </a:solidFill>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rPr>
              <a:t>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lang="es-MX" altLang="es-CO" sz="800" dirty="0">
              <a:solidFill>
                <a:srgbClr val="000000"/>
              </a:solidFill>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endParaRPr>
          </a:p>
        </p:txBody>
      </p:sp>
      <p:sp>
        <p:nvSpPr>
          <p:cNvPr id="425999" name="Google Shape;484;p1">
            <a:extLst>
              <a:ext uri="{FF2B5EF4-FFF2-40B4-BE49-F238E27FC236}">
                <a16:creationId xmlns:a16="http://schemas.microsoft.com/office/drawing/2014/main" id="{A438AC61-C3C9-0AA1-4BCB-B89A78C7F61B}"/>
              </a:ext>
            </a:extLst>
          </p:cNvPr>
          <p:cNvSpPr>
            <a:spLocks noChangeArrowheads="1"/>
          </p:cNvSpPr>
          <p:nvPr/>
        </p:nvSpPr>
        <p:spPr bwMode="auto">
          <a:xfrm>
            <a:off x="4567706" y="5291138"/>
            <a:ext cx="1216025" cy="504825"/>
          </a:xfrm>
          <a:prstGeom prst="rect">
            <a:avLst/>
          </a:prstGeom>
          <a:blipFill dpi="0" rotWithShape="1">
            <a:blip r:embed="rId5"/>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Clr>
                <a:srgbClr val="000000"/>
              </a:buClr>
              <a:buSzPts val="1800"/>
            </a:pPr>
            <a:endParaRPr lang="es-CO" altLang="es-CO">
              <a:solidFill>
                <a:srgbClr val="000000"/>
              </a:solidFill>
              <a:cs typeface="Calibri" panose="020F0502020204030204" pitchFamily="34" charset="0"/>
              <a:sym typeface="Calibri" panose="020F0502020204030204" pitchFamily="34" charset="0"/>
            </a:endParaRPr>
          </a:p>
        </p:txBody>
      </p:sp>
      <p:sp>
        <p:nvSpPr>
          <p:cNvPr id="426000" name="Google Shape;487;p1">
            <a:extLst>
              <a:ext uri="{FF2B5EF4-FFF2-40B4-BE49-F238E27FC236}">
                <a16:creationId xmlns:a16="http://schemas.microsoft.com/office/drawing/2014/main" id="{C10E154E-864B-7172-94F5-6DED2D006885}"/>
              </a:ext>
            </a:extLst>
          </p:cNvPr>
          <p:cNvSpPr>
            <a:spLocks/>
          </p:cNvSpPr>
          <p:nvPr/>
        </p:nvSpPr>
        <p:spPr bwMode="auto">
          <a:xfrm>
            <a:off x="5980113" y="5302250"/>
            <a:ext cx="0" cy="473075"/>
          </a:xfrm>
          <a:custGeom>
            <a:avLst/>
            <a:gdLst>
              <a:gd name="T0" fmla="*/ 0 w 120000"/>
              <a:gd name="T1" fmla="*/ 0 h 473075"/>
              <a:gd name="T2" fmla="*/ 0 w 120000"/>
              <a:gd name="T3" fmla="*/ 472738 h 473075"/>
            </a:gdLst>
            <a:ahLst/>
            <a:cxnLst>
              <a:cxn ang="0">
                <a:pos x="T0" y="T1"/>
              </a:cxn>
              <a:cxn ang="0">
                <a:pos x="T2" y="T3"/>
              </a:cxn>
            </a:cxnLst>
            <a:rect l="0" t="0" r="r" b="b"/>
            <a:pathLst>
              <a:path w="120000" h="473075" extrusionOk="0">
                <a:moveTo>
                  <a:pt x="0" y="0"/>
                </a:moveTo>
                <a:lnTo>
                  <a:pt x="0" y="472738"/>
                </a:lnTo>
              </a:path>
            </a:pathLst>
          </a:custGeom>
          <a:noFill/>
          <a:ln w="28950" cap="flat" cmpd="sng">
            <a:solidFill>
              <a:srgbClr val="FEAF3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lstStyle/>
          <a:p>
            <a:endParaRPr lang="es-CO"/>
          </a:p>
        </p:txBody>
      </p:sp>
      <p:sp>
        <p:nvSpPr>
          <p:cNvPr id="426001" name="CuadroTexto 17">
            <a:extLst>
              <a:ext uri="{FF2B5EF4-FFF2-40B4-BE49-F238E27FC236}">
                <a16:creationId xmlns:a16="http://schemas.microsoft.com/office/drawing/2014/main" id="{C9208792-586D-C55F-B597-8B925679DDCD}"/>
              </a:ext>
            </a:extLst>
          </p:cNvPr>
          <p:cNvSpPr txBox="1">
            <a:spLocks noChangeArrowheads="1"/>
          </p:cNvSpPr>
          <p:nvPr/>
        </p:nvSpPr>
        <p:spPr bwMode="auto">
          <a:xfrm>
            <a:off x="6172200" y="5251450"/>
            <a:ext cx="5491163"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buClr>
                <a:srgbClr val="000000"/>
              </a:buClr>
              <a:buSzPts val="900"/>
            </a:pPr>
            <a:r>
              <a:rPr lang="es-CO" altLang="es-CO" sz="800" b="1" dirty="0">
                <a:solidFill>
                  <a:srgbClr val="FEBB3F"/>
                </a:solidFill>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rPr>
              <a:t>PARA  INFORMARSE  </a:t>
            </a:r>
            <a:r>
              <a:rPr lang="es-CO" altLang="es-CO" sz="800" dirty="0">
                <a:solidFill>
                  <a:srgbClr val="171616"/>
                </a:solidFill>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rPr>
              <a:t>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lang="es-MX" altLang="es-CO" sz="800" dirty="0">
              <a:solidFill>
                <a:srgbClr val="000000"/>
              </a:solidFill>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endParaRPr>
          </a:p>
        </p:txBody>
      </p:sp>
      <p:sp>
        <p:nvSpPr>
          <p:cNvPr id="426002" name="Google Shape;488;p1">
            <a:extLst>
              <a:ext uri="{FF2B5EF4-FFF2-40B4-BE49-F238E27FC236}">
                <a16:creationId xmlns:a16="http://schemas.microsoft.com/office/drawing/2014/main" id="{068F553E-889B-5F81-B1C1-E33317E73478}"/>
              </a:ext>
            </a:extLst>
          </p:cNvPr>
          <p:cNvSpPr>
            <a:spLocks/>
          </p:cNvSpPr>
          <p:nvPr/>
        </p:nvSpPr>
        <p:spPr bwMode="auto">
          <a:xfrm>
            <a:off x="5980113" y="5924550"/>
            <a:ext cx="0" cy="279400"/>
          </a:xfrm>
          <a:custGeom>
            <a:avLst/>
            <a:gdLst>
              <a:gd name="T0" fmla="*/ 0 w 120000"/>
              <a:gd name="T1" fmla="*/ 0 h 280035"/>
              <a:gd name="T2" fmla="*/ 0 w 120000"/>
              <a:gd name="T3" fmla="*/ 279797 h 280035"/>
            </a:gdLst>
            <a:ahLst/>
            <a:cxnLst>
              <a:cxn ang="0">
                <a:pos x="T0" y="T1"/>
              </a:cxn>
              <a:cxn ang="0">
                <a:pos x="T2" y="T3"/>
              </a:cxn>
            </a:cxnLst>
            <a:rect l="0" t="0" r="r" b="b"/>
            <a:pathLst>
              <a:path w="120000" h="280035" extrusionOk="0">
                <a:moveTo>
                  <a:pt x="0" y="0"/>
                </a:moveTo>
                <a:lnTo>
                  <a:pt x="0" y="279797"/>
                </a:lnTo>
              </a:path>
            </a:pathLst>
          </a:custGeom>
          <a:noFill/>
          <a:ln w="28950" cap="flat" cmpd="sng">
            <a:solidFill>
              <a:srgbClr val="98ECF5"/>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lstStyle/>
          <a:p>
            <a:endParaRPr lang="es-CO"/>
          </a:p>
        </p:txBody>
      </p:sp>
      <p:sp>
        <p:nvSpPr>
          <p:cNvPr id="426003" name="CuadroTexto 19">
            <a:extLst>
              <a:ext uri="{FF2B5EF4-FFF2-40B4-BE49-F238E27FC236}">
                <a16:creationId xmlns:a16="http://schemas.microsoft.com/office/drawing/2014/main" id="{08AD08D2-DC0E-BF82-084B-B747EF708594}"/>
              </a:ext>
            </a:extLst>
          </p:cNvPr>
          <p:cNvSpPr txBox="1">
            <a:spLocks noChangeArrowheads="1"/>
          </p:cNvSpPr>
          <p:nvPr/>
        </p:nvSpPr>
        <p:spPr bwMode="auto">
          <a:xfrm>
            <a:off x="6172200" y="5881688"/>
            <a:ext cx="5491163"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buClr>
                <a:srgbClr val="000000"/>
              </a:buClr>
              <a:buSzPts val="900"/>
            </a:pPr>
            <a:r>
              <a:rPr lang="es-MX" altLang="es-CO" sz="800" b="1" dirty="0">
                <a:solidFill>
                  <a:srgbClr val="98ECF5"/>
                </a:solidFill>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rPr>
              <a:t>CONDICIONES NORMALES </a:t>
            </a:r>
            <a:r>
              <a:rPr lang="es-MX" altLang="es-CO" sz="800" dirty="0">
                <a:solidFill>
                  <a:srgbClr val="171616"/>
                </a:solidFill>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rPr>
              <a:t>La información que se suministra se encuentra dentro de los rangos normales.</a:t>
            </a:r>
            <a:endParaRPr lang="es-MX" altLang="es-CO" sz="800" dirty="0">
              <a:solidFill>
                <a:srgbClr val="000000"/>
              </a:solidFill>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endParaRPr>
          </a:p>
        </p:txBody>
      </p:sp>
      <p:sp>
        <p:nvSpPr>
          <p:cNvPr id="21" name="Rectángulo 20">
            <a:extLst>
              <a:ext uri="{FF2B5EF4-FFF2-40B4-BE49-F238E27FC236}">
                <a16:creationId xmlns:a16="http://schemas.microsoft.com/office/drawing/2014/main" id="{9FE101CD-1A38-71A4-E44E-81628DCF05EA}"/>
              </a:ext>
            </a:extLst>
          </p:cNvPr>
          <p:cNvSpPr/>
          <p:nvPr/>
        </p:nvSpPr>
        <p:spPr>
          <a:xfrm>
            <a:off x="2816225" y="6398174"/>
            <a:ext cx="6535738" cy="296862"/>
          </a:xfrm>
          <a:prstGeom prst="rect">
            <a:avLst/>
          </a:prstGeom>
          <a:solidFill>
            <a:srgbClr val="96BE5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s-CO" sz="1100" b="1" dirty="0">
                <a:solidFill>
                  <a:srgbClr val="FFFFFF"/>
                </a:solidFill>
                <a:latin typeface="Verdana" panose="020B0604030504040204" pitchFamily="34" charset="0"/>
                <a:ea typeface="Verdana" panose="020B0604030504040204" pitchFamily="34" charset="0"/>
                <a:cs typeface="Arial Narrow"/>
                <a:sym typeface="Arial Narrow"/>
              </a:rPr>
              <a:t>Alertas vigentes hasta</a:t>
            </a:r>
            <a:r>
              <a:rPr lang="pt-BR" sz="1100" b="1" dirty="0">
                <a:solidFill>
                  <a:srgbClr val="FFFFFF"/>
                </a:solidFill>
                <a:latin typeface="Verdana" panose="020B0604030504040204" pitchFamily="34" charset="0"/>
                <a:ea typeface="Verdana" panose="020B0604030504040204" pitchFamily="34" charset="0"/>
                <a:cs typeface="Arial Narrow"/>
                <a:sym typeface="Arial Narrow"/>
              </a:rPr>
              <a:t>: 05 de septiembre de 2025 00:00 HLC</a:t>
            </a:r>
            <a:endParaRPr lang="es-CO" sz="1100" dirty="0">
              <a:solidFill>
                <a:srgbClr val="000000"/>
              </a:solidFill>
              <a:latin typeface="Verdana" panose="020B0604030504040204" pitchFamily="34" charset="0"/>
              <a:ea typeface="Verdana" panose="020B0604030504040204" pitchFamily="34" charset="0"/>
              <a:cs typeface="Arial Narrow"/>
              <a:sym typeface="Arial Narrow"/>
            </a:endParaRPr>
          </a:p>
        </p:txBody>
      </p:sp>
      <p:cxnSp>
        <p:nvCxnSpPr>
          <p:cNvPr id="23" name="Conector recto 22">
            <a:extLst>
              <a:ext uri="{FF2B5EF4-FFF2-40B4-BE49-F238E27FC236}">
                <a16:creationId xmlns:a16="http://schemas.microsoft.com/office/drawing/2014/main" id="{313B82AC-DB03-5257-04A4-8FCD5DC79587}"/>
              </a:ext>
            </a:extLst>
          </p:cNvPr>
          <p:cNvCxnSpPr/>
          <p:nvPr/>
        </p:nvCxnSpPr>
        <p:spPr>
          <a:xfrm>
            <a:off x="4283075" y="1604963"/>
            <a:ext cx="0" cy="4410075"/>
          </a:xfrm>
          <a:prstGeom prst="line">
            <a:avLst/>
          </a:prstGeom>
          <a:ln w="19050">
            <a:solidFill>
              <a:srgbClr val="96BE53"/>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80" name="Google Shape;680;p7">
            <a:extLst>
              <a:ext uri="{FF2B5EF4-FFF2-40B4-BE49-F238E27FC236}">
                <a16:creationId xmlns:a16="http://schemas.microsoft.com/office/drawing/2014/main" id="{1CA024C0-71E8-D94C-1B9D-C6850A2858E6}"/>
              </a:ext>
            </a:extLst>
          </p:cNvPr>
          <p:cNvGraphicFramePr/>
          <p:nvPr/>
        </p:nvGraphicFramePr>
        <p:xfrm>
          <a:off x="852488" y="1766888"/>
          <a:ext cx="10731500" cy="4322763"/>
        </p:xfrm>
        <a:graphic>
          <a:graphicData uri="http://schemas.openxmlformats.org/drawingml/2006/table">
            <a:tbl>
              <a:tblPr>
                <a:noFill/>
              </a:tblPr>
              <a:tblGrid>
                <a:gridCol w="1601826">
                  <a:extLst>
                    <a:ext uri="{9D8B030D-6E8A-4147-A177-3AD203B41FA5}">
                      <a16:colId xmlns:a16="http://schemas.microsoft.com/office/drawing/2014/main" val="20000"/>
                    </a:ext>
                  </a:extLst>
                </a:gridCol>
                <a:gridCol w="9129674">
                  <a:extLst>
                    <a:ext uri="{9D8B030D-6E8A-4147-A177-3AD203B41FA5}">
                      <a16:colId xmlns:a16="http://schemas.microsoft.com/office/drawing/2014/main" val="20001"/>
                    </a:ext>
                  </a:extLst>
                </a:gridCol>
              </a:tblGrid>
              <a:tr h="257770">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200" b="1" u="none" strike="noStrike" cap="none" dirty="0">
                          <a:solidFill>
                            <a:schemeClr val="lt1"/>
                          </a:solidFill>
                          <a:latin typeface="Verdana"/>
                          <a:ea typeface="Verdana"/>
                          <a:cs typeface="Verdana"/>
                          <a:sym typeface="Verdana"/>
                        </a:rPr>
                        <a:t>REGIÓN DE LA ALERTA</a:t>
                      </a:r>
                      <a:endParaRPr sz="1200" b="1" u="none" strike="noStrike" cap="none" dirty="0">
                        <a:solidFill>
                          <a:schemeClr val="lt1"/>
                        </a:solidFill>
                        <a:latin typeface="Verdana"/>
                        <a:ea typeface="Verdana"/>
                        <a:cs typeface="Verdana"/>
                        <a:sym typeface="Verdana"/>
                      </a:endParaRPr>
                    </a:p>
                  </a:txBody>
                  <a:tcPr marL="74905" marR="74905" marT="37445" marB="3744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solidFill>
                      <a:srgbClr val="16719A"/>
                    </a:solidFill>
                  </a:tcPr>
                </a:tc>
                <a:tc hMerge="1">
                  <a:txBody>
                    <a:bodyPr/>
                    <a:lstStyle/>
                    <a:p>
                      <a:endParaRPr lang="es-CO"/>
                    </a:p>
                  </a:txBody>
                  <a:tcPr/>
                </a:tc>
                <a:extLst>
                  <a:ext uri="{0D108BD9-81ED-4DB2-BD59-A6C34878D82A}">
                    <a16:rowId xmlns:a16="http://schemas.microsoft.com/office/drawing/2014/main" val="10000"/>
                  </a:ext>
                </a:extLst>
              </a:tr>
              <a:tr h="234886">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000" b="1" u="none" strike="noStrike" cap="none">
                          <a:solidFill>
                            <a:srgbClr val="16719A"/>
                          </a:solidFill>
                          <a:latin typeface="Verdana"/>
                          <a:ea typeface="Verdana"/>
                          <a:cs typeface="Verdana"/>
                          <a:sym typeface="Verdana"/>
                        </a:rPr>
                        <a:t>SITIOS PARA LOS CUALES SE GENERA LA ALERTA</a:t>
                      </a:r>
                      <a:endParaRPr sz="1000" b="1" u="none" strike="noStrike" cap="none">
                        <a:solidFill>
                          <a:srgbClr val="16719A"/>
                        </a:solidFill>
                        <a:latin typeface="Verdana"/>
                        <a:ea typeface="Verdana"/>
                        <a:cs typeface="Verdana"/>
                        <a:sym typeface="Verdana"/>
                      </a:endParaRPr>
                    </a:p>
                  </a:txBody>
                  <a:tcPr marL="74905" marR="74905" marT="37445" marB="3744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1"/>
                  </a:ext>
                </a:extLst>
              </a:tr>
              <a:tr h="1598890">
                <a:tc rowSpan="4">
                  <a:txBody>
                    <a:bodyPr/>
                    <a:lstStyle/>
                    <a:p>
                      <a:pPr marL="0" marR="0" lvl="0" indent="0" algn="ctr" rtl="0">
                        <a:lnSpc>
                          <a:spcPct val="100000"/>
                        </a:lnSpc>
                        <a:spcBef>
                          <a:spcPts val="0"/>
                        </a:spcBef>
                        <a:spcAft>
                          <a:spcPts val="0"/>
                        </a:spcAft>
                        <a:buClr>
                          <a:srgbClr val="000000"/>
                        </a:buClr>
                        <a:buSzPts val="1400"/>
                        <a:buFont typeface="Arial"/>
                        <a:buNone/>
                      </a:pPr>
                      <a:endParaRPr sz="1100" b="0" u="none" strike="noStrike" cap="none">
                        <a:latin typeface="Arial Narrow"/>
                        <a:ea typeface="Arial Narrow"/>
                        <a:cs typeface="Arial Narrow"/>
                        <a:sym typeface="Arial Narrow"/>
                      </a:endParaRPr>
                    </a:p>
                  </a:txBody>
                  <a:tcPr marL="74905" marR="74905" marT="37445" marB="37445">
                    <a:lnL w="9525" cap="flat" cmpd="sng">
                      <a:solidFill>
                        <a:srgbClr val="000000">
                          <a:alpha val="0"/>
                        </a:srgbClr>
                      </a:solidFill>
                      <a:prstDash val="solid"/>
                      <a:round/>
                      <a:headEnd type="none" w="sm" len="sm"/>
                      <a:tailEnd type="none" w="sm" len="sm"/>
                    </a:lnL>
                    <a:lnR w="12700" cap="flat" cmpd="sng">
                      <a:solidFill>
                        <a:srgbClr val="16719A"/>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4945F"/>
                        </a:buClr>
                        <a:buSzPts val="1400"/>
                        <a:buFont typeface="Arial Narrow"/>
                        <a:buNone/>
                      </a:pPr>
                      <a:r>
                        <a:rPr lang="es-CO" sz="1000" b="1" u="none" strike="noStrike" cap="none" dirty="0">
                          <a:solidFill>
                            <a:srgbClr val="04945F"/>
                          </a:solidFill>
                          <a:latin typeface="Verdana"/>
                          <a:ea typeface="Verdana"/>
                          <a:cs typeface="Verdana"/>
                          <a:sym typeface="Verdana"/>
                        </a:rPr>
                        <a:t>ALTIPLANO CUNDIBOYACENSE</a:t>
                      </a:r>
                      <a:endParaRPr sz="1400" dirty="0"/>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dirty="0">
                          <a:solidFill>
                            <a:srgbClr val="1D1B10"/>
                          </a:solidFill>
                          <a:latin typeface="Verdana"/>
                          <a:ea typeface="Verdana"/>
                          <a:cs typeface="Verdana"/>
                          <a:sym typeface="Verdana"/>
                        </a:rPr>
                        <a:t>CUNDINAMARCA</a:t>
                      </a:r>
                      <a:r>
                        <a:rPr lang="es-CO" sz="1000" b="0" u="none" strike="noStrike" cap="none" dirty="0">
                          <a:solidFill>
                            <a:srgbClr val="1D1B10"/>
                          </a:solidFill>
                          <a:latin typeface="Verdana"/>
                          <a:ea typeface="Verdana"/>
                          <a:cs typeface="Verdana"/>
                          <a:sym typeface="Verdana"/>
                        </a:rPr>
                        <a:t>: Bojacá, Cajicá, Chía, Chipaque, Choachí, Chocontá, Cogua, Cota, Cucunubá, El Rosal, Facatativá, Funza, Fúquene, Gachancipá, Guachetá, Guasca, Guatavita, La Calera, Lenguazaque, Madrid, Mosquera, Nemocón, Sesquilé, Sibaté, Simijaca, Soacha, Sopó, Subachoque, Suesca, Susa, Sutatausa, Tabio, Tausa, Tenjo, Tocancipá, Ubaque, Ubaté, Villapinzón, Zipacón y Zipaquirá.</a:t>
                      </a:r>
                      <a:endParaRPr sz="10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endParaRPr sz="10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dirty="0">
                          <a:solidFill>
                            <a:srgbClr val="1D1B10"/>
                          </a:solidFill>
                          <a:latin typeface="Verdana"/>
                          <a:ea typeface="Verdana"/>
                          <a:cs typeface="Verdana"/>
                          <a:sym typeface="Verdana"/>
                        </a:rPr>
                        <a:t>BOYACÁ</a:t>
                      </a:r>
                      <a:r>
                        <a:rPr lang="es-CO" sz="1000" b="0" u="none" strike="noStrike" cap="none" dirty="0">
                          <a:solidFill>
                            <a:srgbClr val="1D1B10"/>
                          </a:solidFill>
                          <a:latin typeface="Verdana"/>
                          <a:ea typeface="Verdana"/>
                          <a:cs typeface="Verdana"/>
                          <a:sym typeface="Verdana"/>
                        </a:rPr>
                        <a:t>: Tunja, Aquitania, Arcabuco, Belén, </a:t>
                      </a:r>
                      <a:r>
                        <a:rPr lang="es-CO" sz="1000" b="0" u="none" strike="noStrike" cap="none" dirty="0" err="1">
                          <a:solidFill>
                            <a:srgbClr val="1D1B10"/>
                          </a:solidFill>
                          <a:latin typeface="Verdana"/>
                          <a:ea typeface="Verdana"/>
                          <a:cs typeface="Verdana"/>
                          <a:sym typeface="Verdana"/>
                        </a:rPr>
                        <a:t>Betéitiva</a:t>
                      </a:r>
                      <a:r>
                        <a:rPr lang="es-CO" sz="1000" b="0" u="none" strike="noStrike" cap="none" dirty="0">
                          <a:solidFill>
                            <a:srgbClr val="1D1B10"/>
                          </a:solidFill>
                          <a:latin typeface="Verdana"/>
                          <a:ea typeface="Verdana"/>
                          <a:cs typeface="Verdana"/>
                          <a:sym typeface="Verdana"/>
                        </a:rPr>
                        <a:t>, </a:t>
                      </a:r>
                      <a:r>
                        <a:rPr lang="es-CO" sz="1000" b="0" u="none" strike="noStrike" cap="none" dirty="0" err="1">
                          <a:solidFill>
                            <a:srgbClr val="1D1B10"/>
                          </a:solidFill>
                          <a:latin typeface="Verdana"/>
                          <a:ea typeface="Verdana"/>
                          <a:cs typeface="Verdana"/>
                          <a:sym typeface="Verdana"/>
                        </a:rPr>
                        <a:t>Busbanzá</a:t>
                      </a:r>
                      <a:r>
                        <a:rPr lang="es-CO" sz="1000" b="0" u="none" strike="noStrike" cap="none" dirty="0">
                          <a:solidFill>
                            <a:srgbClr val="1D1B10"/>
                          </a:solidFill>
                          <a:latin typeface="Verdana"/>
                          <a:ea typeface="Verdana"/>
                          <a:cs typeface="Verdana"/>
                          <a:sym typeface="Verdana"/>
                        </a:rPr>
                        <a:t>, Caldas, Cerinza, Chiquinquirá, </a:t>
                      </a:r>
                      <a:r>
                        <a:rPr lang="es-CO" sz="1000" b="0" u="none" strike="noStrike" cap="none" dirty="0" err="1">
                          <a:solidFill>
                            <a:srgbClr val="1D1B10"/>
                          </a:solidFill>
                          <a:latin typeface="Verdana"/>
                          <a:ea typeface="Verdana"/>
                          <a:cs typeface="Verdana"/>
                          <a:sym typeface="Verdana"/>
                        </a:rPr>
                        <a:t>Chivatá</a:t>
                      </a:r>
                      <a:r>
                        <a:rPr lang="es-CO" sz="1000" b="0" u="none" strike="noStrike" cap="none" dirty="0">
                          <a:solidFill>
                            <a:srgbClr val="1D1B10"/>
                          </a:solidFill>
                          <a:latin typeface="Verdana"/>
                          <a:ea typeface="Verdana"/>
                          <a:cs typeface="Verdana"/>
                          <a:sym typeface="Verdana"/>
                        </a:rPr>
                        <a:t>, Ciénega, Cómbita, Corrales, Cucaita, </a:t>
                      </a:r>
                      <a:r>
                        <a:rPr lang="es-CO" sz="1000" b="0" u="none" strike="noStrike" cap="none" dirty="0" err="1">
                          <a:solidFill>
                            <a:srgbClr val="1D1B10"/>
                          </a:solidFill>
                          <a:latin typeface="Verdana"/>
                          <a:ea typeface="Verdana"/>
                          <a:cs typeface="Verdana"/>
                          <a:sym typeface="Verdana"/>
                        </a:rPr>
                        <a:t>Cuítiva</a:t>
                      </a:r>
                      <a:r>
                        <a:rPr lang="es-CO" sz="1000" b="0" u="none" strike="noStrike" cap="none" dirty="0">
                          <a:solidFill>
                            <a:srgbClr val="1D1B10"/>
                          </a:solidFill>
                          <a:latin typeface="Verdana"/>
                          <a:ea typeface="Verdana"/>
                          <a:cs typeface="Verdana"/>
                          <a:sym typeface="Verdana"/>
                        </a:rPr>
                        <a:t>, Chíquiza, Duitama, Firavitoba, Floresta, Gámeza, Iza, Villa de Leyva, Mongua, Monguí, Motavita, Nobsa, </a:t>
                      </a:r>
                      <a:r>
                        <a:rPr lang="es-CO" sz="1000" b="0" u="none" strike="noStrike" cap="none" dirty="0" err="1">
                          <a:solidFill>
                            <a:srgbClr val="1D1B10"/>
                          </a:solidFill>
                          <a:latin typeface="Verdana"/>
                          <a:ea typeface="Verdana"/>
                          <a:cs typeface="Verdana"/>
                          <a:sym typeface="Verdana"/>
                        </a:rPr>
                        <a:t>Oicatá</a:t>
                      </a:r>
                      <a:r>
                        <a:rPr lang="es-CO" sz="1000" b="0" u="none" strike="noStrike" cap="none" dirty="0">
                          <a:solidFill>
                            <a:srgbClr val="1D1B10"/>
                          </a:solidFill>
                          <a:latin typeface="Verdana"/>
                          <a:ea typeface="Verdana"/>
                          <a:cs typeface="Verdana"/>
                          <a:sym typeface="Verdana"/>
                        </a:rPr>
                        <a:t>, Paipa, Paz de Río, Pesca, Ráquira, </a:t>
                      </a:r>
                      <a:r>
                        <a:rPr lang="es-CO" sz="1000" b="0" u="none" strike="noStrike" cap="none" dirty="0" err="1">
                          <a:solidFill>
                            <a:srgbClr val="1D1B10"/>
                          </a:solidFill>
                          <a:latin typeface="Verdana"/>
                          <a:ea typeface="Verdana"/>
                          <a:cs typeface="Verdana"/>
                          <a:sym typeface="Verdana"/>
                        </a:rPr>
                        <a:t>Saboyá</a:t>
                      </a:r>
                      <a:r>
                        <a:rPr lang="es-CO" sz="1000" b="0" u="none" strike="noStrike" cap="none" dirty="0">
                          <a:solidFill>
                            <a:srgbClr val="1D1B10"/>
                          </a:solidFill>
                          <a:latin typeface="Verdana"/>
                          <a:ea typeface="Verdana"/>
                          <a:cs typeface="Verdana"/>
                          <a:sym typeface="Verdana"/>
                        </a:rPr>
                        <a:t>, Samacá, San Miguel de Sema, Santa Rosa de Viterbo, Siachoque, Socha, Sogamoso, Sora, </a:t>
                      </a:r>
                      <a:r>
                        <a:rPr lang="es-CO" sz="1000" b="0" u="none" strike="noStrike" cap="none" dirty="0" err="1">
                          <a:solidFill>
                            <a:srgbClr val="1D1B10"/>
                          </a:solidFill>
                          <a:latin typeface="Verdana"/>
                          <a:ea typeface="Verdana"/>
                          <a:cs typeface="Verdana"/>
                          <a:sym typeface="Verdana"/>
                        </a:rPr>
                        <a:t>Sotaquirá</a:t>
                      </a:r>
                      <a:r>
                        <a:rPr lang="es-CO" sz="1000" b="0" u="none" strike="noStrike" cap="none" dirty="0">
                          <a:solidFill>
                            <a:srgbClr val="1D1B10"/>
                          </a:solidFill>
                          <a:latin typeface="Verdana"/>
                          <a:ea typeface="Verdana"/>
                          <a:cs typeface="Verdana"/>
                          <a:sym typeface="Verdana"/>
                        </a:rPr>
                        <a:t>, Soracá, Tasco, Tibasosa, Toca, Tópaga, Tota, Tuta, </a:t>
                      </a:r>
                      <a:r>
                        <a:rPr lang="es-CO" sz="1000" b="0" u="none" strike="noStrike" cap="none" dirty="0" err="1">
                          <a:solidFill>
                            <a:srgbClr val="1D1B10"/>
                          </a:solidFill>
                          <a:latin typeface="Verdana"/>
                          <a:ea typeface="Verdana"/>
                          <a:cs typeface="Verdana"/>
                          <a:sym typeface="Verdana"/>
                        </a:rPr>
                        <a:t>Tutazá</a:t>
                      </a:r>
                      <a:r>
                        <a:rPr lang="es-CO" sz="1000" b="0" u="none" strike="noStrike" cap="none" dirty="0">
                          <a:solidFill>
                            <a:srgbClr val="1D1B10"/>
                          </a:solidFill>
                          <a:latin typeface="Verdana"/>
                          <a:ea typeface="Verdana"/>
                          <a:cs typeface="Verdana"/>
                          <a:sym typeface="Verdana"/>
                        </a:rPr>
                        <a:t>, Ventaquemada y </a:t>
                      </a:r>
                      <a:r>
                        <a:rPr lang="es-CO" sz="1000" b="0" u="none" strike="noStrike" cap="none" dirty="0" err="1">
                          <a:solidFill>
                            <a:srgbClr val="1D1B10"/>
                          </a:solidFill>
                          <a:latin typeface="Verdana"/>
                          <a:ea typeface="Verdana"/>
                          <a:cs typeface="Verdana"/>
                          <a:sym typeface="Verdana"/>
                        </a:rPr>
                        <a:t>Viracachá</a:t>
                      </a:r>
                      <a:r>
                        <a:rPr lang="es-CO" sz="1000" b="0" u="none" strike="noStrike" cap="none" dirty="0">
                          <a:solidFill>
                            <a:srgbClr val="1D1B10"/>
                          </a:solidFill>
                          <a:latin typeface="Verdana"/>
                          <a:ea typeface="Verdana"/>
                          <a:cs typeface="Verdana"/>
                          <a:sym typeface="Verdana"/>
                        </a:rPr>
                        <a:t>.</a:t>
                      </a:r>
                      <a:endParaRPr sz="1000" u="none" strike="noStrike" cap="none" dirty="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sz="1000" b="0" u="none" strike="noStrike" cap="none" dirty="0">
                        <a:solidFill>
                          <a:srgbClr val="7F7F7F"/>
                        </a:solidFill>
                        <a:latin typeface="Verdana"/>
                        <a:ea typeface="Verdana"/>
                        <a:cs typeface="Verdana"/>
                        <a:sym typeface="Verdana"/>
                      </a:endParaRPr>
                    </a:p>
                  </a:txBody>
                  <a:tcPr marL="74905" marR="74905" marT="37445" marB="37445">
                    <a:lnL w="12700" cap="flat" cmpd="sng">
                      <a:solidFill>
                        <a:srgbClr val="16719A"/>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extLst>
                  <a:ext uri="{0D108BD9-81ED-4DB2-BD59-A6C34878D82A}">
                    <a16:rowId xmlns:a16="http://schemas.microsoft.com/office/drawing/2014/main" val="10002"/>
                  </a:ext>
                </a:extLst>
              </a:tr>
              <a:tr h="559967">
                <a:tc vMerge="1">
                  <a:txBody>
                    <a:bodyPr/>
                    <a:lstStyle/>
                    <a:p>
                      <a:endParaRPr lang="es-CO"/>
                    </a:p>
                  </a:txBody>
                  <a:tcPr/>
                </a:tc>
                <a:tc>
                  <a:txBody>
                    <a:bodyPr/>
                    <a:lstStyle/>
                    <a:p>
                      <a:pPr marL="0" marR="0" lvl="0" indent="0" algn="l" rtl="0">
                        <a:lnSpc>
                          <a:spcPct val="100000"/>
                        </a:lnSpc>
                        <a:spcBef>
                          <a:spcPts val="0"/>
                        </a:spcBef>
                        <a:spcAft>
                          <a:spcPts val="0"/>
                        </a:spcAft>
                        <a:buClr>
                          <a:srgbClr val="04945F"/>
                        </a:buClr>
                        <a:buSzPts val="1400"/>
                        <a:buFont typeface="Arial Narrow"/>
                        <a:buNone/>
                      </a:pPr>
                      <a:r>
                        <a:rPr lang="es-CO" sz="1000" b="1" u="none" strike="noStrike" cap="none">
                          <a:solidFill>
                            <a:srgbClr val="04945F"/>
                          </a:solidFill>
                          <a:latin typeface="Verdana"/>
                          <a:ea typeface="Verdana"/>
                          <a:cs typeface="Verdana"/>
                          <a:sym typeface="Verdana"/>
                        </a:rPr>
                        <a:t>SANTANDERES</a:t>
                      </a:r>
                      <a:endParaRPr sz="10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a:solidFill>
                            <a:srgbClr val="1D1B10"/>
                          </a:solidFill>
                          <a:latin typeface="Verdana"/>
                          <a:ea typeface="Verdana"/>
                          <a:cs typeface="Verdana"/>
                          <a:sym typeface="Verdana"/>
                        </a:rPr>
                        <a:t>NORTE</a:t>
                      </a:r>
                      <a:r>
                        <a:rPr lang="es-CO" sz="1000" u="none" strike="noStrike" cap="none">
                          <a:solidFill>
                            <a:srgbClr val="1D1B10"/>
                          </a:solidFill>
                          <a:latin typeface="Verdana"/>
                          <a:ea typeface="Verdana"/>
                          <a:cs typeface="Verdana"/>
                          <a:sym typeface="Verdana"/>
                        </a:rPr>
                        <a:t> </a:t>
                      </a:r>
                      <a:r>
                        <a:rPr lang="es-CO" sz="1000" b="1" u="none" strike="noStrike" cap="none">
                          <a:solidFill>
                            <a:srgbClr val="1D1B10"/>
                          </a:solidFill>
                          <a:latin typeface="Verdana"/>
                          <a:ea typeface="Verdana"/>
                          <a:cs typeface="Verdana"/>
                          <a:sym typeface="Verdana"/>
                        </a:rPr>
                        <a:t>DE</a:t>
                      </a:r>
                      <a:r>
                        <a:rPr lang="es-CO" sz="1000" u="none" strike="noStrike" cap="none">
                          <a:solidFill>
                            <a:srgbClr val="1D1B10"/>
                          </a:solidFill>
                          <a:latin typeface="Verdana"/>
                          <a:ea typeface="Verdana"/>
                          <a:cs typeface="Verdana"/>
                          <a:sym typeface="Verdana"/>
                        </a:rPr>
                        <a:t> </a:t>
                      </a:r>
                      <a:r>
                        <a:rPr lang="es-CO" sz="1000" b="1" u="none" strike="noStrike" cap="none">
                          <a:solidFill>
                            <a:srgbClr val="1D1B10"/>
                          </a:solidFill>
                          <a:latin typeface="Verdana"/>
                          <a:ea typeface="Verdana"/>
                          <a:cs typeface="Verdana"/>
                          <a:sym typeface="Verdana"/>
                        </a:rPr>
                        <a:t>SANTANDER</a:t>
                      </a:r>
                      <a:r>
                        <a:rPr lang="es-CO" sz="1000" u="none" strike="noStrike" cap="none">
                          <a:solidFill>
                            <a:srgbClr val="1D1B10"/>
                          </a:solidFill>
                          <a:latin typeface="Verdana"/>
                          <a:ea typeface="Verdana"/>
                          <a:cs typeface="Verdana"/>
                          <a:sym typeface="Verdana"/>
                        </a:rPr>
                        <a:t>: Cácota, Mutiscua, Pamplona y Silos.</a:t>
                      </a:r>
                      <a:endParaRPr sz="10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a:solidFill>
                            <a:srgbClr val="1D1B10"/>
                          </a:solidFill>
                          <a:latin typeface="Verdana"/>
                          <a:ea typeface="Verdana"/>
                          <a:cs typeface="Verdana"/>
                          <a:sym typeface="Verdana"/>
                        </a:rPr>
                        <a:t>SANTANDER</a:t>
                      </a:r>
                      <a:r>
                        <a:rPr lang="es-CO" sz="1000" u="none" strike="noStrike" cap="none">
                          <a:solidFill>
                            <a:srgbClr val="1D1B10"/>
                          </a:solidFill>
                          <a:latin typeface="Verdana"/>
                          <a:ea typeface="Verdana"/>
                          <a:cs typeface="Verdana"/>
                          <a:sym typeface="Verdana"/>
                        </a:rPr>
                        <a:t>: Bolívar, El Peñón, Jesús María, Sucre y Vélez.</a:t>
                      </a:r>
                      <a:endParaRPr sz="1000" u="none" strike="noStrike" cap="none">
                        <a:latin typeface="Verdana"/>
                        <a:ea typeface="Verdana"/>
                        <a:cs typeface="Verdana"/>
                        <a:sym typeface="Verdana"/>
                      </a:endParaRPr>
                    </a:p>
                  </a:txBody>
                  <a:tcPr marL="74905" marR="74905" marT="37445" marB="37445">
                    <a:lnL w="12700" cap="flat" cmpd="sng">
                      <a:solidFill>
                        <a:srgbClr val="16719A"/>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extLst>
                  <a:ext uri="{0D108BD9-81ED-4DB2-BD59-A6C34878D82A}">
                    <a16:rowId xmlns:a16="http://schemas.microsoft.com/office/drawing/2014/main" val="10003"/>
                  </a:ext>
                </a:extLst>
              </a:tr>
              <a:tr h="461431">
                <a:tc vMerge="1">
                  <a:txBody>
                    <a:bodyPr/>
                    <a:lstStyle/>
                    <a:p>
                      <a:endParaRPr lang="es-CO"/>
                    </a:p>
                  </a:txBody>
                  <a:tcPr/>
                </a:tc>
                <a:tc>
                  <a:txBody>
                    <a:bodyPr/>
                    <a:lstStyle/>
                    <a:p>
                      <a:pPr marL="0" marR="0" lvl="0" indent="0" algn="l" rtl="0">
                        <a:lnSpc>
                          <a:spcPct val="100000"/>
                        </a:lnSpc>
                        <a:spcBef>
                          <a:spcPts val="0"/>
                        </a:spcBef>
                        <a:spcAft>
                          <a:spcPts val="0"/>
                        </a:spcAft>
                        <a:buClr>
                          <a:srgbClr val="04945F"/>
                        </a:buClr>
                        <a:buSzPts val="1400"/>
                        <a:buFont typeface="Arial Narrow"/>
                        <a:buNone/>
                      </a:pPr>
                      <a:r>
                        <a:rPr lang="es-ES" sz="1000" b="1" u="none" strike="noStrike" cap="none" dirty="0">
                          <a:solidFill>
                            <a:srgbClr val="04945F"/>
                          </a:solidFill>
                          <a:latin typeface="Verdana"/>
                          <a:ea typeface="Verdana"/>
                          <a:cs typeface="Verdana"/>
                          <a:sym typeface="Verdana"/>
                        </a:rPr>
                        <a:t>ANTIOQUIA </a:t>
                      </a:r>
                      <a:endParaRPr lang="es-ES" sz="10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ES" sz="1000" b="1" u="none" strike="noStrike" cap="none" dirty="0">
                          <a:solidFill>
                            <a:srgbClr val="1D1B10"/>
                          </a:solidFill>
                          <a:latin typeface="Verdana"/>
                          <a:ea typeface="Verdana"/>
                          <a:cs typeface="Verdana"/>
                          <a:sym typeface="Verdana"/>
                        </a:rPr>
                        <a:t>ANTIOQUIA</a:t>
                      </a:r>
                      <a:r>
                        <a:rPr lang="es-ES" sz="1000" u="none" strike="noStrike" cap="none" dirty="0">
                          <a:solidFill>
                            <a:srgbClr val="1D1B10"/>
                          </a:solidFill>
                          <a:latin typeface="Verdana"/>
                          <a:ea typeface="Verdana"/>
                          <a:cs typeface="Verdana"/>
                          <a:sym typeface="Verdana"/>
                        </a:rPr>
                        <a:t>: Angostura, Belmira, Entrerríos, San Andrés, San José de La Montaña, San Pedro, Santa Rosa de Osos y Yarumal.</a:t>
                      </a:r>
                      <a:endParaRPr lang="es-ES" sz="1000" b="0" u="none" strike="noStrike" cap="none" dirty="0">
                        <a:solidFill>
                          <a:srgbClr val="1D1B10"/>
                        </a:solidFill>
                        <a:latin typeface="Verdana"/>
                        <a:ea typeface="Verdana"/>
                        <a:cs typeface="Verdana"/>
                        <a:sym typeface="Verdana"/>
                      </a:endParaRPr>
                    </a:p>
                  </a:txBody>
                  <a:tcPr marL="74905" marR="74905" marT="37445" marB="37445">
                    <a:lnL w="12700" cap="flat" cmpd="sng">
                      <a:solidFill>
                        <a:srgbClr val="16719A"/>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extLst>
                  <a:ext uri="{0D108BD9-81ED-4DB2-BD59-A6C34878D82A}">
                    <a16:rowId xmlns:a16="http://schemas.microsoft.com/office/drawing/2014/main" val="10004"/>
                  </a:ext>
                </a:extLst>
              </a:tr>
              <a:tr h="1209819">
                <a:tc vMerge="1">
                  <a:txBody>
                    <a:bodyPr/>
                    <a:lstStyle/>
                    <a:p>
                      <a:endParaRPr lang="es-CO"/>
                    </a:p>
                  </a:txBody>
                  <a:tcPr/>
                </a:tc>
                <a:tc>
                  <a:txBody>
                    <a:bodyPr/>
                    <a:lstStyle/>
                    <a:p>
                      <a:pPr marL="0" marR="0" lvl="0" indent="0" algn="l" rtl="0">
                        <a:lnSpc>
                          <a:spcPct val="100000"/>
                        </a:lnSpc>
                        <a:spcBef>
                          <a:spcPts val="0"/>
                        </a:spcBef>
                        <a:spcAft>
                          <a:spcPts val="0"/>
                        </a:spcAft>
                        <a:buClr>
                          <a:srgbClr val="04945F"/>
                        </a:buClr>
                        <a:buSzPts val="1400"/>
                        <a:buFont typeface="Arial Narrow"/>
                        <a:buNone/>
                      </a:pPr>
                      <a:r>
                        <a:rPr lang="es-CO" sz="1000" b="1" u="none" strike="noStrike" cap="none" dirty="0">
                          <a:solidFill>
                            <a:srgbClr val="04945F"/>
                          </a:solidFill>
                          <a:latin typeface="Verdana"/>
                          <a:ea typeface="Verdana"/>
                          <a:cs typeface="Verdana"/>
                          <a:sym typeface="Verdana"/>
                        </a:rPr>
                        <a:t>CAUCA Y NARIÑO</a:t>
                      </a:r>
                      <a:endParaRPr lang="es-CO" sz="10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dirty="0">
                          <a:solidFill>
                            <a:srgbClr val="1D1B10"/>
                          </a:solidFill>
                          <a:latin typeface="Verdana"/>
                          <a:ea typeface="Verdana"/>
                          <a:cs typeface="Verdana"/>
                          <a:sym typeface="Verdana"/>
                        </a:rPr>
                        <a:t>CAUCA</a:t>
                      </a:r>
                      <a:r>
                        <a:rPr lang="es-CO" sz="1000" b="0" u="none" strike="noStrike" cap="none" dirty="0">
                          <a:solidFill>
                            <a:srgbClr val="1D1B10"/>
                          </a:solidFill>
                          <a:latin typeface="Verdana"/>
                          <a:ea typeface="Verdana"/>
                          <a:cs typeface="Verdana"/>
                          <a:sym typeface="Verdana"/>
                        </a:rPr>
                        <a:t>: Almaguer, Bolívar, Corinto, </a:t>
                      </a:r>
                      <a:r>
                        <a:rPr lang="es-CO" sz="1000" b="0" u="none" strike="noStrike" cap="none" dirty="0" err="1">
                          <a:solidFill>
                            <a:srgbClr val="1D1B10"/>
                          </a:solidFill>
                          <a:latin typeface="Verdana"/>
                          <a:ea typeface="Verdana"/>
                          <a:cs typeface="Verdana"/>
                          <a:sym typeface="Verdana"/>
                        </a:rPr>
                        <a:t>Inzá</a:t>
                      </a:r>
                      <a:r>
                        <a:rPr lang="es-CO" sz="1000" b="0" u="none" strike="noStrike" cap="none" dirty="0">
                          <a:solidFill>
                            <a:srgbClr val="1D1B10"/>
                          </a:solidFill>
                          <a:latin typeface="Verdana"/>
                          <a:ea typeface="Verdana"/>
                          <a:cs typeface="Verdana"/>
                          <a:sym typeface="Verdana"/>
                        </a:rPr>
                        <a:t>, </a:t>
                      </a:r>
                      <a:r>
                        <a:rPr lang="es-CO" sz="1000" b="0" u="none" strike="noStrike" cap="none" dirty="0" err="1">
                          <a:solidFill>
                            <a:srgbClr val="1D1B10"/>
                          </a:solidFill>
                          <a:latin typeface="Verdana"/>
                          <a:ea typeface="Verdana"/>
                          <a:cs typeface="Verdana"/>
                          <a:sym typeface="Verdana"/>
                        </a:rPr>
                        <a:t>Jambaló</a:t>
                      </a:r>
                      <a:r>
                        <a:rPr lang="es-CO" sz="1000" b="0" u="none" strike="noStrike" cap="none" dirty="0">
                          <a:solidFill>
                            <a:srgbClr val="1D1B10"/>
                          </a:solidFill>
                          <a:latin typeface="Verdana"/>
                          <a:ea typeface="Verdana"/>
                          <a:cs typeface="Verdana"/>
                          <a:sym typeface="Verdana"/>
                        </a:rPr>
                        <a:t>, La Vega, Miranda, Páez (Belalcázar), Puracé (</a:t>
                      </a:r>
                      <a:r>
                        <a:rPr lang="es-CO" sz="1000" b="0" u="none" strike="noStrike" cap="none" dirty="0" err="1">
                          <a:solidFill>
                            <a:srgbClr val="1D1B10"/>
                          </a:solidFill>
                          <a:latin typeface="Verdana"/>
                          <a:ea typeface="Verdana"/>
                          <a:cs typeface="Verdana"/>
                          <a:sym typeface="Verdana"/>
                        </a:rPr>
                        <a:t>Coconuco</a:t>
                      </a:r>
                      <a:r>
                        <a:rPr lang="es-CO" sz="1000" b="0" u="none" strike="noStrike" cap="none" dirty="0">
                          <a:solidFill>
                            <a:srgbClr val="1D1B10"/>
                          </a:solidFill>
                          <a:latin typeface="Verdana"/>
                          <a:ea typeface="Verdana"/>
                          <a:cs typeface="Verdana"/>
                          <a:sym typeface="Verdana"/>
                        </a:rPr>
                        <a:t>), San Sebastián, Santa Rosa, Silvia, Sotará (</a:t>
                      </a:r>
                      <a:r>
                        <a:rPr lang="es-CO" sz="1000" b="0" u="none" strike="noStrike" cap="none" dirty="0" err="1">
                          <a:solidFill>
                            <a:srgbClr val="1D1B10"/>
                          </a:solidFill>
                          <a:latin typeface="Verdana"/>
                          <a:ea typeface="Verdana"/>
                          <a:cs typeface="Verdana"/>
                          <a:sym typeface="Verdana"/>
                        </a:rPr>
                        <a:t>Paispamba</a:t>
                      </a:r>
                      <a:r>
                        <a:rPr lang="es-CO" sz="1000" b="0" u="none" strike="noStrike" cap="none" dirty="0">
                          <a:solidFill>
                            <a:srgbClr val="1D1B10"/>
                          </a:solidFill>
                          <a:latin typeface="Verdana"/>
                          <a:ea typeface="Verdana"/>
                          <a:cs typeface="Verdana"/>
                          <a:sym typeface="Verdana"/>
                        </a:rPr>
                        <a:t>), Sucre, </a:t>
                      </a:r>
                      <a:r>
                        <a:rPr lang="es-CO" sz="1000" b="0" u="none" strike="noStrike" cap="none" dirty="0" err="1">
                          <a:solidFill>
                            <a:srgbClr val="1D1B10"/>
                          </a:solidFill>
                          <a:latin typeface="Verdana"/>
                          <a:ea typeface="Verdana"/>
                          <a:cs typeface="Verdana"/>
                          <a:sym typeface="Verdana"/>
                        </a:rPr>
                        <a:t>Toribío</a:t>
                      </a:r>
                      <a:r>
                        <a:rPr lang="es-CO" sz="1000" b="0" u="none" strike="noStrike" cap="none" dirty="0">
                          <a:solidFill>
                            <a:srgbClr val="1D1B10"/>
                          </a:solidFill>
                          <a:latin typeface="Verdana"/>
                          <a:ea typeface="Verdana"/>
                          <a:cs typeface="Verdana"/>
                          <a:sym typeface="Verdana"/>
                        </a:rPr>
                        <a:t> y Totoró.</a:t>
                      </a:r>
                      <a:endParaRPr lang="es-CO" sz="10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dirty="0">
                          <a:solidFill>
                            <a:srgbClr val="1D1B10"/>
                          </a:solidFill>
                          <a:latin typeface="Verdana"/>
                          <a:ea typeface="Verdana"/>
                          <a:cs typeface="Verdana"/>
                          <a:sym typeface="Verdana"/>
                        </a:rPr>
                        <a:t>NARIÑO</a:t>
                      </a:r>
                      <a:r>
                        <a:rPr lang="es-CO" sz="1000" b="0" u="none" strike="noStrike" cap="none" dirty="0">
                          <a:solidFill>
                            <a:srgbClr val="1D1B10"/>
                          </a:solidFill>
                          <a:latin typeface="Verdana"/>
                          <a:ea typeface="Verdana"/>
                          <a:cs typeface="Verdana"/>
                          <a:sym typeface="Verdana"/>
                        </a:rPr>
                        <a:t>: Pasto, Aldana, Buesaco, </a:t>
                      </a:r>
                      <a:r>
                        <a:rPr lang="es-CO" sz="1000" b="0" u="none" strike="noStrike" cap="none" dirty="0" err="1">
                          <a:solidFill>
                            <a:srgbClr val="1D1B10"/>
                          </a:solidFill>
                          <a:latin typeface="Verdana"/>
                          <a:ea typeface="Verdana"/>
                          <a:cs typeface="Verdana"/>
                          <a:sym typeface="Verdana"/>
                        </a:rPr>
                        <a:t>Consacá</a:t>
                      </a:r>
                      <a:r>
                        <a:rPr lang="es-CO" sz="1000" b="0" u="none" strike="noStrike" cap="none" dirty="0">
                          <a:solidFill>
                            <a:srgbClr val="1D1B10"/>
                          </a:solidFill>
                          <a:latin typeface="Verdana"/>
                          <a:ea typeface="Verdana"/>
                          <a:cs typeface="Verdana"/>
                          <a:sym typeface="Verdana"/>
                        </a:rPr>
                        <a:t>, Contadero, Córdoba, Cuaspud (Carlosama), Cumbal, </a:t>
                      </a:r>
                      <a:r>
                        <a:rPr lang="es-CO" sz="1000" b="0" u="none" strike="noStrike" cap="none" dirty="0" err="1">
                          <a:solidFill>
                            <a:srgbClr val="1D1B10"/>
                          </a:solidFill>
                          <a:latin typeface="Verdana"/>
                          <a:ea typeface="Verdana"/>
                          <a:cs typeface="Verdana"/>
                          <a:sym typeface="Verdana"/>
                        </a:rPr>
                        <a:t>Chachaguí</a:t>
                      </a:r>
                      <a:r>
                        <a:rPr lang="es-CO" sz="1000" b="0" u="none" strike="noStrike" cap="none" dirty="0">
                          <a:solidFill>
                            <a:srgbClr val="1D1B10"/>
                          </a:solidFill>
                          <a:latin typeface="Verdana"/>
                          <a:ea typeface="Verdana"/>
                          <a:cs typeface="Verdana"/>
                          <a:sym typeface="Verdana"/>
                        </a:rPr>
                        <a:t>, El Tablón, Funes, Guaitarilla, </a:t>
                      </a:r>
                      <a:r>
                        <a:rPr lang="es-CO" sz="1000" b="0" u="none" strike="noStrike" cap="none" dirty="0" err="1">
                          <a:solidFill>
                            <a:srgbClr val="1D1B10"/>
                          </a:solidFill>
                          <a:latin typeface="Verdana"/>
                          <a:ea typeface="Verdana"/>
                          <a:cs typeface="Verdana"/>
                          <a:sym typeface="Verdana"/>
                        </a:rPr>
                        <a:t>Gualmatán</a:t>
                      </a:r>
                      <a:r>
                        <a:rPr lang="es-CO" sz="1000" b="0" u="none" strike="noStrike" cap="none" dirty="0">
                          <a:solidFill>
                            <a:srgbClr val="1D1B10"/>
                          </a:solidFill>
                          <a:latin typeface="Verdana"/>
                          <a:ea typeface="Verdana"/>
                          <a:cs typeface="Verdana"/>
                          <a:sym typeface="Verdana"/>
                        </a:rPr>
                        <a:t>, Iles, </a:t>
                      </a:r>
                      <a:r>
                        <a:rPr lang="es-CO" sz="1000" b="0" u="none" strike="noStrike" cap="none" dirty="0" err="1">
                          <a:solidFill>
                            <a:srgbClr val="1D1B10"/>
                          </a:solidFill>
                          <a:latin typeface="Verdana"/>
                          <a:ea typeface="Verdana"/>
                          <a:cs typeface="Verdana"/>
                          <a:sym typeface="Verdana"/>
                        </a:rPr>
                        <a:t>Imués</a:t>
                      </a:r>
                      <a:r>
                        <a:rPr lang="es-CO" sz="1000" b="0" u="none" strike="noStrike" cap="none" dirty="0">
                          <a:solidFill>
                            <a:srgbClr val="1D1B10"/>
                          </a:solidFill>
                          <a:latin typeface="Verdana"/>
                          <a:ea typeface="Verdana"/>
                          <a:cs typeface="Verdana"/>
                          <a:sym typeface="Verdana"/>
                        </a:rPr>
                        <a:t>, Ipiales, La Cruz, La Florida, Mallama (</a:t>
                      </a:r>
                      <a:r>
                        <a:rPr lang="es-CO" sz="1000" b="0" u="none" strike="noStrike" cap="none" dirty="0" err="1">
                          <a:solidFill>
                            <a:srgbClr val="1D1B10"/>
                          </a:solidFill>
                          <a:latin typeface="Verdana"/>
                          <a:ea typeface="Verdana"/>
                          <a:cs typeface="Verdana"/>
                          <a:sym typeface="Verdana"/>
                        </a:rPr>
                        <a:t>Piedrancha</a:t>
                      </a:r>
                      <a:r>
                        <a:rPr lang="es-CO" sz="1000" b="0" u="none" strike="noStrike" cap="none" dirty="0">
                          <a:solidFill>
                            <a:srgbClr val="1D1B10"/>
                          </a:solidFill>
                          <a:latin typeface="Verdana"/>
                          <a:ea typeface="Verdana"/>
                          <a:cs typeface="Verdana"/>
                          <a:sym typeface="Verdana"/>
                        </a:rPr>
                        <a:t>), Nariño, Ospina, Potosí, Providencia, Puerres, Pupiales, Sandoná, San Bernardo, San Pablo, Santa Cruz (</a:t>
                      </a:r>
                      <a:r>
                        <a:rPr lang="es-CO" sz="1000" b="0" u="none" strike="noStrike" cap="none" dirty="0" err="1">
                          <a:solidFill>
                            <a:srgbClr val="1D1B10"/>
                          </a:solidFill>
                          <a:latin typeface="Verdana"/>
                          <a:ea typeface="Verdana"/>
                          <a:cs typeface="Verdana"/>
                          <a:sym typeface="Verdana"/>
                        </a:rPr>
                        <a:t>Guachavés</a:t>
                      </a:r>
                      <a:r>
                        <a:rPr lang="es-CO" sz="1000" b="0" u="none" strike="noStrike" cap="none" dirty="0">
                          <a:solidFill>
                            <a:srgbClr val="1D1B10"/>
                          </a:solidFill>
                          <a:latin typeface="Verdana"/>
                          <a:ea typeface="Verdana"/>
                          <a:cs typeface="Verdana"/>
                          <a:sym typeface="Verdana"/>
                        </a:rPr>
                        <a:t>), Sapuyes, Tangua, Túquerres y </a:t>
                      </a:r>
                      <a:r>
                        <a:rPr lang="es-CO" sz="1000" b="0" u="none" strike="noStrike" cap="none" dirty="0" err="1">
                          <a:solidFill>
                            <a:srgbClr val="1D1B10"/>
                          </a:solidFill>
                          <a:latin typeface="Verdana"/>
                          <a:ea typeface="Verdana"/>
                          <a:cs typeface="Verdana"/>
                          <a:sym typeface="Verdana"/>
                        </a:rPr>
                        <a:t>Yacuanquer</a:t>
                      </a:r>
                      <a:r>
                        <a:rPr lang="es-CO" sz="1000" b="0" u="none" strike="noStrike" cap="none" dirty="0">
                          <a:solidFill>
                            <a:srgbClr val="1D1B10"/>
                          </a:solidFill>
                          <a:latin typeface="Verdana"/>
                          <a:ea typeface="Verdana"/>
                          <a:cs typeface="Verdana"/>
                          <a:sym typeface="Verdana"/>
                        </a:rPr>
                        <a:t>.</a:t>
                      </a:r>
                      <a:endParaRPr lang="es-CO" sz="1000" u="none" strike="noStrike" cap="none" dirty="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lang="es-CO" sz="1000" b="0" u="none" strike="noStrike" cap="none" dirty="0">
                        <a:solidFill>
                          <a:srgbClr val="7F7F7F"/>
                        </a:solidFill>
                        <a:latin typeface="Verdana"/>
                        <a:ea typeface="Verdana"/>
                        <a:cs typeface="Verdana"/>
                        <a:sym typeface="Verdana"/>
                      </a:endParaRPr>
                    </a:p>
                  </a:txBody>
                  <a:tcPr marL="74905" marR="74905" marT="37445" marB="37445">
                    <a:lnL w="12700" cap="flat" cmpd="sng">
                      <a:solidFill>
                        <a:srgbClr val="16719A"/>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pic>
        <p:nvPicPr>
          <p:cNvPr id="636948" name="Google Shape;681;p7" descr="Recurso 25.png">
            <a:extLst>
              <a:ext uri="{FF2B5EF4-FFF2-40B4-BE49-F238E27FC236}">
                <a16:creationId xmlns:a16="http://schemas.microsoft.com/office/drawing/2014/main" id="{EE720A37-FB7E-EA0D-1D8A-95F0AA1B3D32}"/>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000" y="2182813"/>
            <a:ext cx="855662"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6949" name="Google Shape;682;p7">
            <a:extLst>
              <a:ext uri="{FF2B5EF4-FFF2-40B4-BE49-F238E27FC236}">
                <a16:creationId xmlns:a16="http://schemas.microsoft.com/office/drawing/2014/main" id="{9A90F029-9A7F-D47A-2882-656638D8DCCA}"/>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5588" y="3176588"/>
            <a:ext cx="89376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6950" name="Google Shape;683;p7">
            <a:extLst>
              <a:ext uri="{FF2B5EF4-FFF2-40B4-BE49-F238E27FC236}">
                <a16:creationId xmlns:a16="http://schemas.microsoft.com/office/drawing/2014/main" id="{FF7FFD43-898F-D8DC-169C-29D669AC1B59}"/>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4275" y="3714750"/>
            <a:ext cx="906463"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36951" name="Google Shape;684;p7">
            <a:extLst>
              <a:ext uri="{FF2B5EF4-FFF2-40B4-BE49-F238E27FC236}">
                <a16:creationId xmlns:a16="http://schemas.microsoft.com/office/drawing/2014/main" id="{6FDCDFFF-5531-4DE6-8BF4-20132EB83450}"/>
              </a:ext>
            </a:extLst>
          </p:cNvPr>
          <p:cNvGrpSpPr>
            <a:grpSpLocks/>
          </p:cNvGrpSpPr>
          <p:nvPr/>
        </p:nvGrpSpPr>
        <p:grpSpPr bwMode="auto">
          <a:xfrm>
            <a:off x="1746250" y="982663"/>
            <a:ext cx="8699500" cy="581025"/>
            <a:chOff x="1743616" y="1035694"/>
            <a:chExt cx="8699679" cy="579550"/>
          </a:xfrm>
        </p:grpSpPr>
        <p:sp>
          <p:nvSpPr>
            <p:cNvPr id="636953" name="Google Shape;685;p7">
              <a:extLst>
                <a:ext uri="{FF2B5EF4-FFF2-40B4-BE49-F238E27FC236}">
                  <a16:creationId xmlns:a16="http://schemas.microsoft.com/office/drawing/2014/main" id="{8471DC06-EF7D-BCC6-8E1C-2EEFEB8538AE}"/>
                </a:ext>
              </a:extLst>
            </p:cNvPr>
            <p:cNvSpPr>
              <a:spLocks noChangeArrowheads="1"/>
            </p:cNvSpPr>
            <p:nvPr/>
          </p:nvSpPr>
          <p:spPr bwMode="auto">
            <a:xfrm>
              <a:off x="1743616" y="1035694"/>
              <a:ext cx="8699679" cy="579550"/>
            </a:xfrm>
            <a:prstGeom prst="roundRect">
              <a:avLst>
                <a:gd name="adj" fmla="val 16667"/>
              </a:avLst>
            </a:pr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es-CO" altLang="es-CO" sz="1800">
                <a:solidFill>
                  <a:srgbClr val="FFFFFF"/>
                </a:solidFill>
                <a:latin typeface="Calibri" panose="020F0502020204030204" pitchFamily="34" charset="0"/>
                <a:sym typeface="Calibri" panose="020F0502020204030204" pitchFamily="34" charset="0"/>
              </a:endParaRPr>
            </a:p>
          </p:txBody>
        </p:sp>
        <p:pic>
          <p:nvPicPr>
            <p:cNvPr id="636954" name="Google Shape;686;p7">
              <a:extLst>
                <a:ext uri="{FF2B5EF4-FFF2-40B4-BE49-F238E27FC236}">
                  <a16:creationId xmlns:a16="http://schemas.microsoft.com/office/drawing/2014/main" id="{FD1E9AF8-BB04-EB55-10CB-B181925EEB2D}"/>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9090" y="1122460"/>
              <a:ext cx="396227" cy="38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6955" name="Google Shape;687;p7">
              <a:extLst>
                <a:ext uri="{FF2B5EF4-FFF2-40B4-BE49-F238E27FC236}">
                  <a16:creationId xmlns:a16="http://schemas.microsoft.com/office/drawing/2014/main" id="{BB0CD11B-4C27-4238-50D4-51CAAD522029}"/>
                </a:ext>
              </a:extLst>
            </p:cNvPr>
            <p:cNvSpPr txBox="1">
              <a:spLocks noChangeArrowheads="1"/>
            </p:cNvSpPr>
            <p:nvPr/>
          </p:nvSpPr>
          <p:spPr bwMode="auto">
            <a:xfrm>
              <a:off x="2375317" y="1086547"/>
              <a:ext cx="80197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s-CO" altLang="es-CO" sz="1200">
                  <a:solidFill>
                    <a:srgbClr val="16719A"/>
                  </a:solidFill>
                  <a:latin typeface="Verdana" panose="020B0604030504040204" pitchFamily="34" charset="0"/>
                  <a:sym typeface="Verdana" panose="020B0604030504040204" pitchFamily="34" charset="0"/>
                </a:rPr>
                <a:t>Se emite esta alerta por la probabilidad de descensos de la temperatura del aire en horas de la madrugada para zonas de altiplano (entre los 2,500 y los 2,900 msnm) de los siguientes municipios:</a:t>
              </a:r>
            </a:p>
          </p:txBody>
        </p:sp>
      </p:grpSp>
      <p:sp>
        <p:nvSpPr>
          <p:cNvPr id="636952" name="Google Shape;688;p7">
            <a:extLst>
              <a:ext uri="{FF2B5EF4-FFF2-40B4-BE49-F238E27FC236}">
                <a16:creationId xmlns:a16="http://schemas.microsoft.com/office/drawing/2014/main" id="{27802D03-0152-6CFA-DF9F-AADC9779DC74}"/>
              </a:ext>
            </a:extLst>
          </p:cNvPr>
          <p:cNvSpPr txBox="1">
            <a:spLocks noChangeArrowheads="1"/>
          </p:cNvSpPr>
          <p:nvPr/>
        </p:nvSpPr>
        <p:spPr bwMode="auto">
          <a:xfrm>
            <a:off x="922338" y="6113463"/>
            <a:ext cx="103473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s-CO" altLang="es-CO" sz="900" dirty="0">
                <a:solidFill>
                  <a:srgbClr val="7F7F7F"/>
                </a:solidFill>
                <a:latin typeface="Verdana" panose="020B0604030504040204" pitchFamily="34" charset="0"/>
                <a:sym typeface="Verdana" panose="020B0604030504040204" pitchFamily="34" charset="0"/>
              </a:rPr>
              <a:t>Debido a que este fenómeno es local y está sujeto a cambios en variables tales como la nubosidad, la humedad y temperatura del aire y la intensidad y dirección del viento, el IDEAM monitorea permanentemente las condiciones atmosféricas y en caso de ser necesario emitirá nuevos comunicados. Por esto, se sugiere a los agricultores, ganaderos y floricultores estar atentos a los boletines y comunicados emitidos por la entidad.</a:t>
            </a:r>
          </a:p>
        </p:txBody>
      </p:sp>
    </p:spTree>
    <p:extLst>
      <p:ext uri="{BB962C8B-B14F-4D97-AF65-F5344CB8AC3E}">
        <p14:creationId xmlns:p14="http://schemas.microsoft.com/office/powerpoint/2010/main" val="2828924087"/>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Google Shape;592;p6" descr="No photo description available.">
            <a:extLst>
              <a:ext uri="{FF2B5EF4-FFF2-40B4-BE49-F238E27FC236}">
                <a16:creationId xmlns:a16="http://schemas.microsoft.com/office/drawing/2014/main" id="{8D32F7DC-7112-0840-4CE1-9B55F53B284F}"/>
              </a:ext>
            </a:extLst>
          </p:cNvPr>
          <p:cNvPicPr preferRelativeResize="0"/>
          <p:nvPr/>
        </p:nvPicPr>
        <p:blipFill rotWithShape="1">
          <a:blip r:embed="rId2" cstate="print">
            <a:alphaModFix/>
            <a:extLst>
              <a:ext uri="{28A0092B-C50C-407E-A947-70E740481C1C}">
                <a14:useLocalDpi xmlns:a14="http://schemas.microsoft.com/office/drawing/2010/main" val="0"/>
              </a:ext>
            </a:extLst>
          </a:blip>
          <a:srcRect/>
          <a:stretch/>
        </p:blipFill>
        <p:spPr>
          <a:xfrm>
            <a:off x="272706" y="1303253"/>
            <a:ext cx="5251401" cy="4251489"/>
          </a:xfrm>
          <a:prstGeom prst="roundRect">
            <a:avLst>
              <a:gd name="adj" fmla="val 8594"/>
            </a:avLst>
          </a:prstGeom>
          <a:solidFill>
            <a:srgbClr val="ECECEC"/>
          </a:solidFill>
          <a:ln>
            <a:noFill/>
          </a:ln>
        </p:spPr>
      </p:pic>
      <p:sp>
        <p:nvSpPr>
          <p:cNvPr id="6" name="CuadroTexto 5">
            <a:extLst>
              <a:ext uri="{FF2B5EF4-FFF2-40B4-BE49-F238E27FC236}">
                <a16:creationId xmlns:a16="http://schemas.microsoft.com/office/drawing/2014/main" id="{970751F6-49D4-550E-23BE-FB0B8BE7125D}"/>
              </a:ext>
            </a:extLst>
          </p:cNvPr>
          <p:cNvSpPr txBox="1"/>
          <p:nvPr/>
        </p:nvSpPr>
        <p:spPr>
          <a:xfrm>
            <a:off x="5750351" y="1004899"/>
            <a:ext cx="6102955" cy="5262979"/>
          </a:xfrm>
          <a:prstGeom prst="rect">
            <a:avLst/>
          </a:prstGeom>
          <a:noFill/>
        </p:spPr>
        <p:txBody>
          <a:bodyPr wrap="square">
            <a:spAutoFit/>
          </a:bodyPr>
          <a:lstStyle/>
          <a:p>
            <a:pPr lvl="0" algn="just">
              <a:defRPr/>
            </a:pPr>
            <a:r>
              <a:rPr lang="es-CO" sz="1050" dirty="0">
                <a:solidFill>
                  <a:prstClr val="black"/>
                </a:solidFill>
                <a:latin typeface="Verdana" panose="020B0604030504040204" pitchFamily="34" charset="0"/>
                <a:ea typeface="Verdana" panose="020B0604030504040204" pitchFamily="34" charset="0"/>
              </a:rPr>
              <a:t>Debido a los bajos valores de ozono que se presentan normalmente en el país durante gran parte del año, pero especialmente entre enero y marzo, sumados a la poca nubosidad que se espera para esta época, principalmente en horas de la mañana y primeras horas de la tarde, </a:t>
            </a:r>
            <a:r>
              <a:rPr lang="es-MX" sz="1050" dirty="0">
                <a:solidFill>
                  <a:prstClr val="black"/>
                </a:solidFill>
                <a:latin typeface="Verdana" panose="020B0604030504040204" pitchFamily="34" charset="0"/>
                <a:ea typeface="Verdana" panose="020B0604030504040204" pitchFamily="34" charset="0"/>
              </a:rPr>
              <a:t>a pesar de estar bajo condiciones leves del fenómeno de La Niña, </a:t>
            </a:r>
            <a:r>
              <a:rPr lang="es-CO" sz="1050" dirty="0">
                <a:solidFill>
                  <a:prstClr val="black"/>
                </a:solidFill>
                <a:latin typeface="Verdana" panose="020B0604030504040204" pitchFamily="34" charset="0"/>
                <a:ea typeface="Verdana" panose="020B0604030504040204" pitchFamily="34" charset="0"/>
              </a:rPr>
              <a:t>se incrementarán los valores de radiación ultravioleta en superficie en el país durante estos meses, presentándose hacia el mediodía, valores del índice ultravioleta (IUV) superiores a 11, los cuales están categorizados como extremadamente altos.</a:t>
            </a:r>
          </a:p>
          <a:p>
            <a:pPr lvl="0" algn="just">
              <a:defRPr/>
            </a:pPr>
            <a:endParaRPr lang="es-CO" sz="1050" dirty="0">
              <a:solidFill>
                <a:prstClr val="black"/>
              </a:solidFill>
              <a:latin typeface="Verdana" panose="020B0604030504040204" pitchFamily="34" charset="0"/>
              <a:ea typeface="Verdana" panose="020B0604030504040204" pitchFamily="34" charset="0"/>
            </a:endParaRPr>
          </a:p>
          <a:p>
            <a:pPr lvl="0" algn="just">
              <a:defRPr/>
            </a:pPr>
            <a:r>
              <a:rPr lang="es-CO" sz="1050" dirty="0">
                <a:solidFill>
                  <a:prstClr val="black"/>
                </a:solidFill>
                <a:latin typeface="Verdana" panose="020B0604030504040204" pitchFamily="34" charset="0"/>
                <a:ea typeface="Verdana" panose="020B0604030504040204" pitchFamily="34" charset="0"/>
              </a:rPr>
              <a:t>Es importante precisar que el ozono que se encuentra en la atmósfera absorbe gran parte de la radiación ultravioleta procedente del Sol, de tal manera que, si su cantidad disminuye, aumentará la radiación ultravioleta en superficie. Colombia se encuentra ubicada en la zona con menor contenido de ozono total en el ámbito mundial, que incluye, entre otras, el norte y centro de Suramérica. Además, durante el periodo comprendido entre diciembre y marzo, siempre se registran los valores más bajos de la columna de ozono en el país, por lo tanto, es la época del año en la cual Colombia recibe mayor radiación ultravioleta en su superficie. </a:t>
            </a:r>
          </a:p>
          <a:p>
            <a:pPr lvl="0" algn="just">
              <a:defRPr/>
            </a:pPr>
            <a:r>
              <a:rPr lang="es-CO" sz="1050" dirty="0">
                <a:solidFill>
                  <a:prstClr val="black"/>
                </a:solidFill>
                <a:latin typeface="Verdana" panose="020B0604030504040204" pitchFamily="34" charset="0"/>
                <a:ea typeface="Verdana" panose="020B0604030504040204" pitchFamily="34" charset="0"/>
              </a:rPr>
              <a:t> </a:t>
            </a:r>
          </a:p>
          <a:p>
            <a:pPr lvl="0" algn="just">
              <a:defRPr/>
            </a:pPr>
            <a:r>
              <a:rPr lang="es-CO" sz="1050" dirty="0">
                <a:solidFill>
                  <a:prstClr val="black"/>
                </a:solidFill>
                <a:latin typeface="Verdana" panose="020B0604030504040204" pitchFamily="34" charset="0"/>
                <a:ea typeface="Verdana" panose="020B0604030504040204" pitchFamily="34" charset="0"/>
              </a:rPr>
              <a:t>Los valores altos y peligrosos de radiación ultravioleta se presentarán en todo el territorio nacional. Vale la pena destacar que los máximos niveles se esperan en las zonas montañosas, particularmente en Antioquia, la región de los </a:t>
            </a:r>
            <a:r>
              <a:rPr lang="es-CO" sz="1050" dirty="0" err="1">
                <a:solidFill>
                  <a:prstClr val="black"/>
                </a:solidFill>
                <a:latin typeface="Verdana" panose="020B0604030504040204" pitchFamily="34" charset="0"/>
                <a:ea typeface="Verdana" panose="020B0604030504040204" pitchFamily="34" charset="0"/>
              </a:rPr>
              <a:t>santanderes</a:t>
            </a:r>
            <a:r>
              <a:rPr lang="es-CO" sz="1050" dirty="0">
                <a:solidFill>
                  <a:prstClr val="black"/>
                </a:solidFill>
                <a:latin typeface="Verdana" panose="020B0604030504040204" pitchFamily="34" charset="0"/>
                <a:ea typeface="Verdana" panose="020B0604030504040204" pitchFamily="34" charset="0"/>
              </a:rPr>
              <a:t>, Tolima, Eje Cafetero, Boyacá, Cundinamarca, Huila, Cauca y Nariño. </a:t>
            </a:r>
          </a:p>
          <a:p>
            <a:pPr lvl="0" algn="just">
              <a:defRPr/>
            </a:pPr>
            <a:r>
              <a:rPr lang="es-CO" sz="1050" dirty="0">
                <a:solidFill>
                  <a:prstClr val="black"/>
                </a:solidFill>
                <a:latin typeface="Verdana" panose="020B0604030504040204" pitchFamily="34" charset="0"/>
                <a:ea typeface="Verdana" panose="020B0604030504040204" pitchFamily="34" charset="0"/>
              </a:rPr>
              <a:t> </a:t>
            </a:r>
          </a:p>
          <a:p>
            <a:pPr lvl="0" algn="just">
              <a:defRPr/>
            </a:pPr>
            <a:r>
              <a:rPr lang="es-CO" sz="1050" dirty="0">
                <a:solidFill>
                  <a:prstClr val="black"/>
                </a:solidFill>
                <a:latin typeface="Verdana" panose="020B0604030504040204" pitchFamily="34" charset="0"/>
                <a:ea typeface="Verdana" panose="020B0604030504040204" pitchFamily="34" charset="0"/>
              </a:rPr>
              <a:t>Tenga en cuenta que la sobreexposición a los rayos ultravioleta representa implicaciones nocivas en la salud como envejecimiento prematuro, manchas en la piel, daños oculares, afectación del sistema inmunológico e incluso, se corre el riesgo de sufrir de cáncer de piel. </a:t>
            </a:r>
          </a:p>
          <a:p>
            <a:pPr lvl="0" algn="just">
              <a:defRPr/>
            </a:pPr>
            <a:r>
              <a:rPr lang="es-CO" sz="1050" dirty="0">
                <a:solidFill>
                  <a:prstClr val="black"/>
                </a:solidFill>
                <a:latin typeface="Verdana" panose="020B0604030504040204" pitchFamily="34" charset="0"/>
                <a:ea typeface="Verdana" panose="020B0604030504040204" pitchFamily="34" charset="0"/>
              </a:rPr>
              <a:t> </a:t>
            </a:r>
          </a:p>
          <a:p>
            <a:pPr lvl="0" algn="just">
              <a:defRPr/>
            </a:pPr>
            <a:r>
              <a:rPr lang="es-CO" sz="1050" dirty="0">
                <a:solidFill>
                  <a:prstClr val="black"/>
                </a:solidFill>
                <a:latin typeface="Verdana" panose="020B0604030504040204" pitchFamily="34" charset="0"/>
                <a:ea typeface="Verdana" panose="020B0604030504040204" pitchFamily="34" charset="0"/>
              </a:rPr>
              <a:t>Se recomienda evitar la exposición directa al Sol entre las 9 de la mañana y las 4 de la tarde, usar ropa protectora (camisa de manga larga, sombreros de ala ancha, lentes protectores), sombrilla y aplicar bloqueadores solares para la piel con un factor de protección mayor o igual a 30 SFP. También es prioritario tener especial cuidado con niños y jóvenes, que son los más vulnerables a la radiación solar. </a:t>
            </a:r>
          </a:p>
        </p:txBody>
      </p:sp>
    </p:spTree>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 name="Google Shape;3031;p14">
            <a:extLst>
              <a:ext uri="{FF2B5EF4-FFF2-40B4-BE49-F238E27FC236}">
                <a16:creationId xmlns:a16="http://schemas.microsoft.com/office/drawing/2014/main" id="{FA3CBCED-4642-4E83-CDD3-27E06C27F283}"/>
              </a:ext>
            </a:extLst>
          </p:cNvPr>
          <p:cNvSpPr txBox="1">
            <a:spLocks noGrp="1"/>
          </p:cNvSpPr>
          <p:nvPr>
            <p:ph type="body" idx="1"/>
          </p:nvPr>
        </p:nvSpPr>
        <p:spPr>
          <a:xfrm>
            <a:off x="4994275" y="5484813"/>
            <a:ext cx="6351588" cy="1130300"/>
          </a:xfrm>
        </p:spPr>
        <p:txBody>
          <a:bodyPr>
            <a:normAutofit fontScale="92500" lnSpcReduction="10000"/>
          </a:bodyPr>
          <a:lstStyle/>
          <a:p>
            <a:pPr marL="0" indent="0" algn="just" eaLnBrk="1" fontAlgn="auto" hangingPunct="1">
              <a:lnSpc>
                <a:spcPct val="100000"/>
              </a:lnSpc>
              <a:spcBef>
                <a:spcPts val="0"/>
              </a:spcBef>
              <a:buClr>
                <a:srgbClr val="273D95"/>
              </a:buClr>
              <a:buSzPct val="108107"/>
              <a:buFont typeface="Arial"/>
              <a:buNone/>
              <a:defRPr/>
            </a:pPr>
            <a:r>
              <a:rPr lang="es-CO" b="1" dirty="0"/>
              <a:t>Nota 1: </a:t>
            </a:r>
            <a:r>
              <a:rPr lang="es-CO" dirty="0"/>
              <a:t>Las alertas hidrológicas pueden ser corregidas y/o actualizadas en el futuro. No representa una certificación oficial del IDEAM.</a:t>
            </a:r>
            <a:endParaRPr dirty="0"/>
          </a:p>
          <a:p>
            <a:pPr marL="0" indent="0" algn="just" eaLnBrk="1" fontAlgn="auto" hangingPunct="1">
              <a:lnSpc>
                <a:spcPct val="100000"/>
              </a:lnSpc>
              <a:spcBef>
                <a:spcPts val="0"/>
              </a:spcBef>
              <a:buClr>
                <a:srgbClr val="273D95"/>
              </a:buClr>
              <a:buSzPct val="108107"/>
              <a:buFont typeface="Arial"/>
              <a:buNone/>
              <a:defRPr/>
            </a:pPr>
            <a:r>
              <a:rPr lang="es-CO" b="1" dirty="0"/>
              <a:t>Nota 2: </a:t>
            </a:r>
            <a:r>
              <a:rPr lang="es-CO" dirty="0"/>
              <a:t>Es probable que los eventos hidrológicos reportados en las alertas emitidas no se estén presentando sobre los ríos principales sino sobre sus afluentes.</a:t>
            </a:r>
            <a:endParaRPr dirty="0"/>
          </a:p>
          <a:p>
            <a:pPr marL="0" indent="0" algn="just" eaLnBrk="1" fontAlgn="auto" hangingPunct="1">
              <a:lnSpc>
                <a:spcPct val="100000"/>
              </a:lnSpc>
              <a:spcBef>
                <a:spcPts val="0"/>
              </a:spcBef>
              <a:buClr>
                <a:srgbClr val="273D95"/>
              </a:buClr>
              <a:buSzPct val="108107"/>
              <a:buFont typeface="Arial"/>
              <a:buNone/>
              <a:defRPr/>
            </a:pPr>
            <a:r>
              <a:rPr lang="es-CO" b="1" dirty="0"/>
              <a:t>Nota 3: </a:t>
            </a:r>
            <a:r>
              <a:rPr lang="es-CO" dirty="0"/>
              <a:t>El IDEAM le sugiere a la población ribereña estar muy atentos al comportamiento de los niveles de los ríos y atender las recomendaciones que la Unidad Nacional de Gestión del Riesgo de Desastres (UNGRD) emita para la implementación de medidas de contingencia ante posibles afectaciones por desbordamientos e inundaciones. </a:t>
            </a:r>
            <a:endParaRPr dirty="0"/>
          </a:p>
          <a:p>
            <a:pPr marL="0" indent="0" algn="just" eaLnBrk="1" fontAlgn="auto" hangingPunct="1">
              <a:lnSpc>
                <a:spcPct val="100000"/>
              </a:lnSpc>
              <a:spcBef>
                <a:spcPts val="0"/>
              </a:spcBef>
              <a:buClr>
                <a:srgbClr val="273D95"/>
              </a:buClr>
              <a:buSzPct val="108107"/>
              <a:buFont typeface="Arial"/>
              <a:buNone/>
              <a:defRPr/>
            </a:pPr>
            <a:r>
              <a:rPr lang="es-CO" b="1" dirty="0"/>
              <a:t>Nota 4: </a:t>
            </a:r>
            <a:r>
              <a:rPr lang="es-CO" dirty="0"/>
              <a:t>Dentro de las alertas emitidas no se contemplan aquellas asociadas a desabastecimientos. En caso de requerir información asociada a estos reportes consultar en contactenos@gestiondelriesgo.gov.co </a:t>
            </a:r>
            <a:endParaRPr dirty="0"/>
          </a:p>
        </p:txBody>
      </p:sp>
      <p:sp>
        <p:nvSpPr>
          <p:cNvPr id="3032" name="Google Shape;3032;p14">
            <a:extLst>
              <a:ext uri="{FF2B5EF4-FFF2-40B4-BE49-F238E27FC236}">
                <a16:creationId xmlns:a16="http://schemas.microsoft.com/office/drawing/2014/main" id="{F5A1C31F-6807-2439-85F2-2E148775341F}"/>
              </a:ext>
            </a:extLst>
          </p:cNvPr>
          <p:cNvSpPr txBox="1">
            <a:spLocks noGrp="1"/>
          </p:cNvSpPr>
          <p:nvPr>
            <p:ph type="body" idx="2"/>
          </p:nvPr>
        </p:nvSpPr>
        <p:spPr>
          <a:xfrm>
            <a:off x="5111750" y="4049713"/>
            <a:ext cx="6076950" cy="298450"/>
          </a:xfrm>
        </p:spPr>
        <p:txBody>
          <a:bodyPr>
            <a:normAutofit fontScale="77500" lnSpcReduction="20000"/>
          </a:bodyPr>
          <a:lstStyle/>
          <a:p>
            <a:pPr marL="0" indent="0" eaLnBrk="1" fontAlgn="auto" hangingPunct="1">
              <a:spcBef>
                <a:spcPts val="0"/>
              </a:spcBef>
              <a:buSzPct val="100000"/>
              <a:buFont typeface="Arial"/>
              <a:buNone/>
              <a:defRPr/>
            </a:pPr>
            <a:r>
              <a:rPr lang="es-CO" dirty="0"/>
              <a:t>Caño Cristales el río de los cinco colores, paraíso tropical! (Sierra de La Macarena – Meta, Colombia). – Autor: Mcleods, 19 de Febrero de 1918</a:t>
            </a:r>
            <a:br>
              <a:rPr lang="es-CO" dirty="0"/>
            </a:br>
            <a:r>
              <a:rPr lang="es-CO" dirty="0"/>
              <a:t>Fuente: https://upload.wikimedia.org/wikipedia/commons/3/3e/Flashpacker_Connect_-_Cano_Cristales_.webp </a:t>
            </a:r>
            <a:endParaRPr dirty="0"/>
          </a:p>
        </p:txBody>
      </p:sp>
      <p:pic>
        <p:nvPicPr>
          <p:cNvPr id="433159" name="Google Shape;3034;p14">
            <a:extLst>
              <a:ext uri="{FF2B5EF4-FFF2-40B4-BE49-F238E27FC236}">
                <a16:creationId xmlns:a16="http://schemas.microsoft.com/office/drawing/2014/main" id="{2A40F333-D623-C4EB-F0C5-89618D0018B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21313" y="1130300"/>
            <a:ext cx="5164137" cy="273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ángulo 1">
            <a:extLst>
              <a:ext uri="{FF2B5EF4-FFF2-40B4-BE49-F238E27FC236}">
                <a16:creationId xmlns:a16="http://schemas.microsoft.com/office/drawing/2014/main" id="{61F45303-BC7F-D6E3-FED6-75F17EF35106}"/>
              </a:ext>
            </a:extLst>
          </p:cNvPr>
          <p:cNvSpPr/>
          <p:nvPr/>
        </p:nvSpPr>
        <p:spPr>
          <a:xfrm>
            <a:off x="141287" y="-80963"/>
            <a:ext cx="1997075" cy="90963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5" name="Rectángulo 4">
            <a:extLst>
              <a:ext uri="{FF2B5EF4-FFF2-40B4-BE49-F238E27FC236}">
                <a16:creationId xmlns:a16="http://schemas.microsoft.com/office/drawing/2014/main" id="{FC36C17C-FB8A-4CDB-762C-90B46774A01F}"/>
              </a:ext>
            </a:extLst>
          </p:cNvPr>
          <p:cNvSpPr/>
          <p:nvPr/>
        </p:nvSpPr>
        <p:spPr>
          <a:xfrm>
            <a:off x="10194925" y="0"/>
            <a:ext cx="1997075" cy="9525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CO" sz="1800" b="0" i="0" u="none" strike="noStrike" kern="1200" cap="none" spc="0" normalizeH="0" baseline="0" noProof="0" dirty="0">
              <a:ln>
                <a:noFill/>
              </a:ln>
              <a:solidFill>
                <a:srgbClr val="FFFFFF"/>
              </a:solidFill>
              <a:effectLst/>
              <a:uLnTx/>
              <a:uFillTx/>
              <a:latin typeface="Arial"/>
              <a:ea typeface="+mn-ea"/>
              <a:cs typeface="+mn-cs"/>
            </a:endParaRPr>
          </a:p>
        </p:txBody>
      </p:sp>
      <p:pic>
        <p:nvPicPr>
          <p:cNvPr id="433162" name="Imagen 3" descr="Logotipo&#10;&#10;Descripción generada automáticamente">
            <a:extLst>
              <a:ext uri="{FF2B5EF4-FFF2-40B4-BE49-F238E27FC236}">
                <a16:creationId xmlns:a16="http://schemas.microsoft.com/office/drawing/2014/main" id="{A0E075DE-66B0-6BAD-9182-4E6F0A2D223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45863" y="123825"/>
            <a:ext cx="704850" cy="70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030;p14">
            <a:extLst>
              <a:ext uri="{FF2B5EF4-FFF2-40B4-BE49-F238E27FC236}">
                <a16:creationId xmlns:a16="http://schemas.microsoft.com/office/drawing/2014/main" id="{A9B1471F-B3B6-6C17-5C9F-97889C93C204}"/>
              </a:ext>
            </a:extLst>
          </p:cNvPr>
          <p:cNvPicPr preferRelativeResize="0">
            <a:picLocks noChangeAspect="1" noChangeArrowheads="1"/>
          </p:cNvPicPr>
          <p:nvPr/>
        </p:nvPicPr>
        <p:blipFill>
          <a:blip r:embed="rId5" r:link="rId6" cstate="print">
            <a:extLst>
              <a:ext uri="{28A0092B-C50C-407E-A947-70E740481C1C}">
                <a14:useLocalDpi xmlns:a14="http://schemas.microsoft.com/office/drawing/2010/main" val="0"/>
              </a:ext>
            </a:extLst>
          </a:blip>
          <a:srcRect/>
          <a:stretch>
            <a:fillRect/>
          </a:stretch>
        </p:blipFill>
        <p:spPr bwMode="auto">
          <a:xfrm>
            <a:off x="225425" y="881063"/>
            <a:ext cx="4467225" cy="578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Marcador de texto 7">
            <a:extLst>
              <a:ext uri="{FF2B5EF4-FFF2-40B4-BE49-F238E27FC236}">
                <a16:creationId xmlns:a16="http://schemas.microsoft.com/office/drawing/2014/main" id="{11F9F049-5DF6-92C1-A615-9420C050D4D4}"/>
              </a:ext>
            </a:extLst>
          </p:cNvPr>
          <p:cNvSpPr>
            <a:spLocks noGrp="1"/>
          </p:cNvSpPr>
          <p:nvPr>
            <p:ph type="body" idx="3"/>
          </p:nvPr>
        </p:nvSpPr>
        <p:spPr>
          <a:xfrm>
            <a:off x="7320058" y="4598429"/>
            <a:ext cx="3473448" cy="671512"/>
          </a:xfrm>
        </p:spPr>
        <p:txBody>
          <a:bodyPr>
            <a:normAutofit/>
          </a:bodyPr>
          <a:lstStyle/>
          <a:p>
            <a:pPr lvl="0" eaLnBrk="1" hangingPunct="1">
              <a:lnSpc>
                <a:spcPct val="90000"/>
              </a:lnSpc>
              <a:buClr>
                <a:srgbClr val="7F7F7F"/>
              </a:buClr>
              <a:buSzPts val="800"/>
            </a:pPr>
            <a:r>
              <a:rPr lang="es-MX" sz="800" dirty="0">
                <a:solidFill>
                  <a:srgbClr val="7F7F7F"/>
                </a:solidFill>
                <a:latin typeface="Verdana" panose="020B0604030504040204" pitchFamily="34" charset="0"/>
                <a:ea typeface="Verdana"/>
                <a:cs typeface="Arial" panose="020B0604020202020204" pitchFamily="34" charset="0"/>
                <a:sym typeface="Calibri"/>
              </a:rPr>
              <a:t>Consulte aquí el estado de los niveles en los ríos del país:</a:t>
            </a:r>
          </a:p>
          <a:p>
            <a:pPr marL="0" indent="0" algn="ctr">
              <a:buNone/>
            </a:pPr>
            <a:r>
              <a:rPr lang="es-CO" sz="800" b="1" u="sng" dirty="0">
                <a:solidFill>
                  <a:srgbClr val="0000FF"/>
                </a:solidFill>
                <a:ea typeface="Verdana" panose="020B0604030504040204" pitchFamily="34" charset="0"/>
                <a:cs typeface="Calibri" panose="020F0502020204030204" pitchFamily="34" charset="0"/>
                <a:sym typeface="Calibri"/>
              </a:rPr>
              <a:t>http://fews.ideam.gov.co/</a:t>
            </a:r>
            <a:endParaRPr lang="es-MX" sz="800" b="1" u="sng" dirty="0">
              <a:solidFill>
                <a:srgbClr val="0000FF"/>
              </a:solidFill>
              <a:ea typeface="Verdana" panose="020B0604030504040204" pitchFamily="34" charset="0"/>
              <a:cs typeface="Calibri" panose="020F0502020204030204" pitchFamily="34" charset="0"/>
              <a:sym typeface="Verdana"/>
            </a:endParaRPr>
          </a:p>
          <a:p>
            <a:endParaRPr lang="es-CO" dirty="0"/>
          </a:p>
        </p:txBody>
      </p:sp>
      <p:pic>
        <p:nvPicPr>
          <p:cNvPr id="9" name="Imagen 8">
            <a:extLst>
              <a:ext uri="{FF2B5EF4-FFF2-40B4-BE49-F238E27FC236}">
                <a16:creationId xmlns:a16="http://schemas.microsoft.com/office/drawing/2014/main" id="{6B15D22A-2A1B-6DB1-60A4-024D68EAD492}"/>
              </a:ext>
            </a:extLst>
          </p:cNvPr>
          <p:cNvPicPr>
            <a:picLocks noChangeAspect="1"/>
          </p:cNvPicPr>
          <p:nvPr/>
        </p:nvPicPr>
        <p:blipFill>
          <a:blip r:embed="rId7"/>
          <a:stretch>
            <a:fillRect/>
          </a:stretch>
        </p:blipFill>
        <p:spPr>
          <a:xfrm>
            <a:off x="5623395" y="4504756"/>
            <a:ext cx="1696663" cy="858857"/>
          </a:xfrm>
          <a:prstGeom prst="rect">
            <a:avLst/>
          </a:prstGeom>
        </p:spPr>
      </p:pic>
      <p:sp>
        <p:nvSpPr>
          <p:cNvPr id="6" name="Google Shape;3036;p14">
            <a:extLst>
              <a:ext uri="{FF2B5EF4-FFF2-40B4-BE49-F238E27FC236}">
                <a16:creationId xmlns:a16="http://schemas.microsoft.com/office/drawing/2014/main" id="{8DEF5F37-9503-3749-8927-BCF91FAF4EAA}"/>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0"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04 de septiembre de 2025 18:00 HLC</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oogle Shape;7550;p321">
            <a:extLst>
              <a:ext uri="{FF2B5EF4-FFF2-40B4-BE49-F238E27FC236}">
                <a16:creationId xmlns:a16="http://schemas.microsoft.com/office/drawing/2014/main" id="{F4768548-400C-4C4B-9FAE-5C388715EE33}"/>
              </a:ext>
            </a:extLst>
          </p:cNvPr>
          <p:cNvGraphicFramePr/>
          <p:nvPr/>
        </p:nvGraphicFramePr>
        <p:xfrm>
          <a:off x="887412" y="992188"/>
          <a:ext cx="10417175" cy="5503862"/>
        </p:xfrm>
        <a:graphic>
          <a:graphicData uri="http://schemas.openxmlformats.org/drawingml/2006/table">
            <a:tbl>
              <a:tblPr firstRow="1" bandRow="1">
                <a:tableStyleId>{5C22544A-7EE6-4342-B048-85BDC9FD1C3A}</a:tableStyleId>
              </a:tblPr>
              <a:tblGrid>
                <a:gridCol w="1444172">
                  <a:extLst>
                    <a:ext uri="{9D8B030D-6E8A-4147-A177-3AD203B41FA5}">
                      <a16:colId xmlns:a16="http://schemas.microsoft.com/office/drawing/2014/main" val="20000"/>
                    </a:ext>
                  </a:extLst>
                </a:gridCol>
                <a:gridCol w="1087873">
                  <a:extLst>
                    <a:ext uri="{9D8B030D-6E8A-4147-A177-3AD203B41FA5}">
                      <a16:colId xmlns:a16="http://schemas.microsoft.com/office/drawing/2014/main" val="20001"/>
                    </a:ext>
                  </a:extLst>
                </a:gridCol>
                <a:gridCol w="7885130">
                  <a:extLst>
                    <a:ext uri="{9D8B030D-6E8A-4147-A177-3AD203B41FA5}">
                      <a16:colId xmlns:a16="http://schemas.microsoft.com/office/drawing/2014/main" val="20002"/>
                    </a:ext>
                  </a:extLst>
                </a:gridCol>
              </a:tblGrid>
              <a:tr h="646576">
                <a:tc gridSpan="3">
                  <a:txBody>
                    <a:bodyPr/>
                    <a:lstStyle/>
                    <a:p>
                      <a:pPr marL="0" marR="0" lvl="0" indent="0" algn="ctr" rtl="0">
                        <a:lnSpc>
                          <a:spcPct val="100000"/>
                        </a:lnSpc>
                        <a:spcBef>
                          <a:spcPts val="0"/>
                        </a:spcBef>
                        <a:spcAft>
                          <a:spcPts val="0"/>
                        </a:spcAft>
                        <a:buClr>
                          <a:srgbClr val="273D95"/>
                        </a:buClr>
                        <a:buSzPts val="1400"/>
                        <a:buFont typeface="Arial Narrow"/>
                        <a:buNone/>
                      </a:pPr>
                      <a:r>
                        <a:rPr lang="es-CO" sz="1100" dirty="0">
                          <a:latin typeface="Verdana" panose="020B0604030504040204" pitchFamily="34" charset="0"/>
                          <a:ea typeface="Verdana" panose="020B0604030504040204" pitchFamily="34" charset="0"/>
                          <a:sym typeface="Arial Narrow"/>
                        </a:rPr>
                        <a:t>CONVENCIONES</a:t>
                      </a:r>
                      <a:endParaRPr sz="1100"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tc hMerge="1">
                  <a:txBody>
                    <a:bodyPr/>
                    <a:lstStyle/>
                    <a:p>
                      <a:endParaRPr lang="es-CO"/>
                    </a:p>
                  </a:txBody>
                  <a:tcPr/>
                </a:tc>
                <a:tc hMerge="1">
                  <a:txBody>
                    <a:bodyPr/>
                    <a:lstStyle/>
                    <a:p>
                      <a:endParaRPr lang="es-CO"/>
                    </a:p>
                  </a:txBody>
                  <a:tcPr/>
                </a:tc>
                <a:extLst>
                  <a:ext uri="{0D108BD9-81ED-4DB2-BD59-A6C34878D82A}">
                    <a16:rowId xmlns:a16="http://schemas.microsoft.com/office/drawing/2014/main" val="10000"/>
                  </a:ext>
                </a:extLst>
              </a:tr>
              <a:tr h="693898">
                <a:tc>
                  <a:txBody>
                    <a:bodyPr/>
                    <a:lstStyle/>
                    <a:p>
                      <a:pPr marL="0" marR="0" lvl="0" indent="0" algn="l" rtl="0">
                        <a:spcBef>
                          <a:spcPts val="0"/>
                        </a:spcBef>
                        <a:spcAft>
                          <a:spcPts val="0"/>
                        </a:spcAft>
                        <a:buNone/>
                      </a:pPr>
                      <a:endParaRPr sz="1400" dirty="0">
                        <a:latin typeface="Verdana" panose="020B0604030504040204" pitchFamily="34" charset="0"/>
                        <a:ea typeface="Verdana" panose="020B0604030504040204" pitchFamily="34" charset="0"/>
                        <a:cs typeface="Calibri"/>
                        <a:sym typeface="Calibri"/>
                      </a:endParaRPr>
                    </a:p>
                  </a:txBody>
                  <a:tcPr marL="91456" marR="91456" marT="45728" marB="45728" anchor="ctr"/>
                </a:tc>
                <a:tc>
                  <a:txBody>
                    <a:bodyPr/>
                    <a:lstStyle/>
                    <a:p>
                      <a:pPr marL="0" marR="0" lvl="0" indent="0" algn="ctr" rtl="0">
                        <a:spcBef>
                          <a:spcPts val="0"/>
                        </a:spcBef>
                        <a:spcAft>
                          <a:spcPts val="0"/>
                        </a:spcAft>
                        <a:buNone/>
                      </a:pPr>
                      <a:r>
                        <a:rPr lang="es-CO" sz="1100" dirty="0">
                          <a:latin typeface="Verdana" panose="020B0604030504040204" pitchFamily="34" charset="0"/>
                          <a:ea typeface="Verdana" panose="020B0604030504040204" pitchFamily="34" charset="0"/>
                          <a:sym typeface="Arial Narrow"/>
                        </a:rPr>
                        <a:t>Lluvias</a:t>
                      </a:r>
                      <a:endParaRPr sz="1100" b="1"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tc>
                  <a:txBody>
                    <a:bodyPr/>
                    <a:lstStyle/>
                    <a:p>
                      <a:pPr marL="0" marR="0" lvl="0" indent="0" algn="l" rtl="0">
                        <a:lnSpc>
                          <a:spcPct val="100000"/>
                        </a:lnSpc>
                        <a:spcBef>
                          <a:spcPts val="0"/>
                        </a:spcBef>
                        <a:spcAft>
                          <a:spcPts val="0"/>
                        </a:spcAft>
                        <a:buClr>
                          <a:srgbClr val="273D95"/>
                        </a:buClr>
                        <a:buSzPts val="1200"/>
                        <a:buFont typeface="Arial Narrow"/>
                        <a:buNone/>
                      </a:pPr>
                      <a:r>
                        <a:rPr lang="es-CO" sz="1100" dirty="0">
                          <a:latin typeface="Verdana" panose="020B0604030504040204" pitchFamily="34" charset="0"/>
                          <a:ea typeface="Verdana" panose="020B0604030504040204" pitchFamily="34" charset="0"/>
                          <a:sym typeface="Arial Narrow"/>
                        </a:rPr>
                        <a:t>Lluvias antecedentes intensas o continuas y/o pronóstico de las mismas, las cuales pueden generar crecientes súbitas en los ríos principales y sus afluentes.</a:t>
                      </a:r>
                      <a:endParaRPr sz="1100"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extLst>
                  <a:ext uri="{0D108BD9-81ED-4DB2-BD59-A6C34878D82A}">
                    <a16:rowId xmlns:a16="http://schemas.microsoft.com/office/drawing/2014/main" val="10001"/>
                  </a:ext>
                </a:extLst>
              </a:tr>
              <a:tr h="693898">
                <a:tc>
                  <a:txBody>
                    <a:bodyPr/>
                    <a:lstStyle/>
                    <a:p>
                      <a:pPr marL="0" marR="0" lvl="0" indent="0" algn="l" rtl="0">
                        <a:spcBef>
                          <a:spcPts val="0"/>
                        </a:spcBef>
                        <a:spcAft>
                          <a:spcPts val="0"/>
                        </a:spcAft>
                        <a:buNone/>
                      </a:pPr>
                      <a:endParaRPr sz="1400" dirty="0">
                        <a:latin typeface="Verdana" panose="020B0604030504040204" pitchFamily="34" charset="0"/>
                        <a:ea typeface="Verdana" panose="020B0604030504040204" pitchFamily="34" charset="0"/>
                        <a:cs typeface="Calibri"/>
                        <a:sym typeface="Calibri"/>
                      </a:endParaRPr>
                    </a:p>
                  </a:txBody>
                  <a:tcPr marL="91456" marR="91456" marT="45728" marB="45728" anchor="ctr"/>
                </a:tc>
                <a:tc>
                  <a:txBody>
                    <a:bodyPr/>
                    <a:lstStyle/>
                    <a:p>
                      <a:pPr marL="0" marR="0" lvl="0" indent="0" algn="ctr" rtl="0">
                        <a:spcBef>
                          <a:spcPts val="0"/>
                        </a:spcBef>
                        <a:spcAft>
                          <a:spcPts val="0"/>
                        </a:spcAft>
                        <a:buNone/>
                      </a:pPr>
                      <a:r>
                        <a:rPr lang="es-CO" sz="1100" dirty="0">
                          <a:latin typeface="Verdana" panose="020B0604030504040204" pitchFamily="34" charset="0"/>
                          <a:ea typeface="Verdana" panose="020B0604030504040204" pitchFamily="34" charset="0"/>
                          <a:sym typeface="Arial Narrow"/>
                        </a:rPr>
                        <a:t>Niveles bajos</a:t>
                      </a:r>
                      <a:endParaRPr sz="1100" b="1"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tc>
                  <a:txBody>
                    <a:bodyPr/>
                    <a:lstStyle/>
                    <a:p>
                      <a:pPr marL="0" marR="0" lvl="0" indent="0" algn="l" rtl="0">
                        <a:lnSpc>
                          <a:spcPct val="100000"/>
                        </a:lnSpc>
                        <a:spcBef>
                          <a:spcPts val="0"/>
                        </a:spcBef>
                        <a:spcAft>
                          <a:spcPts val="0"/>
                        </a:spcAft>
                        <a:buClr>
                          <a:srgbClr val="273D95"/>
                        </a:buClr>
                        <a:buSzPts val="1200"/>
                        <a:buFont typeface="Arial Narrow"/>
                        <a:buNone/>
                      </a:pPr>
                      <a:r>
                        <a:rPr lang="es-CO" sz="1100" dirty="0">
                          <a:latin typeface="Verdana" panose="020B0604030504040204" pitchFamily="34" charset="0"/>
                          <a:ea typeface="Verdana" panose="020B0604030504040204" pitchFamily="34" charset="0"/>
                          <a:sym typeface="Arial Narrow"/>
                        </a:rPr>
                        <a:t>Nivel de referencia del río cuyos valores iguales o inferiores pueden generar restricciones para navegabilidad, captación de agua para acueductos, actividades de pesca entre otros sectores que pudieran verse afectados por la disminución de los caudales.</a:t>
                      </a:r>
                      <a:endParaRPr sz="1100"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extLst>
                  <a:ext uri="{0D108BD9-81ED-4DB2-BD59-A6C34878D82A}">
                    <a16:rowId xmlns:a16="http://schemas.microsoft.com/office/drawing/2014/main" val="10002"/>
                  </a:ext>
                </a:extLst>
              </a:tr>
              <a:tr h="693898">
                <a:tc>
                  <a:txBody>
                    <a:bodyPr/>
                    <a:lstStyle/>
                    <a:p>
                      <a:pPr marL="0" marR="0" lvl="0" indent="0" algn="l" rtl="0">
                        <a:spcBef>
                          <a:spcPts val="0"/>
                        </a:spcBef>
                        <a:spcAft>
                          <a:spcPts val="0"/>
                        </a:spcAft>
                        <a:buNone/>
                      </a:pPr>
                      <a:endParaRPr sz="1400" dirty="0">
                        <a:latin typeface="Verdana" panose="020B0604030504040204" pitchFamily="34" charset="0"/>
                        <a:ea typeface="Verdana" panose="020B0604030504040204" pitchFamily="34" charset="0"/>
                        <a:cs typeface="Calibri"/>
                        <a:sym typeface="Calibri"/>
                      </a:endParaRPr>
                    </a:p>
                  </a:txBody>
                  <a:tcPr marL="91456" marR="91456" marT="45728" marB="45728" anchor="ctr"/>
                </a:tc>
                <a:tc>
                  <a:txBody>
                    <a:bodyPr/>
                    <a:lstStyle/>
                    <a:p>
                      <a:pPr marL="0" marR="0" lvl="0" indent="0" algn="ctr" rtl="0">
                        <a:spcBef>
                          <a:spcPts val="0"/>
                        </a:spcBef>
                        <a:spcAft>
                          <a:spcPts val="0"/>
                        </a:spcAft>
                        <a:buNone/>
                      </a:pPr>
                      <a:r>
                        <a:rPr lang="es-CO" sz="1100" dirty="0">
                          <a:latin typeface="Verdana" panose="020B0604030504040204" pitchFamily="34" charset="0"/>
                          <a:ea typeface="Verdana" panose="020B0604030504040204" pitchFamily="34" charset="0"/>
                          <a:sym typeface="Arial Narrow"/>
                        </a:rPr>
                        <a:t>Niveles altos</a:t>
                      </a:r>
                      <a:endParaRPr sz="1100" b="1"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tc>
                  <a:txBody>
                    <a:bodyPr/>
                    <a:lstStyle/>
                    <a:p>
                      <a:pPr marL="0" marR="0" lvl="0" indent="0" algn="l" rtl="0">
                        <a:lnSpc>
                          <a:spcPct val="100000"/>
                        </a:lnSpc>
                        <a:spcBef>
                          <a:spcPts val="0"/>
                        </a:spcBef>
                        <a:spcAft>
                          <a:spcPts val="0"/>
                        </a:spcAft>
                        <a:buClr>
                          <a:srgbClr val="273D95"/>
                        </a:buClr>
                        <a:buSzPts val="1200"/>
                        <a:buFont typeface="Arial Narrow"/>
                        <a:buNone/>
                      </a:pPr>
                      <a:r>
                        <a:rPr lang="es-CO" sz="1100" dirty="0">
                          <a:latin typeface="Verdana" panose="020B0604030504040204" pitchFamily="34" charset="0"/>
                          <a:ea typeface="Verdana" panose="020B0604030504040204" pitchFamily="34" charset="0"/>
                          <a:sym typeface="Arial Narrow"/>
                        </a:rPr>
                        <a:t>Nivel de referencia del río cuyos valores iguales o superiores pueden generar afectaciones en las zonas ribereñas.</a:t>
                      </a:r>
                      <a:endParaRPr sz="1100"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extLst>
                  <a:ext uri="{0D108BD9-81ED-4DB2-BD59-A6C34878D82A}">
                    <a16:rowId xmlns:a16="http://schemas.microsoft.com/office/drawing/2014/main" val="10003"/>
                  </a:ext>
                </a:extLst>
              </a:tr>
              <a:tr h="693898">
                <a:tc>
                  <a:txBody>
                    <a:bodyPr/>
                    <a:lstStyle/>
                    <a:p>
                      <a:pPr marL="0" marR="0" lvl="0" indent="0" algn="l" rtl="0">
                        <a:spcBef>
                          <a:spcPts val="0"/>
                        </a:spcBef>
                        <a:spcAft>
                          <a:spcPts val="0"/>
                        </a:spcAft>
                        <a:buNone/>
                      </a:pPr>
                      <a:endParaRPr sz="1400" dirty="0">
                        <a:latin typeface="Verdana" panose="020B0604030504040204" pitchFamily="34" charset="0"/>
                        <a:ea typeface="Verdana" panose="020B0604030504040204" pitchFamily="34" charset="0"/>
                        <a:cs typeface="Calibri"/>
                        <a:sym typeface="Calibri"/>
                      </a:endParaRPr>
                    </a:p>
                  </a:txBody>
                  <a:tcPr marL="91456" marR="91456" marT="45728" marB="45728" anchor="ctr"/>
                </a:tc>
                <a:tc>
                  <a:txBody>
                    <a:bodyPr/>
                    <a:lstStyle/>
                    <a:p>
                      <a:pPr marL="0" marR="0" lvl="0" indent="0" algn="ctr" rtl="0">
                        <a:spcBef>
                          <a:spcPts val="0"/>
                        </a:spcBef>
                        <a:spcAft>
                          <a:spcPts val="0"/>
                        </a:spcAft>
                        <a:buNone/>
                      </a:pPr>
                      <a:r>
                        <a:rPr lang="es-CO" sz="1100" dirty="0">
                          <a:latin typeface="Verdana" panose="020B0604030504040204" pitchFamily="34" charset="0"/>
                          <a:ea typeface="Verdana" panose="020B0604030504040204" pitchFamily="34" charset="0"/>
                          <a:sym typeface="Arial Narrow"/>
                        </a:rPr>
                        <a:t>Creciente súbita</a:t>
                      </a:r>
                      <a:endParaRPr sz="1100" b="1"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tc>
                  <a:txBody>
                    <a:bodyPr/>
                    <a:lstStyle/>
                    <a:p>
                      <a:pPr marL="0" marR="0" lvl="0" indent="0" algn="l" rtl="0">
                        <a:lnSpc>
                          <a:spcPct val="100000"/>
                        </a:lnSpc>
                        <a:spcBef>
                          <a:spcPts val="0"/>
                        </a:spcBef>
                        <a:spcAft>
                          <a:spcPts val="0"/>
                        </a:spcAft>
                        <a:buClr>
                          <a:srgbClr val="273D95"/>
                        </a:buClr>
                        <a:buSzPts val="1200"/>
                        <a:buFont typeface="Arial Narrow"/>
                        <a:buNone/>
                      </a:pPr>
                      <a:r>
                        <a:rPr lang="es-CO" sz="1100" dirty="0">
                          <a:latin typeface="Verdana" panose="020B0604030504040204" pitchFamily="34" charset="0"/>
                          <a:ea typeface="Verdana" panose="020B0604030504040204" pitchFamily="34" charset="0"/>
                          <a:sym typeface="Arial Narrow"/>
                        </a:rPr>
                        <a:t>Fenómeno natural que se presenta en los ríos de montaña como consecuencia de la ocurrencia de lluvias intensas o torrenciales en zonas de alta pendiente del cauce principal y sus afluentes.</a:t>
                      </a:r>
                      <a:endParaRPr sz="1100" dirty="0">
                        <a:latin typeface="Verdana" panose="020B0604030504040204" pitchFamily="34" charset="0"/>
                        <a:ea typeface="Verdana" panose="020B0604030504040204" pitchFamily="34" charset="0"/>
                      </a:endParaRPr>
                    </a:p>
                  </a:txBody>
                  <a:tcPr marL="91456" marR="91456" marT="45728" marB="45728" anchor="ctr"/>
                </a:tc>
                <a:extLst>
                  <a:ext uri="{0D108BD9-81ED-4DB2-BD59-A6C34878D82A}">
                    <a16:rowId xmlns:a16="http://schemas.microsoft.com/office/drawing/2014/main" val="10004"/>
                  </a:ext>
                </a:extLst>
              </a:tr>
              <a:tr h="693898">
                <a:tc>
                  <a:txBody>
                    <a:bodyPr/>
                    <a:lstStyle/>
                    <a:p>
                      <a:pPr marL="0" marR="0" lvl="0" indent="0" algn="l" rtl="0">
                        <a:spcBef>
                          <a:spcPts val="0"/>
                        </a:spcBef>
                        <a:spcAft>
                          <a:spcPts val="0"/>
                        </a:spcAft>
                        <a:buNone/>
                      </a:pPr>
                      <a:endParaRPr sz="1400" dirty="0">
                        <a:latin typeface="Verdana" panose="020B0604030504040204" pitchFamily="34" charset="0"/>
                        <a:ea typeface="Verdana" panose="020B0604030504040204" pitchFamily="34" charset="0"/>
                        <a:cs typeface="Calibri"/>
                        <a:sym typeface="Calibri"/>
                      </a:endParaRPr>
                    </a:p>
                  </a:txBody>
                  <a:tcPr marL="91456" marR="91456" marT="45728" marB="45728" anchor="ctr"/>
                </a:tc>
                <a:tc>
                  <a:txBody>
                    <a:bodyPr/>
                    <a:lstStyle/>
                    <a:p>
                      <a:pPr marL="0" marR="0" lvl="0" indent="0" algn="ctr" rtl="0">
                        <a:spcBef>
                          <a:spcPts val="0"/>
                        </a:spcBef>
                        <a:spcAft>
                          <a:spcPts val="0"/>
                        </a:spcAft>
                        <a:buNone/>
                      </a:pPr>
                      <a:r>
                        <a:rPr lang="es-CO" sz="1100" dirty="0">
                          <a:latin typeface="Verdana" panose="020B0604030504040204" pitchFamily="34" charset="0"/>
                          <a:ea typeface="Verdana" panose="020B0604030504040204" pitchFamily="34" charset="0"/>
                          <a:sym typeface="Arial Narrow"/>
                        </a:rPr>
                        <a:t>Tránsito de crecientes</a:t>
                      </a:r>
                      <a:endParaRPr sz="1100" b="1"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tc>
                  <a:txBody>
                    <a:bodyPr/>
                    <a:lstStyle/>
                    <a:p>
                      <a:pPr marL="0" marR="0" lvl="0" indent="0" algn="l" rtl="0">
                        <a:lnSpc>
                          <a:spcPct val="100000"/>
                        </a:lnSpc>
                        <a:spcBef>
                          <a:spcPts val="0"/>
                        </a:spcBef>
                        <a:spcAft>
                          <a:spcPts val="0"/>
                        </a:spcAft>
                        <a:buClr>
                          <a:srgbClr val="273D95"/>
                        </a:buClr>
                        <a:buSzPts val="1200"/>
                        <a:buFont typeface="Arial Narrow"/>
                        <a:buNone/>
                      </a:pPr>
                      <a:r>
                        <a:rPr lang="es-CO" sz="1100" dirty="0">
                          <a:latin typeface="Verdana" panose="020B0604030504040204" pitchFamily="34" charset="0"/>
                          <a:ea typeface="Verdana" panose="020B0604030504040204" pitchFamily="34" charset="0"/>
                          <a:sym typeface="Arial Narrow"/>
                        </a:rPr>
                        <a:t>Es el desplazamiento de una onda de creciente de aguas arriba hacia aguas abajo de la corriente.</a:t>
                      </a:r>
                      <a:endParaRPr sz="1100" dirty="0">
                        <a:latin typeface="Verdana" panose="020B0604030504040204" pitchFamily="34" charset="0"/>
                        <a:ea typeface="Verdana" panose="020B0604030504040204" pitchFamily="34" charset="0"/>
                      </a:endParaRPr>
                    </a:p>
                  </a:txBody>
                  <a:tcPr marL="91456" marR="91456" marT="45728" marB="45728" anchor="ctr"/>
                </a:tc>
                <a:extLst>
                  <a:ext uri="{0D108BD9-81ED-4DB2-BD59-A6C34878D82A}">
                    <a16:rowId xmlns:a16="http://schemas.microsoft.com/office/drawing/2014/main" val="10005"/>
                  </a:ext>
                </a:extLst>
              </a:tr>
              <a:tr h="693898">
                <a:tc>
                  <a:txBody>
                    <a:bodyPr/>
                    <a:lstStyle/>
                    <a:p>
                      <a:pPr marL="0" marR="0" lvl="0" indent="0" algn="l" rtl="0">
                        <a:spcBef>
                          <a:spcPts val="0"/>
                        </a:spcBef>
                        <a:spcAft>
                          <a:spcPts val="0"/>
                        </a:spcAft>
                        <a:buNone/>
                      </a:pPr>
                      <a:endParaRPr sz="1400" dirty="0">
                        <a:latin typeface="Verdana" panose="020B0604030504040204" pitchFamily="34" charset="0"/>
                        <a:ea typeface="Verdana" panose="020B0604030504040204" pitchFamily="34" charset="0"/>
                        <a:cs typeface="Calibri"/>
                        <a:sym typeface="Calibri"/>
                      </a:endParaRPr>
                    </a:p>
                  </a:txBody>
                  <a:tcPr marL="91456" marR="91456" marT="45728" marB="45728" anchor="ctr"/>
                </a:tc>
                <a:tc>
                  <a:txBody>
                    <a:bodyPr/>
                    <a:lstStyle/>
                    <a:p>
                      <a:pPr marL="0" marR="0" lvl="0" indent="0" algn="ctr" rtl="0">
                        <a:lnSpc>
                          <a:spcPct val="100000"/>
                        </a:lnSpc>
                        <a:spcBef>
                          <a:spcPts val="0"/>
                        </a:spcBef>
                        <a:spcAft>
                          <a:spcPts val="0"/>
                        </a:spcAft>
                        <a:buClr>
                          <a:srgbClr val="273D95"/>
                        </a:buClr>
                        <a:buSzPts val="1200"/>
                        <a:buFont typeface="Arial Narrow"/>
                        <a:buNone/>
                      </a:pPr>
                      <a:r>
                        <a:rPr lang="es-CO" sz="1100" dirty="0">
                          <a:latin typeface="Verdana" panose="020B0604030504040204" pitchFamily="34" charset="0"/>
                          <a:ea typeface="Verdana" panose="020B0604030504040204" pitchFamily="34" charset="0"/>
                          <a:sym typeface="Arial Narrow"/>
                        </a:rPr>
                        <a:t>Creciente por desembalse</a:t>
                      </a:r>
                      <a:endParaRPr sz="1100" b="1"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tc>
                  <a:txBody>
                    <a:bodyPr/>
                    <a:lstStyle/>
                    <a:p>
                      <a:pPr marL="0" marR="0" lvl="0" indent="0" algn="l" rtl="0">
                        <a:spcBef>
                          <a:spcPts val="0"/>
                        </a:spcBef>
                        <a:spcAft>
                          <a:spcPts val="0"/>
                        </a:spcAft>
                        <a:buNone/>
                      </a:pPr>
                      <a:r>
                        <a:rPr lang="es-CO" sz="1100" dirty="0">
                          <a:latin typeface="Verdana" panose="020B0604030504040204" pitchFamily="34" charset="0"/>
                          <a:ea typeface="Verdana" panose="020B0604030504040204" pitchFamily="34" charset="0"/>
                          <a:sym typeface="Arial Narrow"/>
                        </a:rPr>
                        <a:t>Proceso de tránsito del flujo de agua por descarga controlada desde un embalse.</a:t>
                      </a:r>
                      <a:endParaRPr sz="1100"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extLst>
                  <a:ext uri="{0D108BD9-81ED-4DB2-BD59-A6C34878D82A}">
                    <a16:rowId xmlns:a16="http://schemas.microsoft.com/office/drawing/2014/main" val="10006"/>
                  </a:ext>
                </a:extLst>
              </a:tr>
              <a:tr h="693898">
                <a:tc>
                  <a:txBody>
                    <a:bodyPr/>
                    <a:lstStyle/>
                    <a:p>
                      <a:pPr marL="0" marR="0" lvl="0" indent="0" algn="l" rtl="0">
                        <a:spcBef>
                          <a:spcPts val="0"/>
                        </a:spcBef>
                        <a:spcAft>
                          <a:spcPts val="0"/>
                        </a:spcAft>
                        <a:buNone/>
                      </a:pPr>
                      <a:endParaRPr sz="1400" dirty="0">
                        <a:latin typeface="Verdana" panose="020B0604030504040204" pitchFamily="34" charset="0"/>
                        <a:ea typeface="Verdana" panose="020B0604030504040204" pitchFamily="34" charset="0"/>
                        <a:cs typeface="Calibri"/>
                        <a:sym typeface="Calibri"/>
                      </a:endParaRPr>
                    </a:p>
                  </a:txBody>
                  <a:tcPr marL="91456" marR="91456" marT="45728" marB="45728" anchor="ctr"/>
                </a:tc>
                <a:tc>
                  <a:txBody>
                    <a:bodyPr/>
                    <a:lstStyle/>
                    <a:p>
                      <a:pPr marL="0" marR="0" lvl="0" indent="0" algn="ctr" rtl="0">
                        <a:spcBef>
                          <a:spcPts val="0"/>
                        </a:spcBef>
                        <a:spcAft>
                          <a:spcPts val="0"/>
                        </a:spcAft>
                        <a:buNone/>
                      </a:pPr>
                      <a:r>
                        <a:rPr lang="es-CO" sz="1100" dirty="0">
                          <a:latin typeface="Verdana" panose="020B0604030504040204" pitchFamily="34" charset="0"/>
                          <a:ea typeface="Verdana" panose="020B0604030504040204" pitchFamily="34" charset="0"/>
                          <a:sym typeface="Arial Narrow"/>
                        </a:rPr>
                        <a:t>Inundación</a:t>
                      </a:r>
                      <a:endParaRPr sz="1100" b="1"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tc>
                  <a:txBody>
                    <a:bodyPr/>
                    <a:lstStyle/>
                    <a:p>
                      <a:pPr marL="0" marR="0" lvl="0" indent="0" algn="l" rtl="0">
                        <a:spcBef>
                          <a:spcPts val="0"/>
                        </a:spcBef>
                        <a:spcAft>
                          <a:spcPts val="0"/>
                        </a:spcAft>
                        <a:buNone/>
                      </a:pPr>
                      <a:r>
                        <a:rPr lang="es-CO" sz="1100" dirty="0">
                          <a:latin typeface="Verdana" panose="020B0604030504040204" pitchFamily="34" charset="0"/>
                          <a:ea typeface="Verdana" panose="020B0604030504040204" pitchFamily="34" charset="0"/>
                          <a:sym typeface="Arial Narrow"/>
                        </a:rPr>
                        <a:t>Aumento en los niveles y/o caudales de los ríos que superan la capacidad máxima de transporte o modificación de la sección transversal que la reduce, ocasionando el desbordamiento e inundación en zonas aledañas al cauce principal.</a:t>
                      </a:r>
                      <a:endParaRPr sz="1100" dirty="0">
                        <a:solidFill>
                          <a:srgbClr val="273D95"/>
                        </a:solidFill>
                        <a:latin typeface="Verdana" panose="020B0604030504040204" pitchFamily="34" charset="0"/>
                        <a:ea typeface="Verdana" panose="020B0604030504040204" pitchFamily="34" charset="0"/>
                        <a:cs typeface="Arial Narrow"/>
                        <a:sym typeface="Arial Narrow"/>
                      </a:endParaRPr>
                    </a:p>
                  </a:txBody>
                  <a:tcPr marL="91456" marR="91456" marT="45728" marB="45728" anchor="ctr"/>
                </a:tc>
                <a:extLst>
                  <a:ext uri="{0D108BD9-81ED-4DB2-BD59-A6C34878D82A}">
                    <a16:rowId xmlns:a16="http://schemas.microsoft.com/office/drawing/2014/main" val="10007"/>
                  </a:ext>
                </a:extLst>
              </a:tr>
            </a:tbl>
          </a:graphicData>
        </a:graphic>
      </p:graphicFrame>
      <p:sp>
        <p:nvSpPr>
          <p:cNvPr id="435242" name="Google Shape;7554;p321" descr="Recurso 37.png">
            <a:extLst>
              <a:ext uri="{FF2B5EF4-FFF2-40B4-BE49-F238E27FC236}">
                <a16:creationId xmlns:a16="http://schemas.microsoft.com/office/drawing/2014/main" id="{204C9D4E-6210-5796-E02A-B77EAC776C11}"/>
              </a:ext>
            </a:extLst>
          </p:cNvPr>
          <p:cNvSpPr>
            <a:spLocks noChangeAspect="1" noChangeArrowheads="1"/>
          </p:cNvSpPr>
          <p:nvPr/>
        </p:nvSpPr>
        <p:spPr bwMode="auto">
          <a:xfrm>
            <a:off x="-643747" y="1749423"/>
            <a:ext cx="432144" cy="441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400" b="0"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grpSp>
        <p:nvGrpSpPr>
          <p:cNvPr id="19" name="Grupo 18">
            <a:extLst>
              <a:ext uri="{FF2B5EF4-FFF2-40B4-BE49-F238E27FC236}">
                <a16:creationId xmlns:a16="http://schemas.microsoft.com/office/drawing/2014/main" id="{5493ACFE-19FE-F3AD-9778-B2AD773BC34E}"/>
              </a:ext>
            </a:extLst>
          </p:cNvPr>
          <p:cNvGrpSpPr/>
          <p:nvPr/>
        </p:nvGrpSpPr>
        <p:grpSpPr>
          <a:xfrm>
            <a:off x="1408745" y="1774457"/>
            <a:ext cx="519045" cy="4665381"/>
            <a:chOff x="1408745" y="1774457"/>
            <a:chExt cx="519045" cy="4665381"/>
          </a:xfrm>
        </p:grpSpPr>
        <p:grpSp>
          <p:nvGrpSpPr>
            <p:cNvPr id="18" name="Grupo 17">
              <a:extLst>
                <a:ext uri="{FF2B5EF4-FFF2-40B4-BE49-F238E27FC236}">
                  <a16:creationId xmlns:a16="http://schemas.microsoft.com/office/drawing/2014/main" id="{F28F1F37-4875-E1B5-CF21-1E4E59707476}"/>
                </a:ext>
              </a:extLst>
            </p:cNvPr>
            <p:cNvGrpSpPr/>
            <p:nvPr/>
          </p:nvGrpSpPr>
          <p:grpSpPr>
            <a:xfrm>
              <a:off x="1452563" y="1774457"/>
              <a:ext cx="472848" cy="2491666"/>
              <a:chOff x="1452563" y="1774457"/>
              <a:chExt cx="472848" cy="2491666"/>
            </a:xfrm>
          </p:grpSpPr>
          <p:grpSp>
            <p:nvGrpSpPr>
              <p:cNvPr id="14" name="Grupo 13">
                <a:extLst>
                  <a:ext uri="{FF2B5EF4-FFF2-40B4-BE49-F238E27FC236}">
                    <a16:creationId xmlns:a16="http://schemas.microsoft.com/office/drawing/2014/main" id="{4546FDF2-7321-00D2-B1C9-BA4C2F7ECD63}"/>
                  </a:ext>
                </a:extLst>
              </p:cNvPr>
              <p:cNvGrpSpPr/>
              <p:nvPr/>
            </p:nvGrpSpPr>
            <p:grpSpPr>
              <a:xfrm>
                <a:off x="1452563" y="1774457"/>
                <a:ext cx="454519" cy="1148313"/>
                <a:chOff x="1452563" y="1774457"/>
                <a:chExt cx="454519" cy="1148313"/>
              </a:xfrm>
            </p:grpSpPr>
            <p:pic>
              <p:nvPicPr>
                <p:cNvPr id="435239" name="Google Shape;7554;p321" descr="Recurso 37.png">
                  <a:extLst>
                    <a:ext uri="{FF2B5EF4-FFF2-40B4-BE49-F238E27FC236}">
                      <a16:creationId xmlns:a16="http://schemas.microsoft.com/office/drawing/2014/main" id="{FBD6009C-BD76-1E66-9B27-F80CD941B511}"/>
                    </a:ext>
                  </a:extLst>
                </p:cNvPr>
                <p:cNvPicPr preferRelativeResize="0">
                  <a:picLocks noChangeAspect="1" noChangeArrowheads="1"/>
                </p:cNvPicPr>
                <p:nvPr/>
              </p:nvPicPr>
              <p:blipFill>
                <a:blip r:embed="rId2" cstate="print">
                  <a:extLst>
                    <a:ext uri="{28A0092B-C50C-407E-A947-70E740481C1C}">
                      <a14:useLocalDpi xmlns:a14="http://schemas.microsoft.com/office/drawing/2010/main" val="0"/>
                    </a:ext>
                  </a:extLst>
                </a:blip>
                <a:srcRect b="18539"/>
                <a:stretch>
                  <a:fillRect/>
                </a:stretch>
              </p:blipFill>
              <p:spPr bwMode="auto">
                <a:xfrm>
                  <a:off x="1452563" y="1774457"/>
                  <a:ext cx="431800" cy="44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7552;p321">
                  <a:extLst>
                    <a:ext uri="{FF2B5EF4-FFF2-40B4-BE49-F238E27FC236}">
                      <a16:creationId xmlns:a16="http://schemas.microsoft.com/office/drawing/2014/main" id="{806D5382-CF8E-0E2E-9F29-59C4B1279D33}"/>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2563" y="2495117"/>
                  <a:ext cx="454519" cy="427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5" name="Grupo 14">
                <a:extLst>
                  <a:ext uri="{FF2B5EF4-FFF2-40B4-BE49-F238E27FC236}">
                    <a16:creationId xmlns:a16="http://schemas.microsoft.com/office/drawing/2014/main" id="{6D1EB506-3923-B986-45B5-684FE45B12CF}"/>
                  </a:ext>
                </a:extLst>
              </p:cNvPr>
              <p:cNvGrpSpPr/>
              <p:nvPr/>
            </p:nvGrpSpPr>
            <p:grpSpPr>
              <a:xfrm>
                <a:off x="1452563" y="3135285"/>
                <a:ext cx="472848" cy="1130838"/>
                <a:chOff x="1452563" y="3135285"/>
                <a:chExt cx="472848" cy="1130838"/>
              </a:xfrm>
            </p:grpSpPr>
            <p:pic>
              <p:nvPicPr>
                <p:cNvPr id="4" name="Google Shape;7553;p321">
                  <a:extLst>
                    <a:ext uri="{FF2B5EF4-FFF2-40B4-BE49-F238E27FC236}">
                      <a16:creationId xmlns:a16="http://schemas.microsoft.com/office/drawing/2014/main" id="{6001AAB8-B74E-4476-C06E-79C173436F75}"/>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2735" y="3135285"/>
                  <a:ext cx="434347" cy="425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7557;p321" descr="Recurso 31.png">
                  <a:extLst>
                    <a:ext uri="{FF2B5EF4-FFF2-40B4-BE49-F238E27FC236}">
                      <a16:creationId xmlns:a16="http://schemas.microsoft.com/office/drawing/2014/main" id="{4134E7BE-EFB0-7690-1526-302DBA2A565A}"/>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l="11145" r="26974"/>
                <a:stretch>
                  <a:fillRect/>
                </a:stretch>
              </p:blipFill>
              <p:spPr bwMode="auto">
                <a:xfrm>
                  <a:off x="1452563" y="3838116"/>
                  <a:ext cx="472848" cy="4280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16" name="Grupo 15">
              <a:extLst>
                <a:ext uri="{FF2B5EF4-FFF2-40B4-BE49-F238E27FC236}">
                  <a16:creationId xmlns:a16="http://schemas.microsoft.com/office/drawing/2014/main" id="{48AC0614-3E18-4682-15C3-3FADE03BFBE4}"/>
                </a:ext>
              </a:extLst>
            </p:cNvPr>
            <p:cNvGrpSpPr/>
            <p:nvPr/>
          </p:nvGrpSpPr>
          <p:grpSpPr>
            <a:xfrm>
              <a:off x="1408745" y="4543824"/>
              <a:ext cx="519045" cy="1896014"/>
              <a:chOff x="1408745" y="4543824"/>
              <a:chExt cx="519045" cy="1896014"/>
            </a:xfrm>
          </p:grpSpPr>
          <p:pic>
            <p:nvPicPr>
              <p:cNvPr id="7" name="Google Shape;7555;p321" descr="Recurso 32.png">
                <a:extLst>
                  <a:ext uri="{FF2B5EF4-FFF2-40B4-BE49-F238E27FC236}">
                    <a16:creationId xmlns:a16="http://schemas.microsoft.com/office/drawing/2014/main" id="{303F5BF0-45C7-34DE-FFC3-86C85EBFE9B6}"/>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l="9357" r="2"/>
              <a:stretch>
                <a:fillRect/>
              </a:stretch>
            </p:blipFill>
            <p:spPr bwMode="auto">
              <a:xfrm>
                <a:off x="1422611" y="5289447"/>
                <a:ext cx="491704" cy="426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7556;p321">
                <a:extLst>
                  <a:ext uri="{FF2B5EF4-FFF2-40B4-BE49-F238E27FC236}">
                    <a16:creationId xmlns:a16="http://schemas.microsoft.com/office/drawing/2014/main" id="{5B6E5F63-665A-2D64-4A4B-222C3C29E481}"/>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08745" y="6014194"/>
                <a:ext cx="516666" cy="425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7558;p321">
                <a:extLst>
                  <a:ext uri="{FF2B5EF4-FFF2-40B4-BE49-F238E27FC236}">
                    <a16:creationId xmlns:a16="http://schemas.microsoft.com/office/drawing/2014/main" id="{DA62808D-B1CD-B468-1675-3D5FCBDC6382}"/>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r="14565" b="27232"/>
              <a:stretch>
                <a:fillRect/>
              </a:stretch>
            </p:blipFill>
            <p:spPr bwMode="auto">
              <a:xfrm>
                <a:off x="1464799" y="4543824"/>
                <a:ext cx="462991" cy="4471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8A10E190-E027-5F5F-7751-1D47000974E7}"/>
              </a:ext>
            </a:extLst>
          </p:cNvPr>
          <p:cNvSpPr>
            <a:spLocks noGrp="1"/>
          </p:cNvSpPr>
          <p:nvPr>
            <p:ph type="body" sz="quarter" idx="4294967295"/>
          </p:nvPr>
        </p:nvSpPr>
        <p:spPr>
          <a:xfrm>
            <a:off x="4691065" y="5721358"/>
            <a:ext cx="4979987" cy="742951"/>
          </a:xfrm>
        </p:spPr>
        <p:txBody>
          <a:bodyPr rtlCol="0">
            <a:noAutofit/>
          </a:bodyPr>
          <a:lstStyle/>
          <a:p>
            <a:pPr marL="0" indent="0" defTabSz="913606">
              <a:spcBef>
                <a:spcPts val="0"/>
              </a:spcBef>
              <a:buSzPts val="900"/>
              <a:buNone/>
              <a:defRPr/>
            </a:pPr>
            <a:r>
              <a:rPr lang="es-ES" sz="600" b="1" dirty="0">
                <a:solidFill>
                  <a:schemeClr val="tx2">
                    <a:lumMod val="50000"/>
                  </a:schemeClr>
                </a:solidFill>
              </a:rPr>
              <a:t>Nota 1: Las alertas hidrológicas pueden ser corregidas y/o actualizadas en el futuro. No representa una certificación oficial del IDEAM.</a:t>
            </a:r>
          </a:p>
          <a:p>
            <a:pPr marL="0" indent="0" defTabSz="913606">
              <a:spcBef>
                <a:spcPts val="0"/>
              </a:spcBef>
              <a:buSzPts val="900"/>
              <a:buNone/>
              <a:defRPr/>
            </a:pPr>
            <a:r>
              <a:rPr lang="es-ES" sz="600" b="1" dirty="0">
                <a:solidFill>
                  <a:schemeClr val="tx2">
                    <a:lumMod val="50000"/>
                  </a:schemeClr>
                </a:solidFill>
              </a:rPr>
              <a:t>Nota 2: Es probable que los eventos hidrológicos reportados en las alertas emitidas no se estén presentando sobre los ríos principales sino sobre sus afluentes.</a:t>
            </a:r>
          </a:p>
          <a:p>
            <a:pPr marL="0" indent="0" defTabSz="913606">
              <a:spcBef>
                <a:spcPts val="0"/>
              </a:spcBef>
              <a:buSzPts val="900"/>
              <a:buNone/>
              <a:defRPr/>
            </a:pPr>
            <a:r>
              <a:rPr lang="es-ES" sz="600" b="1" dirty="0">
                <a:solidFill>
                  <a:schemeClr val="tx2">
                    <a:lumMod val="50000"/>
                  </a:schemeClr>
                </a:solidFill>
              </a:rPr>
              <a:t>Nota 3: El IDEAM le sugiere a la población ribereña estar muy atentos al comportamiento de los niveles de los ríos y atender las recomendaciones que la Unidad Nacional de Gestión del Riesgo de Desastres (UNGRD) emita para la implementación de medidas de contingencia ante posibles afectaciones por desbordamientos e inundaciones. </a:t>
            </a:r>
          </a:p>
          <a:p>
            <a:pPr marL="0" indent="0" defTabSz="913606">
              <a:spcBef>
                <a:spcPts val="0"/>
              </a:spcBef>
              <a:buSzPts val="900"/>
              <a:buNone/>
              <a:defRPr/>
            </a:pPr>
            <a:r>
              <a:rPr lang="es-ES" altLang="es-CO" sz="600" b="1" dirty="0">
                <a:solidFill>
                  <a:schemeClr val="tx2">
                    <a:lumMod val="50000"/>
                  </a:schemeClr>
                </a:solidFill>
              </a:rPr>
              <a:t>Nota 4: Dentro de las alertas emitidas no se contemplan aquellas asociadas a desabastecimientos. En caso de requerir información asociada a estos reportes consultar en contactenos@gestiondelriesgo.gov.co </a:t>
            </a:r>
            <a:endParaRPr lang="es-CO" altLang="es-CO" sz="600" b="1" dirty="0">
              <a:solidFill>
                <a:schemeClr val="tx2">
                  <a:lumMod val="50000"/>
                </a:schemeClr>
              </a:solidFill>
            </a:endParaRPr>
          </a:p>
          <a:p>
            <a:pPr marL="228413" indent="-228413" defTabSz="913606">
              <a:spcBef>
                <a:spcPts val="0"/>
              </a:spcBef>
              <a:buClr>
                <a:srgbClr val="273D95"/>
              </a:buClr>
              <a:buSzPts val="900"/>
              <a:defRPr/>
            </a:pPr>
            <a:endParaRPr lang="es-ES" sz="500" b="1" dirty="0">
              <a:solidFill>
                <a:schemeClr val="tx2"/>
              </a:solidFill>
            </a:endParaRPr>
          </a:p>
        </p:txBody>
      </p:sp>
      <p:sp>
        <p:nvSpPr>
          <p:cNvPr id="33795" name="Google Shape;347;p9" descr="Recurso 25.png">
            <a:extLst>
              <a:ext uri="{FF2B5EF4-FFF2-40B4-BE49-F238E27FC236}">
                <a16:creationId xmlns:a16="http://schemas.microsoft.com/office/drawing/2014/main" id="{0D23D9BE-0D1A-9725-5634-6704E06EC482}"/>
              </a:ext>
            </a:extLst>
          </p:cNvPr>
          <p:cNvSpPr>
            <a:spLocks noChangeAspect="1" noChangeArrowheads="1"/>
          </p:cNvSpPr>
          <p:nvPr/>
        </p:nvSpPr>
        <p:spPr bwMode="auto">
          <a:xfrm>
            <a:off x="-617539" y="4735522"/>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080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080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080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080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07892"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3808" name="Google Shape;201;p3">
            <a:extLst>
              <a:ext uri="{FF2B5EF4-FFF2-40B4-BE49-F238E27FC236}">
                <a16:creationId xmlns:a16="http://schemas.microsoft.com/office/drawing/2014/main" id="{63E5171F-8114-D61B-259B-0393EB36F823}"/>
              </a:ext>
            </a:extLst>
          </p:cNvPr>
          <p:cNvSpPr txBox="1">
            <a:spLocks noChangeArrowheads="1"/>
          </p:cNvSpPr>
          <p:nvPr/>
        </p:nvSpPr>
        <p:spPr bwMode="auto">
          <a:xfrm>
            <a:off x="7505701" y="6961188"/>
            <a:ext cx="3270251" cy="276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defTabSz="9080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080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080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080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080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07892" rtl="0" eaLnBrk="0" fontAlgn="base" latinLnBrk="0" hangingPunct="0">
              <a:lnSpc>
                <a:spcPct val="100000"/>
              </a:lnSpc>
              <a:spcBef>
                <a:spcPct val="0"/>
              </a:spcBef>
              <a:spcAft>
                <a:spcPct val="0"/>
              </a:spcAft>
              <a:buClrTx/>
              <a:buSzTx/>
              <a:buFont typeface="Arial" panose="020B0604020202020204" pitchFamily="34" charset="0"/>
              <a:buNone/>
              <a:tabLst/>
              <a:defRPr/>
            </a:pPr>
            <a:r>
              <a:rPr kumimoji="0" lang="es-CO" altLang="es-CO" sz="1200" b="1" i="0" u="none" strike="noStrike" kern="1200" cap="none" spc="0" normalizeH="0" baseline="0" noProof="0">
                <a:ln>
                  <a:noFill/>
                </a:ln>
                <a:solidFill>
                  <a:srgbClr val="273D95"/>
                </a:solidFill>
                <a:effectLst/>
                <a:uLnTx/>
                <a:uFillTx/>
                <a:latin typeface="Calibri" panose="020F0502020204030204" pitchFamily="34" charset="0"/>
                <a:ea typeface="+mn-ea"/>
                <a:cs typeface="Arial" panose="020B0604020202020204" pitchFamily="34" charset="0"/>
                <a:sym typeface="Calibri" panose="020F0502020204030204" pitchFamily="34" charset="0"/>
              </a:rPr>
              <a:t>http://fews.ideam.gov.co/colombia/imagenH/</a:t>
            </a:r>
            <a:endParaRPr kumimoji="0" lang="es-CO" altLang="es-CO" sz="1200" b="0" i="0" u="none" strike="noStrike" kern="1200" cap="none" spc="0" normalizeH="0" baseline="0" noProof="0">
              <a:ln>
                <a:noFill/>
              </a:ln>
              <a:solidFill>
                <a:srgbClr val="273D95"/>
              </a:solidFill>
              <a:effectLst/>
              <a:uLnTx/>
              <a:uFillTx/>
              <a:latin typeface="Calibri" panose="020F0502020204030204" pitchFamily="34" charset="0"/>
              <a:ea typeface="+mn-ea"/>
              <a:cs typeface="Arial" panose="020B0604020202020204" pitchFamily="34" charset="0"/>
              <a:sym typeface="Calibri" panose="020F0502020204030204" pitchFamily="34" charset="0"/>
            </a:endParaRPr>
          </a:p>
        </p:txBody>
      </p:sp>
      <p:sp>
        <p:nvSpPr>
          <p:cNvPr id="33809" name="AutoShape 2">
            <a:extLst>
              <a:ext uri="{FF2B5EF4-FFF2-40B4-BE49-F238E27FC236}">
                <a16:creationId xmlns:a16="http://schemas.microsoft.com/office/drawing/2014/main" id="{DC53D0C4-3940-815C-628D-53FD769BE1DE}"/>
              </a:ext>
            </a:extLst>
          </p:cNvPr>
          <p:cNvSpPr>
            <a:spLocks noChangeAspect="1" noChangeArrowheads="1"/>
          </p:cNvSpPr>
          <p:nvPr/>
        </p:nvSpPr>
        <p:spPr bwMode="auto">
          <a:xfrm>
            <a:off x="9499601" y="3778249"/>
            <a:ext cx="261939"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080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080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080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080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07892"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cxnSp>
        <p:nvCxnSpPr>
          <p:cNvPr id="19" name="Conector recto 18">
            <a:extLst>
              <a:ext uri="{FF2B5EF4-FFF2-40B4-BE49-F238E27FC236}">
                <a16:creationId xmlns:a16="http://schemas.microsoft.com/office/drawing/2014/main" id="{C8926105-00F9-C6CA-9200-924A411CAE4E}"/>
              </a:ext>
            </a:extLst>
          </p:cNvPr>
          <p:cNvCxnSpPr>
            <a:cxnSpLocks/>
          </p:cNvCxnSpPr>
          <p:nvPr/>
        </p:nvCxnSpPr>
        <p:spPr>
          <a:xfrm>
            <a:off x="4816477" y="3592522"/>
            <a:ext cx="6750051" cy="22225"/>
          </a:xfrm>
          <a:prstGeom prst="line">
            <a:avLst/>
          </a:prstGeom>
          <a:ln w="28575">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
        <p:nvSpPr>
          <p:cNvPr id="33837" name="AutoShape 2">
            <a:extLst>
              <a:ext uri="{FF2B5EF4-FFF2-40B4-BE49-F238E27FC236}">
                <a16:creationId xmlns:a16="http://schemas.microsoft.com/office/drawing/2014/main" id="{8023F6B6-2FF8-ECAE-BDDA-27532ED7549C}"/>
              </a:ext>
            </a:extLst>
          </p:cNvPr>
          <p:cNvSpPr>
            <a:spLocks noChangeAspect="1" noChangeArrowheads="1"/>
          </p:cNvSpPr>
          <p:nvPr/>
        </p:nvSpPr>
        <p:spPr bwMode="auto">
          <a:xfrm>
            <a:off x="9499601" y="3778249"/>
            <a:ext cx="261939"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9638">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09638">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09638">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09638">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09638">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0963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0963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0963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0963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09480"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33838" name="AutoShape 2">
            <a:extLst>
              <a:ext uri="{FF2B5EF4-FFF2-40B4-BE49-F238E27FC236}">
                <a16:creationId xmlns:a16="http://schemas.microsoft.com/office/drawing/2014/main" id="{F69D6ED0-36F9-ACCA-0640-CA9099E97A09}"/>
              </a:ext>
            </a:extLst>
          </p:cNvPr>
          <p:cNvSpPr>
            <a:spLocks noChangeAspect="1" noChangeArrowheads="1"/>
          </p:cNvSpPr>
          <p:nvPr/>
        </p:nvSpPr>
        <p:spPr bwMode="auto">
          <a:xfrm>
            <a:off x="9499601" y="3778249"/>
            <a:ext cx="261939" cy="26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080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9080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90805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9080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90805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90805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07892"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altLang="es-CO" sz="18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Arial" panose="020B0604020202020204" pitchFamily="34" charset="0"/>
            </a:endParaRPr>
          </a:p>
        </p:txBody>
      </p:sp>
      <p:sp>
        <p:nvSpPr>
          <p:cNvPr id="12" name="Marcador de texto 1">
            <a:extLst>
              <a:ext uri="{FF2B5EF4-FFF2-40B4-BE49-F238E27FC236}">
                <a16:creationId xmlns:a16="http://schemas.microsoft.com/office/drawing/2014/main" id="{148D74D8-BB93-8685-E8F6-2BF613706973}"/>
              </a:ext>
            </a:extLst>
          </p:cNvPr>
          <p:cNvSpPr txBox="1">
            <a:spLocks/>
          </p:cNvSpPr>
          <p:nvPr/>
        </p:nvSpPr>
        <p:spPr>
          <a:xfrm>
            <a:off x="4791077" y="1095383"/>
            <a:ext cx="6115051" cy="376239"/>
          </a:xfrm>
          <a:prstGeom prst="rect">
            <a:avLst/>
          </a:prstGeom>
        </p:spPr>
        <p:txBody>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734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s-ES" altLang="es-CO" sz="1067" b="1" i="0" u="none" strike="noStrike" kern="1200" cap="none" spc="0" normalizeH="0" baseline="0" noProof="0" dirty="0">
                <a:ln>
                  <a:noFill/>
                </a:ln>
                <a:solidFill>
                  <a:sysClr val="windowText" lastClr="000000"/>
                </a:solidFill>
                <a:effectLst/>
                <a:uLnTx/>
                <a:uFillTx/>
                <a:latin typeface="Arial Narrow" panose="020B0606020202030204" pitchFamily="34" charset="0"/>
                <a:ea typeface="+mn-ea"/>
                <a:cs typeface="Arial" panose="020B0604020202020204" pitchFamily="34" charset="0"/>
                <a:sym typeface="Verdana" panose="020B0604030504040204" pitchFamily="34" charset="0"/>
              </a:rPr>
              <a:t>ALERTAS POR PROBABILIDAD DE CRECIENTES SÚBITAS Y/O INUNDACIONES</a:t>
            </a:r>
            <a:endParaRPr kumimoji="0" lang="es-MX" sz="1067" b="1" i="0" u="none" strike="noStrike" kern="1200" cap="none" spc="0" normalizeH="0" baseline="0" noProof="0" dirty="0">
              <a:ln>
                <a:noFill/>
              </a:ln>
              <a:solidFill>
                <a:srgbClr val="0070C0"/>
              </a:solidFill>
              <a:effectLst/>
              <a:uLnTx/>
              <a:uFillTx/>
              <a:latin typeface="Arial Narrow" panose="020B0606020202030204" pitchFamily="34" charset="0"/>
              <a:cs typeface="Arial"/>
              <a:sym typeface="Arial"/>
            </a:endParaRPr>
          </a:p>
        </p:txBody>
      </p:sp>
      <p:sp>
        <p:nvSpPr>
          <p:cNvPr id="13" name="Marcador de texto 1">
            <a:extLst>
              <a:ext uri="{FF2B5EF4-FFF2-40B4-BE49-F238E27FC236}">
                <a16:creationId xmlns:a16="http://schemas.microsoft.com/office/drawing/2014/main" id="{B3696B46-B9C3-ADA2-8D15-A189B9361D04}"/>
              </a:ext>
            </a:extLst>
          </p:cNvPr>
          <p:cNvSpPr txBox="1">
            <a:spLocks/>
          </p:cNvSpPr>
          <p:nvPr/>
        </p:nvSpPr>
        <p:spPr>
          <a:xfrm>
            <a:off x="5386397" y="3694116"/>
            <a:ext cx="2867025" cy="376237"/>
          </a:xfrm>
          <a:prstGeom prst="rect">
            <a:avLst/>
          </a:prstGeom>
        </p:spPr>
        <p:txBody>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734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s-ES" altLang="es-CO" sz="1067" b="1" i="0" u="none" strike="noStrike" kern="1200" cap="none" spc="0" normalizeH="0" baseline="0" noProof="0">
                <a:ln>
                  <a:noFill/>
                </a:ln>
                <a:solidFill>
                  <a:sysClr val="windowText" lastClr="000000"/>
                </a:solidFill>
                <a:effectLst/>
                <a:uLnTx/>
                <a:uFillTx/>
                <a:latin typeface="Arial Narrow" panose="020B0606020202030204" pitchFamily="34" charset="0"/>
                <a:ea typeface="+mn-ea"/>
                <a:cs typeface="Arial" panose="020B0604020202020204" pitchFamily="34" charset="0"/>
                <a:sym typeface="Verdana" panose="020B0604030504040204" pitchFamily="34" charset="0"/>
              </a:rPr>
              <a:t>ALERTAS PUNTUALES POR INUNDACIONES Y/O </a:t>
            </a:r>
          </a:p>
          <a:p>
            <a:pPr marL="0" marR="0" lvl="0" indent="0" algn="ctr" defTabSz="121734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s-ES" altLang="es-CO" sz="1067" b="1" i="0" u="none" strike="noStrike" kern="1200" cap="none" spc="0" normalizeH="0" baseline="0" noProof="0">
                <a:ln>
                  <a:noFill/>
                </a:ln>
                <a:solidFill>
                  <a:sysClr val="windowText" lastClr="000000"/>
                </a:solidFill>
                <a:effectLst/>
                <a:uLnTx/>
                <a:uFillTx/>
                <a:latin typeface="Arial Narrow" panose="020B0606020202030204" pitchFamily="34" charset="0"/>
                <a:ea typeface="+mn-ea"/>
                <a:cs typeface="Arial" panose="020B0604020202020204" pitchFamily="34" charset="0"/>
                <a:sym typeface="Verdana" panose="020B0604030504040204" pitchFamily="34" charset="0"/>
              </a:rPr>
              <a:t>CRECIENTE SÚBITAS</a:t>
            </a:r>
            <a:endParaRPr kumimoji="0" lang="es-MX" sz="1067" b="1" i="0" u="none" strike="noStrike" kern="1200" cap="none" spc="0" normalizeH="0" baseline="0" noProof="0">
              <a:ln>
                <a:noFill/>
              </a:ln>
              <a:solidFill>
                <a:srgbClr val="0070C0"/>
              </a:solidFill>
              <a:effectLst/>
              <a:uLnTx/>
              <a:uFillTx/>
              <a:latin typeface="Arial Narrow" panose="020B0606020202030204" pitchFamily="34" charset="0"/>
              <a:cs typeface="Arial"/>
              <a:sym typeface="Arial"/>
            </a:endParaRPr>
          </a:p>
        </p:txBody>
      </p:sp>
      <p:sp>
        <p:nvSpPr>
          <p:cNvPr id="14" name="Marcador de texto 1">
            <a:extLst>
              <a:ext uri="{FF2B5EF4-FFF2-40B4-BE49-F238E27FC236}">
                <a16:creationId xmlns:a16="http://schemas.microsoft.com/office/drawing/2014/main" id="{D91D18B7-EB59-E9D1-A776-A3B739E76B0F}"/>
              </a:ext>
            </a:extLst>
          </p:cNvPr>
          <p:cNvSpPr txBox="1">
            <a:spLocks/>
          </p:cNvSpPr>
          <p:nvPr/>
        </p:nvSpPr>
        <p:spPr>
          <a:xfrm>
            <a:off x="8685222" y="3692534"/>
            <a:ext cx="2420937" cy="376239"/>
          </a:xfrm>
          <a:prstGeom prst="rect">
            <a:avLst/>
          </a:prstGeom>
        </p:spPr>
        <p:txBody>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121734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s-ES" sz="1067" b="1" i="0" u="none" strike="noStrike" kern="1200" cap="none" spc="0" normalizeH="0" baseline="0" noProof="0">
                <a:ln>
                  <a:noFill/>
                </a:ln>
                <a:solidFill>
                  <a:sysClr val="windowText" lastClr="000000"/>
                </a:solidFill>
                <a:effectLst/>
                <a:uLnTx/>
                <a:uFillTx/>
                <a:latin typeface="Arial Narrow" panose="020B0606020202030204" pitchFamily="34" charset="0"/>
                <a:ea typeface="+mn-ea"/>
                <a:cs typeface="Arial" panose="020B0604020202020204" pitchFamily="34" charset="0"/>
                <a:sym typeface="Verdana" panose="020B0604030504040204" pitchFamily="34" charset="0"/>
              </a:rPr>
              <a:t>ALERTAS  PUNTUALES POR NIVELES BAJOS</a:t>
            </a:r>
            <a:endParaRPr kumimoji="0" lang="es-MX" sz="1067" b="1" i="0" u="none" strike="noStrike" kern="1200" cap="none" spc="0" normalizeH="0" baseline="0" noProof="0">
              <a:ln>
                <a:noFill/>
              </a:ln>
              <a:solidFill>
                <a:srgbClr val="0070C0"/>
              </a:solidFill>
              <a:effectLst/>
              <a:uLnTx/>
              <a:uFillTx/>
              <a:latin typeface="Arial Narrow" panose="020B0606020202030204" pitchFamily="34" charset="0"/>
              <a:cs typeface="Arial"/>
              <a:sym typeface="Arial"/>
            </a:endParaRPr>
          </a:p>
        </p:txBody>
      </p:sp>
      <p:pic>
        <p:nvPicPr>
          <p:cNvPr id="33842" name="Imagen 49">
            <a:extLst>
              <a:ext uri="{FF2B5EF4-FFF2-40B4-BE49-F238E27FC236}">
                <a16:creationId xmlns:a16="http://schemas.microsoft.com/office/drawing/2014/main" id="{A7064137-9B34-E475-D051-C16FF9DEDA85}"/>
              </a:ext>
            </a:extLst>
          </p:cNvPr>
          <p:cNvPicPr>
            <a:picLocks noChangeArrowheads="1"/>
          </p:cNvPicPr>
          <p:nvPr/>
        </p:nvPicPr>
        <p:blipFill>
          <a:blip r:embed="rId3" r:link="rId4">
            <a:extLst>
              <a:ext uri="{28A0092B-C50C-407E-A947-70E740481C1C}">
                <a14:useLocalDpi xmlns:a14="http://schemas.microsoft.com/office/drawing/2010/main" val="0"/>
              </a:ext>
            </a:extLst>
          </a:blip>
          <a:srcRect/>
          <a:stretch>
            <a:fillRect/>
          </a:stretch>
        </p:blipFill>
        <p:spPr bwMode="auto">
          <a:xfrm>
            <a:off x="5725881" y="4134654"/>
            <a:ext cx="2167200" cy="9358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4" name="Google Shape;3085;p17">
            <a:extLst>
              <a:ext uri="{FF2B5EF4-FFF2-40B4-BE49-F238E27FC236}">
                <a16:creationId xmlns:a16="http://schemas.microsoft.com/office/drawing/2014/main" id="{211ABEF3-6393-ECCF-12AC-848CF44E1A70}"/>
              </a:ext>
            </a:extLst>
          </p:cNvPr>
          <p:cNvPicPr preferRelativeResize="0">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61925" y="952510"/>
            <a:ext cx="4241800"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845" name="Google Shape;6137;p257">
            <a:extLst>
              <a:ext uri="{FF2B5EF4-FFF2-40B4-BE49-F238E27FC236}">
                <a16:creationId xmlns:a16="http://schemas.microsoft.com/office/drawing/2014/main" id="{6FF71F0B-1164-3331-2AA2-E368B446CC9A}"/>
              </a:ext>
            </a:extLst>
          </p:cNvPr>
          <p:cNvSpPr>
            <a:spLocks noChangeAspect="1" noChangeArrowheads="1"/>
          </p:cNvSpPr>
          <p:nvPr/>
        </p:nvSpPr>
        <p:spPr bwMode="auto">
          <a:xfrm>
            <a:off x="1524009" y="2624146"/>
            <a:ext cx="147639"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2135188">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2135188">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2135188">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2135188">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2135188">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21351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21351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21351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2135188"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2134815"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33846" name="Imagen 16">
            <a:extLst>
              <a:ext uri="{FF2B5EF4-FFF2-40B4-BE49-F238E27FC236}">
                <a16:creationId xmlns:a16="http://schemas.microsoft.com/office/drawing/2014/main" id="{833DBD51-B697-8ABA-4C63-845B4D0D76FE}"/>
              </a:ext>
            </a:extLst>
          </p:cNvPr>
          <p:cNvPicPr>
            <a:picLocks noChangeAspect="1" noChangeArrowheads="1"/>
          </p:cNvPicPr>
          <p:nvPr/>
        </p:nvPicPr>
        <p:blipFill>
          <a:blip r:embed="rId7" r:link="rId8">
            <a:extLst>
              <a:ext uri="{28A0092B-C50C-407E-A947-70E740481C1C}">
                <a14:useLocalDpi xmlns:a14="http://schemas.microsoft.com/office/drawing/2010/main" val="0"/>
              </a:ext>
            </a:extLst>
          </a:blip>
          <a:srcRect t="68382" b="-2"/>
          <a:stretch>
            <a:fillRect/>
          </a:stretch>
        </p:blipFill>
        <p:spPr bwMode="auto">
          <a:xfrm>
            <a:off x="6373822" y="3181352"/>
            <a:ext cx="3279775" cy="23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7" name="Imagen 6" descr="Interfaz de usuario gráfica, Texto, Aplicación&#10;&#10;Descripción generada automáticamente">
            <a:extLst>
              <a:ext uri="{FF2B5EF4-FFF2-40B4-BE49-F238E27FC236}">
                <a16:creationId xmlns:a16="http://schemas.microsoft.com/office/drawing/2014/main" id="{3C795F92-1B7B-A4DC-4888-6FDD023BC809}"/>
              </a:ext>
            </a:extLst>
          </p:cNvPr>
          <p:cNvPicPr>
            <a:picLocks noChangeArrowheads="1"/>
          </p:cNvPicPr>
          <p:nvPr/>
        </p:nvPicPr>
        <p:blipFill>
          <a:blip r:embed="rId9" r:link="rId10">
            <a:extLst>
              <a:ext uri="{28A0092B-C50C-407E-A947-70E740481C1C}">
                <a14:useLocalDpi xmlns:a14="http://schemas.microsoft.com/office/drawing/2010/main" val="0"/>
              </a:ext>
            </a:extLst>
          </a:blip>
          <a:srcRect/>
          <a:stretch>
            <a:fillRect/>
          </a:stretch>
        </p:blipFill>
        <p:spPr bwMode="auto">
          <a:xfrm>
            <a:off x="4528067" y="1427166"/>
            <a:ext cx="2166939" cy="9278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8" name="Imagen 10" descr="Interfaz de usuario gráfica, Texto, Aplicación&#10;&#10;Descripción generada automáticamente">
            <a:extLst>
              <a:ext uri="{FF2B5EF4-FFF2-40B4-BE49-F238E27FC236}">
                <a16:creationId xmlns:a16="http://schemas.microsoft.com/office/drawing/2014/main" id="{5D8159D6-1F90-E6BF-7AE6-6DBC1E2035DE}"/>
              </a:ext>
            </a:extLst>
          </p:cNvPr>
          <p:cNvPicPr>
            <a:picLocks noChangeAspect="1" noChangeArrowheads="1"/>
          </p:cNvPicPr>
          <p:nvPr/>
        </p:nvPicPr>
        <p:blipFill>
          <a:blip r:embed="rId11" r:link="rId12">
            <a:extLst>
              <a:ext uri="{28A0092B-C50C-407E-A947-70E740481C1C}">
                <a14:useLocalDpi xmlns:a14="http://schemas.microsoft.com/office/drawing/2010/main" val="0"/>
              </a:ext>
            </a:extLst>
          </a:blip>
          <a:srcRect/>
          <a:stretch>
            <a:fillRect/>
          </a:stretch>
        </p:blipFill>
        <p:spPr bwMode="auto">
          <a:xfrm>
            <a:off x="8812222" y="4142583"/>
            <a:ext cx="2166937" cy="442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49" name="Imagen 15" descr="Tabla&#10;&#10;Descripción generada automáticamente">
            <a:extLst>
              <a:ext uri="{FF2B5EF4-FFF2-40B4-BE49-F238E27FC236}">
                <a16:creationId xmlns:a16="http://schemas.microsoft.com/office/drawing/2014/main" id="{E5B40D20-AC20-D39C-D2FD-AECBAEDD1A4F}"/>
              </a:ext>
            </a:extLst>
          </p:cNvPr>
          <p:cNvPicPr>
            <a:picLocks noChangeArrowheads="1"/>
          </p:cNvPicPr>
          <p:nvPr/>
        </p:nvPicPr>
        <p:blipFill>
          <a:blip r:embed="rId13" r:link="rId14">
            <a:extLst>
              <a:ext uri="{28A0092B-C50C-407E-A947-70E740481C1C}">
                <a14:useLocalDpi xmlns:a14="http://schemas.microsoft.com/office/drawing/2010/main" val="0"/>
              </a:ext>
            </a:extLst>
          </a:blip>
          <a:srcRect/>
          <a:stretch>
            <a:fillRect/>
          </a:stretch>
        </p:blipFill>
        <p:spPr bwMode="auto">
          <a:xfrm>
            <a:off x="9110629" y="1399710"/>
            <a:ext cx="2167200" cy="159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50" name="Imagen 38">
            <a:extLst>
              <a:ext uri="{FF2B5EF4-FFF2-40B4-BE49-F238E27FC236}">
                <a16:creationId xmlns:a16="http://schemas.microsoft.com/office/drawing/2014/main" id="{90F41F79-4978-7DDB-1E18-C08CC7256D70}"/>
              </a:ext>
            </a:extLst>
          </p:cNvPr>
          <p:cNvPicPr>
            <a:picLocks noChangeArrowheads="1"/>
          </p:cNvPicPr>
          <p:nvPr/>
        </p:nvPicPr>
        <p:blipFill>
          <a:blip r:embed="rId15" r:link="rId16">
            <a:extLst>
              <a:ext uri="{28A0092B-C50C-407E-A947-70E740481C1C}">
                <a14:useLocalDpi xmlns:a14="http://schemas.microsoft.com/office/drawing/2010/main" val="0"/>
              </a:ext>
            </a:extLst>
          </a:blip>
          <a:srcRect/>
          <a:stretch>
            <a:fillRect/>
          </a:stretch>
        </p:blipFill>
        <p:spPr bwMode="auto">
          <a:xfrm>
            <a:off x="6819349" y="1393032"/>
            <a:ext cx="2166937" cy="1596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3851" name="Grupo 20">
            <a:extLst>
              <a:ext uri="{FF2B5EF4-FFF2-40B4-BE49-F238E27FC236}">
                <a16:creationId xmlns:a16="http://schemas.microsoft.com/office/drawing/2014/main" id="{13FC8B5B-34C5-FF32-4880-BEF6B0175188}"/>
              </a:ext>
            </a:extLst>
          </p:cNvPr>
          <p:cNvGrpSpPr>
            <a:grpSpLocks/>
          </p:cNvGrpSpPr>
          <p:nvPr/>
        </p:nvGrpSpPr>
        <p:grpSpPr bwMode="auto">
          <a:xfrm>
            <a:off x="9731375" y="5519748"/>
            <a:ext cx="2171700" cy="1100137"/>
            <a:chOff x="9731381" y="5519942"/>
            <a:chExt cx="2172003" cy="1099589"/>
          </a:xfrm>
        </p:grpSpPr>
        <p:sp>
          <p:nvSpPr>
            <p:cNvPr id="10" name="Rectángulo redondeado 29">
              <a:extLst>
                <a:ext uri="{FF2B5EF4-FFF2-40B4-BE49-F238E27FC236}">
                  <a16:creationId xmlns:a16="http://schemas.microsoft.com/office/drawing/2014/main" id="{30450AF5-E74F-B606-83F6-946FE8D08798}"/>
                </a:ext>
              </a:extLst>
            </p:cNvPr>
            <p:cNvSpPr/>
            <p:nvPr/>
          </p:nvSpPr>
          <p:spPr>
            <a:xfrm>
              <a:off x="9731381" y="5519942"/>
              <a:ext cx="2172003" cy="1099589"/>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3017" rtl="0" eaLnBrk="0" fontAlgn="base" latinLnBrk="0" hangingPunct="0">
                <a:lnSpc>
                  <a:spcPct val="100000"/>
                </a:lnSpc>
                <a:spcBef>
                  <a:spcPct val="0"/>
                </a:spcBef>
                <a:spcAft>
                  <a:spcPct val="0"/>
                </a:spcAft>
                <a:buClrTx/>
                <a:buSzTx/>
                <a:buFontTx/>
                <a:buNone/>
                <a:tabLst/>
                <a:defRPr/>
              </a:pPr>
              <a:endParaRPr kumimoji="0" lang="es-MX" sz="1400" b="0" i="0" u="none" strike="noStrike" kern="1200" cap="none" spc="0" normalizeH="0" baseline="0" noProof="0">
                <a:ln>
                  <a:noFill/>
                </a:ln>
                <a:solidFill>
                  <a:prstClr val="white"/>
                </a:solidFill>
                <a:effectLst/>
                <a:uLnTx/>
                <a:uFillTx/>
                <a:latin typeface="Calibri" panose="020F0502020204030204"/>
                <a:ea typeface="+mn-ea"/>
                <a:cs typeface="+mn-cs"/>
                <a:sym typeface="Arial" panose="020B0604020202020204" pitchFamily="34" charset="0"/>
              </a:endParaRPr>
            </a:p>
          </p:txBody>
        </p:sp>
        <p:pic>
          <p:nvPicPr>
            <p:cNvPr id="33856" name="Imagen 17">
              <a:extLst>
                <a:ext uri="{FF2B5EF4-FFF2-40B4-BE49-F238E27FC236}">
                  <a16:creationId xmlns:a16="http://schemas.microsoft.com/office/drawing/2014/main" id="{3C45C81E-85C9-B78E-9DC8-B80D29D4D10F}"/>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211343" y="5548995"/>
              <a:ext cx="1209184" cy="612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 name="Marcador de texto 3">
            <a:extLst>
              <a:ext uri="{FF2B5EF4-FFF2-40B4-BE49-F238E27FC236}">
                <a16:creationId xmlns:a16="http://schemas.microsoft.com/office/drawing/2014/main" id="{69C32B4A-013D-9474-FD18-9792E7AC38AA}"/>
              </a:ext>
            </a:extLst>
          </p:cNvPr>
          <p:cNvSpPr txBox="1">
            <a:spLocks/>
          </p:cNvSpPr>
          <p:nvPr/>
        </p:nvSpPr>
        <p:spPr bwMode="auto">
          <a:xfrm>
            <a:off x="9731375" y="6173788"/>
            <a:ext cx="2249488" cy="279400"/>
          </a:xfrm>
          <a:prstGeom prst="rect">
            <a:avLst/>
          </a:prstGeom>
          <a:noFill/>
          <a:ln>
            <a:noFill/>
          </a:ln>
        </p:spPr>
        <p:txBody>
          <a:bodyPr>
            <a:norm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3606" rtl="0" eaLnBrk="0" fontAlgn="base" latinLnBrk="0" hangingPunct="0">
              <a:lnSpc>
                <a:spcPct val="90000"/>
              </a:lnSpc>
              <a:spcBef>
                <a:spcPts val="0"/>
              </a:spcBef>
              <a:spcAft>
                <a:spcPct val="0"/>
              </a:spcAft>
              <a:buClrTx/>
              <a:buSzTx/>
              <a:buFont typeface="Arial" panose="020B0604020202020204" pitchFamily="34" charset="0"/>
              <a:buNone/>
              <a:tabLst/>
              <a:defRPr/>
            </a:pPr>
            <a:r>
              <a:rPr kumimoji="0" lang="es-MX" sz="533"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sym typeface="Calibri"/>
              </a:rPr>
              <a:t>Consulte aquí el estado de los niveles en los ríos del país: </a:t>
            </a:r>
            <a:r>
              <a:rPr kumimoji="0" lang="es-CO" sz="700" b="0" i="0" u="none" strike="noStrike" kern="1200" cap="none" spc="0" normalizeH="0" baseline="0" noProof="0">
                <a:ln>
                  <a:noFill/>
                </a:ln>
                <a:solidFill>
                  <a:prstClr val="black"/>
                </a:solidFill>
                <a:effectLst/>
                <a:uLnTx/>
                <a:uFillTx/>
                <a:latin typeface="Calibri" panose="020F0502020204030204"/>
                <a:ea typeface="+mn-ea"/>
                <a:cs typeface="+mn-cs"/>
                <a:hlinkClick r:id="rId18"/>
              </a:rPr>
              <a:t>https://fews.ideam.gov.co/visorfews/nacional/estacion</a:t>
            </a:r>
            <a:endParaRPr kumimoji="0" lang="es-MX" sz="133" b="0" i="0" u="none" strike="noStrike" kern="1200" cap="none" spc="0" normalizeH="0" baseline="0" noProof="0">
              <a:ln>
                <a:noFill/>
              </a:ln>
              <a:solidFill>
                <a:prstClr val="black"/>
              </a:solidFill>
              <a:effectLst/>
              <a:uLnTx/>
              <a:uFillTx/>
              <a:latin typeface="Verdana" panose="020B0604030504040204" pitchFamily="34" charset="0"/>
              <a:ea typeface="Verdana" panose="020B0604030504040204" pitchFamily="34" charset="0"/>
              <a:cs typeface="+mn-cs"/>
            </a:endParaRPr>
          </a:p>
        </p:txBody>
      </p:sp>
      <p:pic>
        <p:nvPicPr>
          <p:cNvPr id="33853" name="Google Shape;698;p13" descr="Recurso 24.png">
            <a:extLst>
              <a:ext uri="{FF2B5EF4-FFF2-40B4-BE49-F238E27FC236}">
                <a16:creationId xmlns:a16="http://schemas.microsoft.com/office/drawing/2014/main" id="{3B06342A-18EE-5DE7-46FE-79451BBBCED6}"/>
              </a:ext>
            </a:extLst>
          </p:cNvPr>
          <p:cNvPicPr preferRelativeResize="0">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1139488" y="6389688"/>
            <a:ext cx="198437" cy="27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Google Shape;3036;p14">
            <a:extLst>
              <a:ext uri="{FF2B5EF4-FFF2-40B4-BE49-F238E27FC236}">
                <a16:creationId xmlns:a16="http://schemas.microsoft.com/office/drawing/2014/main" id="{64E92D69-914A-5AC3-5ABA-B6ECFF6555D4}"/>
              </a:ext>
            </a:extLst>
          </p:cNvPr>
          <p:cNvSpPr txBox="1">
            <a:spLocks noChangeArrowheads="1"/>
          </p:cNvSpPr>
          <p:nvPr/>
        </p:nvSpPr>
        <p:spPr bwMode="auto">
          <a:xfrm>
            <a:off x="3941796" y="719144"/>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33" rtl="0" eaLnBrk="0" fontAlgn="base" latinLnBrk="0" hangingPunct="0">
              <a:lnSpc>
                <a:spcPct val="100000"/>
              </a:lnSpc>
              <a:spcBef>
                <a:spcPct val="0"/>
              </a:spcBef>
              <a:spcAft>
                <a:spcPct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04 de septiembre de 2025 18:00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a:p>
            <a:pPr marL="0" marR="0" lvl="0" indent="0" algn="ctr" defTabSz="913833"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spTree>
  </p:cSld>
  <p:clrMapOvr>
    <a:masterClrMapping/>
  </p:clrMapOvr>
  <p:transition spd="slow" advTm="2000"/>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792B67-2513-E351-8A8C-F1B30751311B}"/>
            </a:ext>
          </a:extLst>
        </p:cNvPr>
        <p:cNvGrpSpPr/>
        <p:nvPr/>
      </p:nvGrpSpPr>
      <p:grpSpPr>
        <a:xfrm>
          <a:off x="0" y="0"/>
          <a:ext cx="0" cy="0"/>
          <a:chOff x="0" y="0"/>
          <a:chExt cx="0" cy="0"/>
        </a:xfrm>
      </p:grpSpPr>
      <p:pic>
        <p:nvPicPr>
          <p:cNvPr id="41986" name="Google Shape;3085;p17">
            <a:extLst>
              <a:ext uri="{FF2B5EF4-FFF2-40B4-BE49-F238E27FC236}">
                <a16:creationId xmlns:a16="http://schemas.microsoft.com/office/drawing/2014/main" id="{E3C18EAD-2A9D-7BB8-E66C-58B2E8C3F9D7}"/>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234951" y="1014422"/>
            <a:ext cx="4241800"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Google Shape;347;p9" descr="Recurso 25.png">
            <a:extLst>
              <a:ext uri="{FF2B5EF4-FFF2-40B4-BE49-F238E27FC236}">
                <a16:creationId xmlns:a16="http://schemas.microsoft.com/office/drawing/2014/main" id="{7E811DB5-17A5-4AF4-2810-DA24EA98182C}"/>
              </a:ext>
            </a:extLst>
          </p:cNvPr>
          <p:cNvSpPr>
            <a:spLocks noChangeAspect="1" noChangeArrowheads="1"/>
          </p:cNvSpPr>
          <p:nvPr/>
        </p:nvSpPr>
        <p:spPr bwMode="auto">
          <a:xfrm>
            <a:off x="-617539" y="4735522"/>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60496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160496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160496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160496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160496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1604683"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1988" name="Google Shape;357;p9">
            <a:extLst>
              <a:ext uri="{FF2B5EF4-FFF2-40B4-BE49-F238E27FC236}">
                <a16:creationId xmlns:a16="http://schemas.microsoft.com/office/drawing/2014/main" id="{D86AEFC6-42B4-7F8E-3886-B9BD05022EB6}"/>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Google Shape;358;p9">
            <a:extLst>
              <a:ext uri="{FF2B5EF4-FFF2-40B4-BE49-F238E27FC236}">
                <a16:creationId xmlns:a16="http://schemas.microsoft.com/office/drawing/2014/main" id="{D7A55133-E6CF-612D-3077-6DB514BD241F}"/>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Google Shape;150;p1" descr="Recurso 25.png">
            <a:extLst>
              <a:ext uri="{FF2B5EF4-FFF2-40B4-BE49-F238E27FC236}">
                <a16:creationId xmlns:a16="http://schemas.microsoft.com/office/drawing/2014/main" id="{204A3049-AAD3-9877-4B13-DB1905DE7AF8}"/>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5000" y="4764089"/>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Google Shape;5325;p223">
            <a:extLst>
              <a:ext uri="{FF2B5EF4-FFF2-40B4-BE49-F238E27FC236}">
                <a16:creationId xmlns:a16="http://schemas.microsoft.com/office/drawing/2014/main" id="{E6707AC0-C884-9BBA-85EE-838AFABB7146}"/>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876" y="4183065"/>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Google Shape;715;p10">
            <a:extLst>
              <a:ext uri="{FF2B5EF4-FFF2-40B4-BE49-F238E27FC236}">
                <a16:creationId xmlns:a16="http://schemas.microsoft.com/office/drawing/2014/main" id="{BEC1EBAA-B6DD-E5AA-1BBA-976C8024F01C}"/>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926" y="1704985"/>
            <a:ext cx="1539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4" name="Google Shape;741;p15">
            <a:extLst>
              <a:ext uri="{FF2B5EF4-FFF2-40B4-BE49-F238E27FC236}">
                <a16:creationId xmlns:a16="http://schemas.microsoft.com/office/drawing/2014/main" id="{80617292-16A2-E5E0-7371-DA9434000548}"/>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50864" y="1323985"/>
            <a:ext cx="1460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5" name="Google Shape;719;p10" descr="Recurso 37.png">
            <a:extLst>
              <a:ext uri="{FF2B5EF4-FFF2-40B4-BE49-F238E27FC236}">
                <a16:creationId xmlns:a16="http://schemas.microsoft.com/office/drawing/2014/main" id="{2CFB46DF-55FE-C802-41C1-7D32073D6775}"/>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8"/>
          <a:stretch>
            <a:fillRect/>
          </a:stretch>
        </p:blipFill>
        <p:spPr bwMode="auto">
          <a:xfrm>
            <a:off x="-552450" y="1050934"/>
            <a:ext cx="1412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9" name="Google Shape;717;p10" descr="Recurso 32.png">
            <a:extLst>
              <a:ext uri="{FF2B5EF4-FFF2-40B4-BE49-F238E27FC236}">
                <a16:creationId xmlns:a16="http://schemas.microsoft.com/office/drawing/2014/main" id="{CEDE6565-D678-2C4E-0880-F74F16F27A11}"/>
              </a:ext>
            </a:extLst>
          </p:cNvPr>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7850" y="2366971"/>
            <a:ext cx="1666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3036;p14">
            <a:extLst>
              <a:ext uri="{FF2B5EF4-FFF2-40B4-BE49-F238E27FC236}">
                <a16:creationId xmlns:a16="http://schemas.microsoft.com/office/drawing/2014/main" id="{DD853B21-5C74-2B14-B650-FA7743221A9E}"/>
              </a:ext>
            </a:extLst>
          </p:cNvPr>
          <p:cNvSpPr txBox="1">
            <a:spLocks noChangeArrowheads="1"/>
          </p:cNvSpPr>
          <p:nvPr/>
        </p:nvSpPr>
        <p:spPr bwMode="auto">
          <a:xfrm>
            <a:off x="3825081" y="707291"/>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33" rtl="0" eaLnBrk="0" fontAlgn="base" latinLnBrk="0" hangingPunct="0">
              <a:lnSpc>
                <a:spcPct val="100000"/>
              </a:lnSpc>
              <a:spcBef>
                <a:spcPct val="0"/>
              </a:spcBef>
              <a:spcAft>
                <a:spcPct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04 de septiembre de 2025 18:00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pic>
        <p:nvPicPr>
          <p:cNvPr id="4" name="Google Shape;720;p10" descr="Recurso 31.png">
            <a:extLst>
              <a:ext uri="{FF2B5EF4-FFF2-40B4-BE49-F238E27FC236}">
                <a16:creationId xmlns:a16="http://schemas.microsoft.com/office/drawing/2014/main" id="{255B3A3A-3DBB-2B78-B7F1-B29F37FA2982}"/>
              </a:ext>
            </a:extLst>
          </p:cNvPr>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2926" y="1935966"/>
            <a:ext cx="1587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Google Shape;3099;p17">
            <a:extLst>
              <a:ext uri="{FF2B5EF4-FFF2-40B4-BE49-F238E27FC236}">
                <a16:creationId xmlns:a16="http://schemas.microsoft.com/office/drawing/2014/main" id="{347514E1-00E7-C620-A5D5-9FCB1D54A230}"/>
              </a:ext>
            </a:extLst>
          </p:cNvPr>
          <p:cNvGraphicFramePr>
            <a:graphicFrameLocks noGrp="1"/>
          </p:cNvGraphicFramePr>
          <p:nvPr>
            <p:extLst>
              <p:ext uri="{D42A27DB-BD31-4B8C-83A1-F6EECF244321}">
                <p14:modId xmlns:p14="http://schemas.microsoft.com/office/powerpoint/2010/main" val="2172732885"/>
              </p:ext>
            </p:extLst>
          </p:nvPr>
        </p:nvGraphicFramePr>
        <p:xfrm>
          <a:off x="4476751" y="2296421"/>
          <a:ext cx="7527600" cy="2816044"/>
        </p:xfrm>
        <a:graphic>
          <a:graphicData uri="http://schemas.openxmlformats.org/drawingml/2006/table">
            <a:tbl>
              <a:tblPr/>
              <a:tblGrid>
                <a:gridCol w="1247774">
                  <a:extLst>
                    <a:ext uri="{9D8B030D-6E8A-4147-A177-3AD203B41FA5}">
                      <a16:colId xmlns:a16="http://schemas.microsoft.com/office/drawing/2014/main" val="20000"/>
                    </a:ext>
                  </a:extLst>
                </a:gridCol>
                <a:gridCol w="6279826">
                  <a:extLst>
                    <a:ext uri="{9D8B030D-6E8A-4147-A177-3AD203B41FA5}">
                      <a16:colId xmlns:a16="http://schemas.microsoft.com/office/drawing/2014/main" val="20001"/>
                    </a:ext>
                  </a:extLst>
                </a:gridCol>
              </a:tblGrid>
              <a:tr h="278539">
                <a:tc>
                  <a:txBody>
                    <a:bodyPr/>
                    <a:lstStyle>
                      <a:lvl1pPr defTabSz="91281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2813"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CO" altLang="es-CO" sz="1000" b="1" i="0" u="none" strike="noStrike" cap="none" normalizeH="0" baseline="0" dirty="0">
                          <a:ln>
                            <a:noFill/>
                          </a:ln>
                          <a:solidFill>
                            <a:srgbClr val="FFFFFF"/>
                          </a:solidFill>
                          <a:effectLst/>
                          <a:latin typeface="Verdana" panose="020B0604030504040204" pitchFamily="34" charset="0"/>
                          <a:cs typeface="Arial" panose="020B0604020202020204" pitchFamily="34" charset="0"/>
                          <a:sym typeface="Verdana" panose="020B0604030504040204" pitchFamily="34" charset="0"/>
                        </a:rPr>
                        <a:t>ÁREA HIDROGRÁFICA </a:t>
                      </a:r>
                      <a:endParaRPr kumimoji="0" lang="es-CO" altLang="es-CO" sz="1000" b="0" i="0" u="none" strike="noStrike" cap="none" normalizeH="0" baseline="0" dirty="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endParaRPr>
                    </a:p>
                  </a:txBody>
                  <a:tcPr marL="16275" marR="16275" marT="8004" marB="8004" anchor="ctr" horzOverflow="overflow">
                    <a:lnL w="9525" cap="flat" cmpd="sng" algn="ctr">
                      <a:solidFill>
                        <a:srgbClr val="46AAC5"/>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0070C0"/>
                    </a:solidFill>
                  </a:tcPr>
                </a:tc>
                <a:tc>
                  <a:txBody>
                    <a:bodyPr/>
                    <a:lstStyle>
                      <a:lvl1pPr defTabSz="91281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2813"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ES" altLang="es-CO" sz="1000" b="1" i="0" u="none" strike="noStrike" cap="none" normalizeH="0" baseline="0" dirty="0">
                          <a:ln>
                            <a:noFill/>
                          </a:ln>
                          <a:solidFill>
                            <a:schemeClr val="bg1"/>
                          </a:solidFill>
                          <a:effectLst/>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SE DESTACAN LAS SIGUIENTES ALERTAS ROJAS POR NIVELES ALTOS, CRECIENTES SÚBITAS, DESBORDAMIENTOS Y/O INUNDACIONES:</a:t>
                      </a:r>
                    </a:p>
                  </a:txBody>
                  <a:tcPr marL="16275" marR="16275" marT="8004" marB="8004" anchor="ctr" horzOverflow="overflow">
                    <a:lnL w="9525" cap="flat" cmpd="sng" algn="ctr">
                      <a:solidFill>
                        <a:srgbClr val="000000">
                          <a:alpha val="0"/>
                        </a:srgbClr>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0070C0"/>
                    </a:solidFill>
                  </a:tcPr>
                </a:tc>
                <a:extLst>
                  <a:ext uri="{0D108BD9-81ED-4DB2-BD59-A6C34878D82A}">
                    <a16:rowId xmlns:a16="http://schemas.microsoft.com/office/drawing/2014/main" val="10000"/>
                  </a:ext>
                </a:extLst>
              </a:tr>
              <a:tr h="103034">
                <a:tc>
                  <a:txBody>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s-ES" altLang="es-CO" sz="1000" b="0"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Arial" panose="020B0604020202020204" pitchFamily="34" charset="0"/>
                        </a:rPr>
                        <a:t>Caribe</a:t>
                      </a:r>
                    </a:p>
                  </a:txBody>
                  <a:tcPr marL="21725" marR="21725" marT="10660" marB="10660" anchor="ctr">
                    <a:lnL w="9525" cap="flat" cmpd="sng" algn="ctr">
                      <a:solidFill>
                        <a:srgbClr val="46AAC5"/>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tc>
                  <a:txBody>
                    <a:bodyPr/>
                    <a:lstStyle/>
                    <a:p>
                      <a:pPr marL="171450" marR="0" lvl="0" indent="-17145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Char char="•"/>
                        <a:tabLst/>
                        <a:defRPr/>
                      </a:pPr>
                      <a:r>
                        <a:rPr lang="es-CO" sz="1000" b="1" u="none" strike="noStrike" kern="1200" dirty="0">
                          <a:solidFill>
                            <a:schemeClr val="dk1"/>
                          </a:solidFill>
                          <a:latin typeface="Verdana" panose="020B0604030504040204" pitchFamily="34" charset="0"/>
                          <a:ea typeface="Verdana" panose="020B0604030504040204" pitchFamily="34" charset="0"/>
                          <a:cs typeface="Arial Narrow"/>
                          <a:sym typeface="Arial Narrow"/>
                        </a:rPr>
                        <a:t>Alerta puntual: </a:t>
                      </a:r>
                      <a:r>
                        <a:rPr lang="es-CO" sz="10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desbordamiento del Arroyo </a:t>
                      </a:r>
                      <a:r>
                        <a:rPr lang="es-CO" sz="1000" b="0" u="none" strike="noStrike" kern="1200" dirty="0" err="1">
                          <a:solidFill>
                            <a:schemeClr val="dk1"/>
                          </a:solidFill>
                          <a:latin typeface="Verdana" panose="020B0604030504040204" pitchFamily="34" charset="0"/>
                          <a:ea typeface="Verdana" panose="020B0604030504040204" pitchFamily="34" charset="0"/>
                          <a:cs typeface="Arial Narrow"/>
                          <a:sym typeface="Arial Narrow"/>
                        </a:rPr>
                        <a:t>Chékere</a:t>
                      </a:r>
                      <a:r>
                        <a:rPr lang="es-CO" sz="10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en el municipio de Lorica, Córdoba (02/09/2025).</a:t>
                      </a:r>
                      <a:r>
                        <a:rPr lang="es-CO" sz="10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t>
                      </a:r>
                    </a:p>
                    <a:p>
                      <a:pPr marL="171450" marR="0" lvl="0" indent="-17145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Char char="•"/>
                        <a:tabLst/>
                        <a:defRPr/>
                      </a:pPr>
                      <a:r>
                        <a:rPr lang="es-CO" sz="10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cuenca alta del río Atrato y sus afluentes, se recomienda especial atención en los municipios de El Carmen de Atrato, Lloró, Bagadó, Cértegui, Quibdó y Unión Panamericana (Animas). </a:t>
                      </a:r>
                    </a:p>
                    <a:p>
                      <a:pPr marL="171450" marR="0" lvl="0" indent="-17145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Char char="•"/>
                        <a:tabLst/>
                        <a:defRPr/>
                      </a:pPr>
                      <a:r>
                        <a:rPr lang="es-ES" sz="10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Andágueda y sus aportantes. Se recomienda especial atención en los municipios de Bagadó y Cértegui (Chocó).  </a:t>
                      </a:r>
                      <a:endParaRPr lang="es-ES" sz="1000" u="none" strike="noStrike" cap="none" dirty="0">
                        <a:latin typeface="Verdana" panose="020B0604030504040204" pitchFamily="34" charset="0"/>
                        <a:ea typeface="Verdana" panose="020B0604030504040204" pitchFamily="34" charset="0"/>
                        <a:cs typeface="Arial Narrow"/>
                        <a:sym typeface="Arial Narrow"/>
                      </a:endParaRPr>
                    </a:p>
                    <a:p>
                      <a:pPr marL="171450" marR="0" lvl="0" indent="-17145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Char char="•"/>
                        <a:tabLst/>
                        <a:defRPr/>
                      </a:pPr>
                      <a:r>
                        <a:rPr lang="es-CO" sz="10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 cuenca del río Quito. Especial atención en los municipios de Cantón de San Pablo, Unión Panamericana, Cértegui, Río Quito y Atrato (Chocó). </a:t>
                      </a:r>
                      <a:endParaRPr lang="es-CO" sz="1000" b="0" u="none" strike="noStrike" cap="none" dirty="0">
                        <a:latin typeface="Verdana" panose="020B0604030504040204" pitchFamily="34" charset="0"/>
                        <a:ea typeface="Verdana" panose="020B0604030504040204" pitchFamily="34" charset="0"/>
                        <a:cs typeface="Arial Narrow"/>
                        <a:sym typeface="Arial Narrow"/>
                      </a:endParaRPr>
                    </a:p>
                    <a:p>
                      <a:pPr marL="171450" marR="0" lvl="0" indent="-17145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Char char="•"/>
                        <a:tabLst/>
                        <a:defRPr/>
                      </a:pPr>
                      <a:r>
                        <a:rPr lang="es-CO" sz="10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 cuenca del río </a:t>
                      </a:r>
                      <a:r>
                        <a:rPr lang="es-CO" sz="1000" u="none" strike="noStrike" cap="none" dirty="0" err="1">
                          <a:latin typeface="Verdana" panose="020B0604030504040204" pitchFamily="34" charset="0"/>
                          <a:ea typeface="Verdana" panose="020B0604030504040204" pitchFamily="34" charset="0"/>
                          <a:cs typeface="Arial Narrow"/>
                          <a:sym typeface="Arial Narrow"/>
                        </a:rPr>
                        <a:t>Cabí</a:t>
                      </a:r>
                      <a:r>
                        <a:rPr lang="es-CO" sz="1000" u="none" strike="noStrike" cap="none" dirty="0">
                          <a:latin typeface="Verdana" panose="020B0604030504040204" pitchFamily="34" charset="0"/>
                          <a:ea typeface="Verdana" panose="020B0604030504040204" pitchFamily="34" charset="0"/>
                          <a:cs typeface="Arial Narrow"/>
                          <a:sym typeface="Arial Narrow"/>
                        </a:rPr>
                        <a:t> entre otros directos al río Atrato, así como en el río Atrato en su recorrido por el municipio de Quibdó. Especial atención en los municipios de Atrato y Quibdó (Chocó). </a:t>
                      </a:r>
                      <a:endParaRPr lang="es-ES" sz="1000" b="1" u="none" strike="noStrike" cap="none" dirty="0">
                        <a:latin typeface="Verdana" panose="020B0604030504040204" pitchFamily="34" charset="0"/>
                        <a:ea typeface="Verdana" panose="020B0604030504040204" pitchFamily="34" charset="0"/>
                        <a:cs typeface="Arial Narrow"/>
                        <a:sym typeface="Arial Narrow"/>
                      </a:endParaRPr>
                    </a:p>
                  </a:txBody>
                  <a:tcPr marL="28951" marR="28951" marT="14209" marB="14209" anchor="ctr">
                    <a:lnL w="9525" cap="flat" cmpd="sng" algn="ctr">
                      <a:solidFill>
                        <a:srgbClr val="000000">
                          <a:alpha val="0"/>
                        </a:srgbClr>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1777454170"/>
                  </a:ext>
                </a:extLst>
              </a:tr>
              <a:tr h="103034">
                <a:tc>
                  <a:txBody>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s-ES" altLang="es-CO" sz="1000" b="0"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Arial" panose="020B0604020202020204" pitchFamily="34" charset="0"/>
                        </a:rPr>
                        <a:t>Pacifico</a:t>
                      </a:r>
                    </a:p>
                  </a:txBody>
                  <a:tcPr marL="21725" marR="21725" marT="10660" marB="10660" anchor="ctr">
                    <a:lnL w="9525" cap="flat" cmpd="sng" algn="ctr">
                      <a:solidFill>
                        <a:srgbClr val="46AAC5"/>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tc>
                  <a:txBody>
                    <a:bodyPr/>
                    <a:lstStyle/>
                    <a:p>
                      <a:pPr marL="171450" marR="0" lvl="0" indent="-17145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Char char="•"/>
                        <a:tabLst/>
                        <a:defRPr/>
                      </a:pPr>
                      <a:r>
                        <a:rPr lang="es-ES" sz="10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las cuencas de los ríos Iró, Tamaná, Condoto, entre otros aportantes a la cuenca media del río San Juan. </a:t>
                      </a:r>
                      <a:r>
                        <a:rPr lang="es-ES" sz="1000" u="none" strike="noStrike" dirty="0">
                          <a:latin typeface="Verdana" panose="020B0604030504040204" pitchFamily="34" charset="0"/>
                          <a:ea typeface="Verdana" panose="020B0604030504040204" pitchFamily="34" charset="0"/>
                          <a:cs typeface="Arial Narrow"/>
                          <a:sym typeface="Arial Narrow"/>
                        </a:rPr>
                        <a:t>Especial atención a la altura de los municipios San José del Palmar, Rio Iró, Condoto, Novita y Medio San Juan </a:t>
                      </a:r>
                      <a:r>
                        <a:rPr lang="es-ES" sz="1000" u="none" strike="noStrike" baseline="0" dirty="0">
                          <a:latin typeface="Verdana" panose="020B0604030504040204" pitchFamily="34" charset="0"/>
                          <a:ea typeface="Verdana" panose="020B0604030504040204" pitchFamily="34" charset="0"/>
                          <a:cs typeface="Arial Narrow"/>
                          <a:sym typeface="Arial Narrow"/>
                        </a:rPr>
                        <a:t>(Chocó). </a:t>
                      </a:r>
                      <a:endParaRPr lang="es-ES" sz="1000" b="1"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28951" marR="28951" marT="14209" marB="14209" anchor="ctr">
                    <a:lnL w="9525" cap="flat" cmpd="sng" algn="ctr">
                      <a:solidFill>
                        <a:srgbClr val="000000">
                          <a:alpha val="0"/>
                        </a:srgbClr>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270089479"/>
                  </a:ext>
                </a:extLst>
              </a:tr>
            </a:tbl>
          </a:graphicData>
        </a:graphic>
      </p:graphicFrame>
      <p:pic>
        <p:nvPicPr>
          <p:cNvPr id="2" name="Google Shape;742;p15">
            <a:extLst>
              <a:ext uri="{FF2B5EF4-FFF2-40B4-BE49-F238E27FC236}">
                <a16:creationId xmlns:a16="http://schemas.microsoft.com/office/drawing/2014/main" id="{4DEA7238-75A8-1589-DD5A-6227BF1B705D}"/>
              </a:ext>
            </a:extLst>
          </p:cNvPr>
          <p:cNvPicPr preferRelativeResize="0">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0393" y="3173673"/>
            <a:ext cx="17462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742;p15">
            <a:extLst>
              <a:ext uri="{FF2B5EF4-FFF2-40B4-BE49-F238E27FC236}">
                <a16:creationId xmlns:a16="http://schemas.microsoft.com/office/drawing/2014/main" id="{0EAAE121-3EF8-EB21-4EC3-E3D6AC19B922}"/>
              </a:ext>
            </a:extLst>
          </p:cNvPr>
          <p:cNvPicPr preferRelativeResize="0">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465745" y="2251528"/>
            <a:ext cx="17462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719;p10" descr="Recurso 37.png">
            <a:extLst>
              <a:ext uri="{FF2B5EF4-FFF2-40B4-BE49-F238E27FC236}">
                <a16:creationId xmlns:a16="http://schemas.microsoft.com/office/drawing/2014/main" id="{EBC7189E-5AC3-C3E9-A13E-7D0BA5894356}"/>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8"/>
          <a:stretch>
            <a:fillRect/>
          </a:stretch>
        </p:blipFill>
        <p:spPr bwMode="auto">
          <a:xfrm>
            <a:off x="1324458" y="3284537"/>
            <a:ext cx="1412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719;p10" descr="Recurso 37.png">
            <a:extLst>
              <a:ext uri="{FF2B5EF4-FFF2-40B4-BE49-F238E27FC236}">
                <a16:creationId xmlns:a16="http://schemas.microsoft.com/office/drawing/2014/main" id="{397AA826-D795-ED01-3238-4C740E481A6C}"/>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8"/>
          <a:stretch>
            <a:fillRect/>
          </a:stretch>
        </p:blipFill>
        <p:spPr bwMode="auto">
          <a:xfrm>
            <a:off x="1324458" y="3488634"/>
            <a:ext cx="1412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798237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0CA1E2-DCBC-98A3-FF08-7973F616F106}"/>
            </a:ext>
          </a:extLst>
        </p:cNvPr>
        <p:cNvGrpSpPr/>
        <p:nvPr/>
      </p:nvGrpSpPr>
      <p:grpSpPr>
        <a:xfrm>
          <a:off x="0" y="0"/>
          <a:ext cx="0" cy="0"/>
          <a:chOff x="0" y="0"/>
          <a:chExt cx="0" cy="0"/>
        </a:xfrm>
      </p:grpSpPr>
      <p:pic>
        <p:nvPicPr>
          <p:cNvPr id="41986" name="Google Shape;3085;p17">
            <a:extLst>
              <a:ext uri="{FF2B5EF4-FFF2-40B4-BE49-F238E27FC236}">
                <a16:creationId xmlns:a16="http://schemas.microsoft.com/office/drawing/2014/main" id="{2CA36B1A-3255-9310-E1C6-DF7675319FB6}"/>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234951" y="1014422"/>
            <a:ext cx="4241800"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Google Shape;347;p9" descr="Recurso 25.png">
            <a:extLst>
              <a:ext uri="{FF2B5EF4-FFF2-40B4-BE49-F238E27FC236}">
                <a16:creationId xmlns:a16="http://schemas.microsoft.com/office/drawing/2014/main" id="{019E0441-88F8-6D75-33B4-79353FBAB643}"/>
              </a:ext>
            </a:extLst>
          </p:cNvPr>
          <p:cNvSpPr>
            <a:spLocks noChangeAspect="1" noChangeArrowheads="1"/>
          </p:cNvSpPr>
          <p:nvPr/>
        </p:nvSpPr>
        <p:spPr bwMode="auto">
          <a:xfrm>
            <a:off x="-617539" y="4735522"/>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60496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160496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160496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160496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160496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1604683"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1988" name="Google Shape;357;p9">
            <a:extLst>
              <a:ext uri="{FF2B5EF4-FFF2-40B4-BE49-F238E27FC236}">
                <a16:creationId xmlns:a16="http://schemas.microsoft.com/office/drawing/2014/main" id="{67B76B02-7784-8CE5-B7AD-489E9281258F}"/>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Google Shape;358;p9">
            <a:extLst>
              <a:ext uri="{FF2B5EF4-FFF2-40B4-BE49-F238E27FC236}">
                <a16:creationId xmlns:a16="http://schemas.microsoft.com/office/drawing/2014/main" id="{8A5B2DB1-5F53-1C4D-FA27-A9BD327DCBE6}"/>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Google Shape;150;p1" descr="Recurso 25.png">
            <a:extLst>
              <a:ext uri="{FF2B5EF4-FFF2-40B4-BE49-F238E27FC236}">
                <a16:creationId xmlns:a16="http://schemas.microsoft.com/office/drawing/2014/main" id="{E904FEE9-21EB-2AB0-3F6A-ABA4214270A3}"/>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5000" y="4764089"/>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Google Shape;5325;p223">
            <a:extLst>
              <a:ext uri="{FF2B5EF4-FFF2-40B4-BE49-F238E27FC236}">
                <a16:creationId xmlns:a16="http://schemas.microsoft.com/office/drawing/2014/main" id="{C104A92D-54A4-5495-F0FE-188B2BF215AB}"/>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876" y="4183065"/>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Google Shape;715;p10">
            <a:extLst>
              <a:ext uri="{FF2B5EF4-FFF2-40B4-BE49-F238E27FC236}">
                <a16:creationId xmlns:a16="http://schemas.microsoft.com/office/drawing/2014/main" id="{9CA4DE52-2D00-CB5A-91A2-FFCE693B5222}"/>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926" y="1704985"/>
            <a:ext cx="1539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4" name="Google Shape;741;p15">
            <a:extLst>
              <a:ext uri="{FF2B5EF4-FFF2-40B4-BE49-F238E27FC236}">
                <a16:creationId xmlns:a16="http://schemas.microsoft.com/office/drawing/2014/main" id="{0EB30C85-37AB-58B4-33FD-BF803F2D6573}"/>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50864" y="1323985"/>
            <a:ext cx="1460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5" name="Google Shape;719;p10" descr="Recurso 37.png">
            <a:extLst>
              <a:ext uri="{FF2B5EF4-FFF2-40B4-BE49-F238E27FC236}">
                <a16:creationId xmlns:a16="http://schemas.microsoft.com/office/drawing/2014/main" id="{2439C955-BE7F-DA2A-6842-DE3EAB91EB39}"/>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8"/>
          <a:stretch>
            <a:fillRect/>
          </a:stretch>
        </p:blipFill>
        <p:spPr bwMode="auto">
          <a:xfrm>
            <a:off x="-552450" y="1050934"/>
            <a:ext cx="1412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9" name="Google Shape;717;p10" descr="Recurso 32.png">
            <a:extLst>
              <a:ext uri="{FF2B5EF4-FFF2-40B4-BE49-F238E27FC236}">
                <a16:creationId xmlns:a16="http://schemas.microsoft.com/office/drawing/2014/main" id="{4A639119-ACCC-A994-B423-3CB931D0724D}"/>
              </a:ext>
            </a:extLst>
          </p:cNvPr>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7850" y="2366971"/>
            <a:ext cx="1666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3036;p14">
            <a:extLst>
              <a:ext uri="{FF2B5EF4-FFF2-40B4-BE49-F238E27FC236}">
                <a16:creationId xmlns:a16="http://schemas.microsoft.com/office/drawing/2014/main" id="{68CE6118-9424-5B42-ADE4-316471C0C14F}"/>
              </a:ext>
            </a:extLst>
          </p:cNvPr>
          <p:cNvSpPr txBox="1">
            <a:spLocks noChangeArrowheads="1"/>
          </p:cNvSpPr>
          <p:nvPr/>
        </p:nvSpPr>
        <p:spPr bwMode="auto">
          <a:xfrm>
            <a:off x="3825081" y="707291"/>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33" rtl="0" eaLnBrk="0" fontAlgn="base" latinLnBrk="0" hangingPunct="0">
              <a:lnSpc>
                <a:spcPct val="100000"/>
              </a:lnSpc>
              <a:spcBef>
                <a:spcPct val="0"/>
              </a:spcBef>
              <a:spcAft>
                <a:spcPct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04 de septiembre de 2025 18:00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pic>
        <p:nvPicPr>
          <p:cNvPr id="4" name="Google Shape;720;p10" descr="Recurso 31.png">
            <a:extLst>
              <a:ext uri="{FF2B5EF4-FFF2-40B4-BE49-F238E27FC236}">
                <a16:creationId xmlns:a16="http://schemas.microsoft.com/office/drawing/2014/main" id="{9B52AF76-8131-2652-3BBE-07DEC236C3C1}"/>
              </a:ext>
            </a:extLst>
          </p:cNvPr>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2926" y="1935966"/>
            <a:ext cx="1587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Google Shape;3099;p17">
            <a:extLst>
              <a:ext uri="{FF2B5EF4-FFF2-40B4-BE49-F238E27FC236}">
                <a16:creationId xmlns:a16="http://schemas.microsoft.com/office/drawing/2014/main" id="{C188582D-17A1-690C-2C45-0C56A10DA77E}"/>
              </a:ext>
            </a:extLst>
          </p:cNvPr>
          <p:cNvGraphicFramePr>
            <a:graphicFrameLocks noGrp="1"/>
          </p:cNvGraphicFramePr>
          <p:nvPr>
            <p:extLst>
              <p:ext uri="{D42A27DB-BD31-4B8C-83A1-F6EECF244321}">
                <p14:modId xmlns:p14="http://schemas.microsoft.com/office/powerpoint/2010/main" val="4232036969"/>
              </p:ext>
            </p:extLst>
          </p:nvPr>
        </p:nvGraphicFramePr>
        <p:xfrm>
          <a:off x="4476751" y="1948477"/>
          <a:ext cx="7527600" cy="3702026"/>
        </p:xfrm>
        <a:graphic>
          <a:graphicData uri="http://schemas.openxmlformats.org/drawingml/2006/table">
            <a:tbl>
              <a:tblPr/>
              <a:tblGrid>
                <a:gridCol w="1247774">
                  <a:extLst>
                    <a:ext uri="{9D8B030D-6E8A-4147-A177-3AD203B41FA5}">
                      <a16:colId xmlns:a16="http://schemas.microsoft.com/office/drawing/2014/main" val="20000"/>
                    </a:ext>
                  </a:extLst>
                </a:gridCol>
                <a:gridCol w="6279826">
                  <a:extLst>
                    <a:ext uri="{9D8B030D-6E8A-4147-A177-3AD203B41FA5}">
                      <a16:colId xmlns:a16="http://schemas.microsoft.com/office/drawing/2014/main" val="20001"/>
                    </a:ext>
                  </a:extLst>
                </a:gridCol>
              </a:tblGrid>
              <a:tr h="278539">
                <a:tc>
                  <a:txBody>
                    <a:bodyPr/>
                    <a:lstStyle>
                      <a:lvl1pPr defTabSz="91281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2813"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CO" altLang="es-CO" sz="1000" b="1" i="0" u="none" strike="noStrike" cap="none" normalizeH="0" baseline="0" dirty="0">
                          <a:ln>
                            <a:noFill/>
                          </a:ln>
                          <a:solidFill>
                            <a:srgbClr val="FFFFFF"/>
                          </a:solidFill>
                          <a:effectLst/>
                          <a:latin typeface="Verdana" panose="020B0604030504040204" pitchFamily="34" charset="0"/>
                          <a:cs typeface="Arial" panose="020B0604020202020204" pitchFamily="34" charset="0"/>
                          <a:sym typeface="Verdana" panose="020B0604030504040204" pitchFamily="34" charset="0"/>
                        </a:rPr>
                        <a:t>ÁREA HIDROGRÁFICA </a:t>
                      </a:r>
                      <a:endParaRPr kumimoji="0" lang="es-CO" altLang="es-CO" sz="1000" b="0" i="0" u="none" strike="noStrike" cap="none" normalizeH="0" baseline="0" dirty="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endParaRPr>
                    </a:p>
                  </a:txBody>
                  <a:tcPr marL="16275" marR="16275" marT="8004" marB="8004" anchor="ctr" horzOverflow="overflow">
                    <a:lnL w="9525" cap="flat" cmpd="sng" algn="ctr">
                      <a:solidFill>
                        <a:srgbClr val="46AAC5"/>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0070C0"/>
                    </a:solidFill>
                  </a:tcPr>
                </a:tc>
                <a:tc>
                  <a:txBody>
                    <a:bodyPr/>
                    <a:lstStyle>
                      <a:lvl1pPr defTabSz="91281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2813"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ES" altLang="es-CO" sz="1000" b="1" i="0" u="none" strike="noStrike" cap="none" normalizeH="0" baseline="0" dirty="0">
                          <a:ln>
                            <a:noFill/>
                          </a:ln>
                          <a:solidFill>
                            <a:schemeClr val="bg1"/>
                          </a:solidFill>
                          <a:effectLst/>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SE DESTACAN LAS SIGUIENTES ALERTAS ROJAS POR NIVELES ALTOS, CRECIENTES SÚBITAS, DESBORDAMIENTOS Y/O INUNDACIONES:</a:t>
                      </a:r>
                    </a:p>
                  </a:txBody>
                  <a:tcPr marL="16275" marR="16275" marT="8004" marB="8004" anchor="ctr" horzOverflow="overflow">
                    <a:lnL w="9525" cap="flat" cmpd="sng" algn="ctr">
                      <a:solidFill>
                        <a:srgbClr val="000000">
                          <a:alpha val="0"/>
                        </a:srgbClr>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0070C0"/>
                    </a:solidFill>
                  </a:tcPr>
                </a:tc>
                <a:extLst>
                  <a:ext uri="{0D108BD9-81ED-4DB2-BD59-A6C34878D82A}">
                    <a16:rowId xmlns:a16="http://schemas.microsoft.com/office/drawing/2014/main" val="10000"/>
                  </a:ext>
                </a:extLst>
              </a:tr>
              <a:tr h="2009473">
                <a:tc>
                  <a:txBody>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s-ES" altLang="es-CO" sz="1000" b="0"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Arial" panose="020B0604020202020204" pitchFamily="34" charset="0"/>
                        </a:rPr>
                        <a:t>Magdalena – Cauca</a:t>
                      </a:r>
                    </a:p>
                  </a:txBody>
                  <a:tcPr marL="21725" marR="21725" marT="10660" marB="10660" anchor="ctr">
                    <a:lnL w="9525" cap="flat" cmpd="sng" algn="ctr">
                      <a:solidFill>
                        <a:srgbClr val="46AAC5"/>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tc>
                  <a:txBody>
                    <a:bodyPr/>
                    <a:lstStyle/>
                    <a:p>
                      <a:pPr marL="171450" marR="0" lvl="0" indent="-17145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Char char="•"/>
                        <a:tabLst/>
                        <a:defRPr/>
                      </a:pPr>
                      <a:r>
                        <a:rPr lang="es-CO" sz="1000" u="none" strike="noStrike" dirty="0">
                          <a:latin typeface="Verdana" panose="020B0604030504040204" pitchFamily="34" charset="0"/>
                          <a:ea typeface="Verdana" panose="020B0604030504040204" pitchFamily="34" charset="0"/>
                          <a:cs typeface="Arial Narrow"/>
                          <a:sym typeface="Arial Narrow"/>
                        </a:rPr>
                        <a:t>Crecientes súbitas en el río Coello y sus tributarios, especialmente el río Combeima y la quebrada Bellavista en centro poblado de Villa Restrepo. Se recomienda especial atención en la ciudad de Ibagué. </a:t>
                      </a:r>
                      <a:endParaRPr lang="es-CO" sz="1000" dirty="0">
                        <a:latin typeface="Verdana" panose="020B0604030504040204" pitchFamily="34" charset="0"/>
                        <a:ea typeface="Verdana" panose="020B0604030504040204" pitchFamily="34" charset="0"/>
                      </a:endParaRPr>
                    </a:p>
                    <a:p>
                      <a:pPr marL="171450" marR="0" lvl="0" indent="-17145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Char char="•"/>
                        <a:tabLst/>
                        <a:defRPr/>
                      </a:pPr>
                      <a:r>
                        <a:rPr lang="es-MX" sz="10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Crecientes súbitas en el río Nare y sus afluentes, especialmente en los ríos Samaná, Guatapé, </a:t>
                      </a:r>
                      <a:r>
                        <a:rPr lang="es-MX" sz="1000" b="0" u="none" strike="noStrike" kern="1200" dirty="0" err="1">
                          <a:solidFill>
                            <a:schemeClr val="dk1"/>
                          </a:solidFill>
                          <a:latin typeface="Verdana" panose="020B0604030504040204" pitchFamily="34" charset="0"/>
                          <a:ea typeface="Verdana" panose="020B0604030504040204" pitchFamily="34" charset="0"/>
                          <a:cs typeface="Arial Narrow"/>
                          <a:sym typeface="Arial Narrow"/>
                        </a:rPr>
                        <a:t>Nus</a:t>
                      </a:r>
                      <a:r>
                        <a:rPr lang="es-MX" sz="10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Negro, Pantanillo y las quebradas </a:t>
                      </a:r>
                      <a:r>
                        <a:rPr lang="es-ES" sz="1000" dirty="0" err="1">
                          <a:latin typeface="Verdana" panose="020B0604030504040204" pitchFamily="34" charset="0"/>
                          <a:ea typeface="Verdana" panose="020B0604030504040204" pitchFamily="34" charset="0"/>
                        </a:rPr>
                        <a:t>Iraka</a:t>
                      </a:r>
                      <a:r>
                        <a:rPr lang="es-ES" sz="1000" dirty="0">
                          <a:latin typeface="Verdana" panose="020B0604030504040204" pitchFamily="34" charset="0"/>
                          <a:ea typeface="Verdana" panose="020B0604030504040204" pitchFamily="34" charset="0"/>
                        </a:rPr>
                        <a:t> (Natalia), </a:t>
                      </a:r>
                      <a:r>
                        <a:rPr lang="es-MX" sz="10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San Roque, La Pereira, La Grande, Marinilla, El Arenal, La Mosca, Santa Gertrudis, Guayabal, La Chorrera, La Paisanita, La Aguada, La Cristalina, Bodegas, Tenería y La Reina. Se recomienda estar atentos en los municipios de Guarne, El Retiro, La Ceja, Cisneros, San German, San Roque, Caracolí, Santo Domingo, Concepción, Rionegro, Santuario, Marinilla, Cocorná, Granada, San Luis, Yolombó, Puerto Nare, San Francisco, San Carlos y San Rafael (Antioquia). </a:t>
                      </a:r>
                      <a:endParaRPr lang="es-MX" sz="1000" b="1" u="none" strike="noStrike" kern="1200" dirty="0">
                        <a:solidFill>
                          <a:schemeClr val="dk1"/>
                        </a:solidFill>
                        <a:latin typeface="Verdana" panose="020B0604030504040204" pitchFamily="34" charset="0"/>
                        <a:ea typeface="Verdana" panose="020B0604030504040204" pitchFamily="34" charset="0"/>
                        <a:cs typeface="Arial Narrow"/>
                        <a:sym typeface="Arial Narrow"/>
                      </a:endParaRPr>
                    </a:p>
                    <a:p>
                      <a:pPr marL="171450" marR="0" lvl="0" indent="-17145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Char char="•"/>
                        <a:tabLst/>
                        <a:defRPr/>
                      </a:pPr>
                      <a:r>
                        <a:rPr lang="es-ES" sz="1000" b="1" u="none" strike="noStrike" cap="none" dirty="0">
                          <a:latin typeface="Verdana" panose="020B0604030504040204" pitchFamily="34" charset="0"/>
                          <a:ea typeface="Verdana" panose="020B0604030504040204" pitchFamily="34" charset="0"/>
                          <a:cs typeface="Arial Narrow"/>
                          <a:sym typeface="Arial Narrow"/>
                        </a:rPr>
                        <a:t>Alerta puntual: </a:t>
                      </a:r>
                      <a:r>
                        <a:rPr lang="es-ES" sz="1000" b="0" u="none" strike="noStrike" cap="none" dirty="0">
                          <a:latin typeface="Verdana" panose="020B0604030504040204" pitchFamily="34" charset="0"/>
                          <a:ea typeface="Verdana" panose="020B0604030504040204" pitchFamily="34" charset="0"/>
                          <a:cs typeface="Arial Narrow"/>
                          <a:sym typeface="Arial Narrow"/>
                        </a:rPr>
                        <a:t>Afectaciones por rompimiento del dique marginal del río Cauca en el sector </a:t>
                      </a:r>
                      <a:r>
                        <a:rPr lang="es-ES" sz="1000" b="0" u="none" strike="noStrike" cap="none" dirty="0" err="1">
                          <a:latin typeface="Verdana" panose="020B0604030504040204" pitchFamily="34" charset="0"/>
                          <a:ea typeface="Verdana" panose="020B0604030504040204" pitchFamily="34" charset="0"/>
                          <a:cs typeface="Arial Narrow"/>
                          <a:sym typeface="Arial Narrow"/>
                        </a:rPr>
                        <a:t>Caregato</a:t>
                      </a:r>
                      <a:r>
                        <a:rPr lang="es-ES" sz="1000" b="0" u="none" strike="noStrike" cap="none" dirty="0">
                          <a:latin typeface="Verdana" panose="020B0604030504040204" pitchFamily="34" charset="0"/>
                          <a:ea typeface="Verdana" panose="020B0604030504040204" pitchFamily="34" charset="0"/>
                          <a:cs typeface="Arial Narrow"/>
                          <a:sym typeface="Arial Narrow"/>
                        </a:rPr>
                        <a:t> a la altura de San Jacinto del Cauca (Bolívar). Se recomienda especial atención en La Región de La Mojana por transvase del caudal del río Cauca (06/05/2024).</a:t>
                      </a:r>
                    </a:p>
                    <a:p>
                      <a:pPr marL="171450" marR="0" lvl="0" indent="-17145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Char char="•"/>
                        <a:tabLst/>
                        <a:defRPr/>
                      </a:pPr>
                      <a:r>
                        <a:rPr lang="es-ES" sz="10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Niveles altos del río San Jorge en el tramo </a:t>
                      </a:r>
                      <a:r>
                        <a:rPr lang="es-ES" sz="1000" b="0" u="none" strike="noStrike" kern="1200" dirty="0" err="1">
                          <a:solidFill>
                            <a:schemeClr val="dk1"/>
                          </a:solidFill>
                          <a:latin typeface="Verdana" panose="020B0604030504040204" pitchFamily="34" charset="0"/>
                          <a:ea typeface="Verdana" panose="020B0604030504040204" pitchFamily="34" charset="0"/>
                          <a:cs typeface="Arial Narrow"/>
                          <a:sym typeface="Arial Narrow"/>
                        </a:rPr>
                        <a:t>Jegua</a:t>
                      </a:r>
                      <a:r>
                        <a:rPr lang="es-ES" sz="10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 San Antonio y los sistemas de caños y ciénagas asociados. Adicionalmente, persisten las áreas inundadas en los municipios de San Jacinto del Cauca, Caimito, San Benito Abad, Ayapel, Guaranda, San Marcos y Sucre, asociadas al ingreso de agua del río Cauca a través del boquete en </a:t>
                      </a:r>
                      <a:r>
                        <a:rPr lang="es-ES" sz="1000" b="0" u="none" strike="noStrike" kern="1200" dirty="0" err="1">
                          <a:solidFill>
                            <a:schemeClr val="dk1"/>
                          </a:solidFill>
                          <a:latin typeface="Verdana" panose="020B0604030504040204" pitchFamily="34" charset="0"/>
                          <a:ea typeface="Verdana" panose="020B0604030504040204" pitchFamily="34" charset="0"/>
                          <a:cs typeface="Arial Narrow"/>
                          <a:sym typeface="Arial Narrow"/>
                        </a:rPr>
                        <a:t>Caregato</a:t>
                      </a:r>
                      <a:r>
                        <a:rPr lang="es-ES" sz="10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a:t>
                      </a:r>
                      <a:r>
                        <a:rPr lang="es-ES" sz="1000" b="1" u="none" strike="noStrike" kern="1200" dirty="0">
                          <a:solidFill>
                            <a:schemeClr val="dk1"/>
                          </a:solidFill>
                          <a:latin typeface="Verdana" panose="020B0604030504040204" pitchFamily="34" charset="0"/>
                          <a:ea typeface="Verdana" panose="020B0604030504040204" pitchFamily="34" charset="0"/>
                          <a:cs typeface="Arial Narrow"/>
                          <a:sym typeface="Arial Narrow"/>
                        </a:rPr>
                        <a:t>Notas:</a:t>
                      </a:r>
                      <a:r>
                        <a:rPr lang="es-ES" sz="10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a:t>
                      </a:r>
                      <a:r>
                        <a:rPr lang="es-ES" sz="1000" b="1" u="none" strike="noStrike" kern="1200" dirty="0">
                          <a:solidFill>
                            <a:schemeClr val="dk1"/>
                          </a:solidFill>
                          <a:latin typeface="Verdana" panose="020B0604030504040204" pitchFamily="34" charset="0"/>
                          <a:ea typeface="Verdana" panose="020B0604030504040204" pitchFamily="34" charset="0"/>
                          <a:cs typeface="Arial Narrow"/>
                          <a:sym typeface="Arial Narrow"/>
                        </a:rPr>
                        <a:t>1) </a:t>
                      </a:r>
                      <a:r>
                        <a:rPr lang="es-ES" sz="10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Se reportó el rompimiento del río San Jorge a la altura de las haciendas La Palmira y Monte Flor en el municipio de San Marcos (Sucre) (12/05/2025). </a:t>
                      </a:r>
                      <a:r>
                        <a:rPr lang="es-ES" sz="1000" b="1" u="none" strike="noStrike" kern="1200" dirty="0">
                          <a:solidFill>
                            <a:schemeClr val="dk1"/>
                          </a:solidFill>
                          <a:latin typeface="Verdana" panose="020B0604030504040204" pitchFamily="34" charset="0"/>
                          <a:ea typeface="Verdana" panose="020B0604030504040204" pitchFamily="34" charset="0"/>
                          <a:cs typeface="Arial Narrow"/>
                          <a:sym typeface="Arial Narrow"/>
                        </a:rPr>
                        <a:t>2)</a:t>
                      </a:r>
                      <a:r>
                        <a:rPr lang="es-ES" sz="10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a:t>
                      </a:r>
                      <a:r>
                        <a:rPr lang="es-CO" sz="1000" b="0" u="none" strike="noStrike" kern="1200" dirty="0">
                          <a:solidFill>
                            <a:schemeClr val="dk1"/>
                          </a:solidFill>
                          <a:latin typeface="Verdana" panose="020B0604030504040204" pitchFamily="34" charset="0"/>
                          <a:ea typeface="Verdana" panose="020B0604030504040204" pitchFamily="34" charset="0"/>
                          <a:cs typeface="+mn-cs"/>
                        </a:rPr>
                        <a:t>Inundación en los corregimientos de Puerto Franco y San José Rivera del municipio de Galeras, Cesar (4/07/2025). </a:t>
                      </a:r>
                      <a:r>
                        <a:rPr lang="es-CO" sz="1000" b="1" u="none" strike="noStrike" kern="1200" dirty="0">
                          <a:solidFill>
                            <a:schemeClr val="dk1"/>
                          </a:solidFill>
                          <a:latin typeface="Verdana" panose="020B0604030504040204" pitchFamily="34" charset="0"/>
                          <a:ea typeface="Verdana" panose="020B0604030504040204" pitchFamily="34" charset="0"/>
                          <a:cs typeface="+mn-cs"/>
                        </a:rPr>
                        <a:t>3) </a:t>
                      </a:r>
                      <a:r>
                        <a:rPr lang="es-CO" sz="1000" b="0" u="none" strike="noStrike" kern="1200" dirty="0">
                          <a:solidFill>
                            <a:schemeClr val="dk1"/>
                          </a:solidFill>
                          <a:latin typeface="Verdana" panose="020B0604030504040204" pitchFamily="34" charset="0"/>
                          <a:ea typeface="Verdana" panose="020B0604030504040204" pitchFamily="34" charset="0"/>
                          <a:cs typeface="+mn-cs"/>
                        </a:rPr>
                        <a:t>Se reportan afectaciones en zona urbana y rural del municipio de Sahagún (Córdoba) por desbordamiento de diferentes canales (16/08/2025).</a:t>
                      </a:r>
                    </a:p>
                  </a:txBody>
                  <a:tcPr marL="28951" marR="28951" marT="14209" marB="14209" anchor="ctr">
                    <a:lnL w="9525" cap="flat" cmpd="sng" algn="ctr">
                      <a:solidFill>
                        <a:srgbClr val="000000">
                          <a:alpha val="0"/>
                        </a:srgbClr>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2911449210"/>
                  </a:ext>
                </a:extLst>
              </a:tr>
            </a:tbl>
          </a:graphicData>
        </a:graphic>
      </p:graphicFrame>
      <p:pic>
        <p:nvPicPr>
          <p:cNvPr id="12" name="Google Shape;742;p15">
            <a:extLst>
              <a:ext uri="{FF2B5EF4-FFF2-40B4-BE49-F238E27FC236}">
                <a16:creationId xmlns:a16="http://schemas.microsoft.com/office/drawing/2014/main" id="{90453CB9-A93C-0466-6E00-75621F7CB364}"/>
              </a:ext>
            </a:extLst>
          </p:cNvPr>
          <p:cNvPicPr preferRelativeResize="0">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659763" y="2295891"/>
            <a:ext cx="17462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742;p15">
            <a:extLst>
              <a:ext uri="{FF2B5EF4-FFF2-40B4-BE49-F238E27FC236}">
                <a16:creationId xmlns:a16="http://schemas.microsoft.com/office/drawing/2014/main" id="{AC366C2B-8AF9-4305-4EFF-9B0EFE8254B9}"/>
              </a:ext>
            </a:extLst>
          </p:cNvPr>
          <p:cNvPicPr preferRelativeResize="0">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649895" y="2467800"/>
            <a:ext cx="17462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742;p15">
            <a:extLst>
              <a:ext uri="{FF2B5EF4-FFF2-40B4-BE49-F238E27FC236}">
                <a16:creationId xmlns:a16="http://schemas.microsoft.com/office/drawing/2014/main" id="{B627B13D-278D-8197-DA56-7BCC564F3060}"/>
              </a:ext>
            </a:extLst>
          </p:cNvPr>
          <p:cNvPicPr preferRelativeResize="0">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1820568" y="2513427"/>
            <a:ext cx="17462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742;p15">
            <a:extLst>
              <a:ext uri="{FF2B5EF4-FFF2-40B4-BE49-F238E27FC236}">
                <a16:creationId xmlns:a16="http://schemas.microsoft.com/office/drawing/2014/main" id="{ACB1E23C-C3E2-FD10-C0DE-28988B58F097}"/>
              </a:ext>
            </a:extLst>
          </p:cNvPr>
          <p:cNvPicPr preferRelativeResize="0">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0393" y="3173673"/>
            <a:ext cx="17462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720;p10" descr="Recurso 31.png">
            <a:extLst>
              <a:ext uri="{FF2B5EF4-FFF2-40B4-BE49-F238E27FC236}">
                <a16:creationId xmlns:a16="http://schemas.microsoft.com/office/drawing/2014/main" id="{18E4471B-3B4B-A427-8887-5418EC4AE5B8}"/>
              </a:ext>
            </a:extLst>
          </p:cNvPr>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61817" y="3101441"/>
            <a:ext cx="1587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720;p10" descr="Recurso 31.png">
            <a:extLst>
              <a:ext uri="{FF2B5EF4-FFF2-40B4-BE49-F238E27FC236}">
                <a16:creationId xmlns:a16="http://schemas.microsoft.com/office/drawing/2014/main" id="{F6F3E24A-0B85-6BE9-4AC3-6746762A0792}"/>
              </a:ext>
            </a:extLst>
          </p:cNvPr>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598676" y="3614746"/>
            <a:ext cx="1587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910108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835AD9-75A3-C196-A85E-EBB66F29DAA1}"/>
            </a:ext>
          </a:extLst>
        </p:cNvPr>
        <p:cNvGrpSpPr/>
        <p:nvPr/>
      </p:nvGrpSpPr>
      <p:grpSpPr>
        <a:xfrm>
          <a:off x="0" y="0"/>
          <a:ext cx="0" cy="0"/>
          <a:chOff x="0" y="0"/>
          <a:chExt cx="0" cy="0"/>
        </a:xfrm>
      </p:grpSpPr>
      <p:pic>
        <p:nvPicPr>
          <p:cNvPr id="41986" name="Google Shape;3085;p17">
            <a:extLst>
              <a:ext uri="{FF2B5EF4-FFF2-40B4-BE49-F238E27FC236}">
                <a16:creationId xmlns:a16="http://schemas.microsoft.com/office/drawing/2014/main" id="{9F22EF17-0FDC-C1C8-C411-12DEC913F31F}"/>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234951" y="1014422"/>
            <a:ext cx="4241800" cy="548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7" name="Google Shape;347;p9" descr="Recurso 25.png">
            <a:extLst>
              <a:ext uri="{FF2B5EF4-FFF2-40B4-BE49-F238E27FC236}">
                <a16:creationId xmlns:a16="http://schemas.microsoft.com/office/drawing/2014/main" id="{1F0E89FC-0691-5C41-1E55-D3DCCA43252D}"/>
              </a:ext>
            </a:extLst>
          </p:cNvPr>
          <p:cNvSpPr>
            <a:spLocks noChangeAspect="1" noChangeArrowheads="1"/>
          </p:cNvSpPr>
          <p:nvPr/>
        </p:nvSpPr>
        <p:spPr bwMode="auto">
          <a:xfrm>
            <a:off x="-617539" y="4735522"/>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160496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160496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160496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160496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160496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160496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1604683" rtl="0" eaLnBrk="0" fontAlgn="base" latinLnBrk="0" hangingPunct="0">
              <a:lnSpc>
                <a:spcPct val="100000"/>
              </a:lnSpc>
              <a:spcBef>
                <a:spcPct val="0"/>
              </a:spcBef>
              <a:spcAft>
                <a:spcPct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1988" name="Google Shape;357;p9">
            <a:extLst>
              <a:ext uri="{FF2B5EF4-FFF2-40B4-BE49-F238E27FC236}">
                <a16:creationId xmlns:a16="http://schemas.microsoft.com/office/drawing/2014/main" id="{21CEFDE1-73DD-3AF9-78C8-1C663D813C36}"/>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 y="533241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Google Shape;358;p9">
            <a:extLst>
              <a:ext uri="{FF2B5EF4-FFF2-40B4-BE49-F238E27FC236}">
                <a16:creationId xmlns:a16="http://schemas.microsoft.com/office/drawing/2014/main" id="{F81BA824-A895-DFBB-370D-B4556F214296}"/>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27064" y="592613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Google Shape;150;p1" descr="Recurso 25.png">
            <a:extLst>
              <a:ext uri="{FF2B5EF4-FFF2-40B4-BE49-F238E27FC236}">
                <a16:creationId xmlns:a16="http://schemas.microsoft.com/office/drawing/2014/main" id="{255A731F-C603-A7A0-00A4-7BA21C0CE0E5}"/>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35000" y="4764089"/>
            <a:ext cx="473075" cy="4762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Google Shape;5325;p223">
            <a:extLst>
              <a:ext uri="{FF2B5EF4-FFF2-40B4-BE49-F238E27FC236}">
                <a16:creationId xmlns:a16="http://schemas.microsoft.com/office/drawing/2014/main" id="{CFBD5048-C80F-FC82-D2E8-5919774F787D}"/>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0876" y="4183065"/>
            <a:ext cx="504825" cy="534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Google Shape;715;p10">
            <a:extLst>
              <a:ext uri="{FF2B5EF4-FFF2-40B4-BE49-F238E27FC236}">
                <a16:creationId xmlns:a16="http://schemas.microsoft.com/office/drawing/2014/main" id="{C80F0421-D9AD-A5AB-C120-416EA2166D04}"/>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42926" y="1704985"/>
            <a:ext cx="1539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4" name="Google Shape;741;p15">
            <a:extLst>
              <a:ext uri="{FF2B5EF4-FFF2-40B4-BE49-F238E27FC236}">
                <a16:creationId xmlns:a16="http://schemas.microsoft.com/office/drawing/2014/main" id="{7DD3CA76-5129-87BD-CF66-7A86B24E29C0}"/>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550864" y="1323985"/>
            <a:ext cx="1460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5" name="Google Shape;719;p10" descr="Recurso 37.png">
            <a:extLst>
              <a:ext uri="{FF2B5EF4-FFF2-40B4-BE49-F238E27FC236}">
                <a16:creationId xmlns:a16="http://schemas.microsoft.com/office/drawing/2014/main" id="{53F44215-A45C-28EC-54CF-45D142EECB49}"/>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8"/>
          <a:stretch>
            <a:fillRect/>
          </a:stretch>
        </p:blipFill>
        <p:spPr bwMode="auto">
          <a:xfrm>
            <a:off x="-552450" y="1050934"/>
            <a:ext cx="1412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9" name="Google Shape;717;p10" descr="Recurso 32.png">
            <a:extLst>
              <a:ext uri="{FF2B5EF4-FFF2-40B4-BE49-F238E27FC236}">
                <a16:creationId xmlns:a16="http://schemas.microsoft.com/office/drawing/2014/main" id="{846CD4C6-5BC5-9570-FD06-E608D2CCC4F8}"/>
              </a:ext>
            </a:extLst>
          </p:cNvPr>
          <p:cNvPicPr preferRelativeResize="0">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77850" y="2366971"/>
            <a:ext cx="1666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3036;p14">
            <a:extLst>
              <a:ext uri="{FF2B5EF4-FFF2-40B4-BE49-F238E27FC236}">
                <a16:creationId xmlns:a16="http://schemas.microsoft.com/office/drawing/2014/main" id="{5368DF16-A14B-02E4-FD3B-BD87E347D8C8}"/>
              </a:ext>
            </a:extLst>
          </p:cNvPr>
          <p:cNvSpPr txBox="1">
            <a:spLocks noChangeArrowheads="1"/>
          </p:cNvSpPr>
          <p:nvPr/>
        </p:nvSpPr>
        <p:spPr bwMode="auto">
          <a:xfrm>
            <a:off x="3825081" y="707291"/>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33" rtl="0" eaLnBrk="0" fontAlgn="base" latinLnBrk="0" hangingPunct="0">
              <a:lnSpc>
                <a:spcPct val="100000"/>
              </a:lnSpc>
              <a:spcBef>
                <a:spcPct val="0"/>
              </a:spcBef>
              <a:spcAft>
                <a:spcPct val="0"/>
              </a:spcAft>
              <a:buClr>
                <a:srgbClr val="000000"/>
              </a:buClr>
              <a:buSzPts val="1200"/>
              <a:buFont typeface="Arial" panose="020B0604020202020204" pitchFamily="34" charset="0"/>
              <a:buNone/>
              <a:tabLst/>
              <a:defRPr/>
            </a:pPr>
            <a:r>
              <a:rPr kumimoji="0" lang="es-CO" altLang="es-CO" sz="1051"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04 de septiembre de 2025 18:00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pic>
        <p:nvPicPr>
          <p:cNvPr id="4" name="Google Shape;720;p10" descr="Recurso 31.png">
            <a:extLst>
              <a:ext uri="{FF2B5EF4-FFF2-40B4-BE49-F238E27FC236}">
                <a16:creationId xmlns:a16="http://schemas.microsoft.com/office/drawing/2014/main" id="{9C99CD87-1DE5-B5E2-012E-0A28B1557D5E}"/>
              </a:ext>
            </a:extLst>
          </p:cNvPr>
          <p:cNvPicPr preferRelativeResize="0">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42926" y="1935966"/>
            <a:ext cx="1587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Google Shape;3099;p17">
            <a:extLst>
              <a:ext uri="{FF2B5EF4-FFF2-40B4-BE49-F238E27FC236}">
                <a16:creationId xmlns:a16="http://schemas.microsoft.com/office/drawing/2014/main" id="{1E7E4743-23FE-418E-04F8-722583E73C05}"/>
              </a:ext>
            </a:extLst>
          </p:cNvPr>
          <p:cNvGraphicFramePr>
            <a:graphicFrameLocks noGrp="1"/>
          </p:cNvGraphicFramePr>
          <p:nvPr>
            <p:extLst>
              <p:ext uri="{D42A27DB-BD31-4B8C-83A1-F6EECF244321}">
                <p14:modId xmlns:p14="http://schemas.microsoft.com/office/powerpoint/2010/main" val="3887169685"/>
              </p:ext>
            </p:extLst>
          </p:nvPr>
        </p:nvGraphicFramePr>
        <p:xfrm>
          <a:off x="4476751" y="2224702"/>
          <a:ext cx="7527600" cy="2787626"/>
        </p:xfrm>
        <a:graphic>
          <a:graphicData uri="http://schemas.openxmlformats.org/drawingml/2006/table">
            <a:tbl>
              <a:tblPr/>
              <a:tblGrid>
                <a:gridCol w="1247774">
                  <a:extLst>
                    <a:ext uri="{9D8B030D-6E8A-4147-A177-3AD203B41FA5}">
                      <a16:colId xmlns:a16="http://schemas.microsoft.com/office/drawing/2014/main" val="20000"/>
                    </a:ext>
                  </a:extLst>
                </a:gridCol>
                <a:gridCol w="6279826">
                  <a:extLst>
                    <a:ext uri="{9D8B030D-6E8A-4147-A177-3AD203B41FA5}">
                      <a16:colId xmlns:a16="http://schemas.microsoft.com/office/drawing/2014/main" val="20001"/>
                    </a:ext>
                  </a:extLst>
                </a:gridCol>
              </a:tblGrid>
              <a:tr h="278539">
                <a:tc>
                  <a:txBody>
                    <a:bodyPr/>
                    <a:lstStyle>
                      <a:lvl1pPr defTabSz="91281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2813"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CO" altLang="es-CO" sz="1000" b="1" i="0" u="none" strike="noStrike" cap="none" normalizeH="0" baseline="0" dirty="0">
                          <a:ln>
                            <a:noFill/>
                          </a:ln>
                          <a:solidFill>
                            <a:srgbClr val="FFFFFF"/>
                          </a:solidFill>
                          <a:effectLst/>
                          <a:latin typeface="Verdana" panose="020B0604030504040204" pitchFamily="34" charset="0"/>
                          <a:cs typeface="Arial" panose="020B0604020202020204" pitchFamily="34" charset="0"/>
                          <a:sym typeface="Verdana" panose="020B0604030504040204" pitchFamily="34" charset="0"/>
                        </a:rPr>
                        <a:t>ÁREA HIDROGRÁFICA </a:t>
                      </a:r>
                      <a:endParaRPr kumimoji="0" lang="es-CO" altLang="es-CO" sz="1000" b="0" i="0" u="none" strike="noStrike" cap="none" normalizeH="0" baseline="0" dirty="0">
                        <a:ln>
                          <a:noFill/>
                        </a:ln>
                        <a:solidFill>
                          <a:schemeClr val="tx1"/>
                        </a:solidFill>
                        <a:effectLst/>
                        <a:latin typeface="Calibri" panose="020F0502020204030204" pitchFamily="34" charset="0"/>
                        <a:cs typeface="Arial" panose="020B0604020202020204" pitchFamily="34" charset="0"/>
                        <a:sym typeface="Arial" panose="020B0604020202020204" pitchFamily="34" charset="0"/>
                      </a:endParaRPr>
                    </a:p>
                  </a:txBody>
                  <a:tcPr marL="16275" marR="16275" marT="8004" marB="8004" anchor="ctr" horzOverflow="overflow">
                    <a:lnL w="9525" cap="flat" cmpd="sng" algn="ctr">
                      <a:solidFill>
                        <a:srgbClr val="46AAC5"/>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0070C0"/>
                    </a:solidFill>
                  </a:tcPr>
                </a:tc>
                <a:tc>
                  <a:txBody>
                    <a:bodyPr/>
                    <a:lstStyle>
                      <a:lvl1pPr defTabSz="912813">
                        <a:lnSpc>
                          <a:spcPct val="90000"/>
                        </a:lnSpc>
                        <a:spcBef>
                          <a:spcPts val="1000"/>
                        </a:spcBef>
                        <a:buFont typeface="Arial" panose="020B0604020202020204" pitchFamily="34" charset="0"/>
                        <a:defRPr sz="2400">
                          <a:solidFill>
                            <a:schemeClr val="tx1"/>
                          </a:solidFill>
                          <a:latin typeface="Calibri" panose="020F0502020204030204" pitchFamily="34" charset="0"/>
                        </a:defRPr>
                      </a:lvl1pPr>
                      <a:lvl2pPr marL="742950" indent="-285750" defTabSz="912813">
                        <a:lnSpc>
                          <a:spcPct val="90000"/>
                        </a:lnSpc>
                        <a:spcBef>
                          <a:spcPts val="500"/>
                        </a:spcBef>
                        <a:buFont typeface="Arial" panose="020B0604020202020204" pitchFamily="34" charset="0"/>
                        <a:defRPr sz="2000">
                          <a:solidFill>
                            <a:schemeClr val="tx1"/>
                          </a:solidFill>
                          <a:latin typeface="Calibri" panose="020F0502020204030204" pitchFamily="34" charset="0"/>
                        </a:defRPr>
                      </a:lvl2pPr>
                      <a:lvl3pPr marL="1143000" indent="-228600" defTabSz="912813">
                        <a:lnSpc>
                          <a:spcPct val="90000"/>
                        </a:lnSpc>
                        <a:spcBef>
                          <a:spcPts val="500"/>
                        </a:spcBef>
                        <a:buFont typeface="Arial" panose="020B0604020202020204" pitchFamily="34" charset="0"/>
                        <a:defRPr>
                          <a:solidFill>
                            <a:schemeClr val="tx1"/>
                          </a:solidFill>
                          <a:latin typeface="Calibri" panose="020F0502020204030204" pitchFamily="34" charset="0"/>
                        </a:defRPr>
                      </a:lvl3pPr>
                      <a:lvl4pPr marL="16002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4pPr>
                      <a:lvl5pPr marL="2057400" indent="-228600" defTabSz="912813">
                        <a:lnSpc>
                          <a:spcPct val="90000"/>
                        </a:lnSpc>
                        <a:spcBef>
                          <a:spcPts val="500"/>
                        </a:spcBef>
                        <a:buFont typeface="Arial" panose="020B0604020202020204" pitchFamily="34" charset="0"/>
                        <a:defRPr sz="1600">
                          <a:solidFill>
                            <a:schemeClr val="tx1"/>
                          </a:solidFill>
                          <a:latin typeface="Calibri" panose="020F0502020204030204" pitchFamily="34" charset="0"/>
                        </a:defRPr>
                      </a:lvl5pPr>
                      <a:lvl6pPr marL="25146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6pPr>
                      <a:lvl7pPr marL="29718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7pPr>
                      <a:lvl8pPr marL="34290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8pPr>
                      <a:lvl9pPr marL="3886200" indent="-228600" defTabSz="912813" eaLnBrk="0" fontAlgn="base" hangingPunct="0">
                        <a:lnSpc>
                          <a:spcPct val="90000"/>
                        </a:lnSpc>
                        <a:spcBef>
                          <a:spcPts val="500"/>
                        </a:spcBef>
                        <a:spcAft>
                          <a:spcPct val="0"/>
                        </a:spcAft>
                        <a:buFont typeface="Arial" panose="020B0604020202020204" pitchFamily="34" charset="0"/>
                        <a:defRPr sz="1600">
                          <a:solidFill>
                            <a:schemeClr val="tx1"/>
                          </a:solidFill>
                          <a:latin typeface="Calibri" panose="020F0502020204030204" pitchFamily="34" charset="0"/>
                        </a:defRPr>
                      </a:lvl9pPr>
                    </a:lstStyle>
                    <a:p>
                      <a:pPr marL="0" marR="0" lvl="0" indent="0" algn="ctr" defTabSz="912813" rtl="0" eaLnBrk="1" fontAlgn="base" latinLnBrk="0" hangingPunct="1">
                        <a:lnSpc>
                          <a:spcPct val="100000"/>
                        </a:lnSpc>
                        <a:spcBef>
                          <a:spcPct val="0"/>
                        </a:spcBef>
                        <a:spcAft>
                          <a:spcPct val="0"/>
                        </a:spcAft>
                        <a:buClr>
                          <a:srgbClr val="FFFFFF"/>
                        </a:buClr>
                        <a:buSzPts val="1200"/>
                        <a:buFont typeface="Arial" panose="020B0604020202020204" pitchFamily="34" charset="0"/>
                        <a:buNone/>
                        <a:tabLst/>
                      </a:pPr>
                      <a:r>
                        <a:rPr kumimoji="0" lang="es-ES" altLang="es-CO" sz="1000" b="1" i="0" u="none" strike="noStrike" cap="none" normalizeH="0" baseline="0" dirty="0">
                          <a:ln>
                            <a:noFill/>
                          </a:ln>
                          <a:solidFill>
                            <a:schemeClr val="bg1"/>
                          </a:solidFill>
                          <a:effectLst/>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rPr>
                        <a:t>SE DESTACAN LAS SIGUIENTES ALERTAS ROJAS POR NIVELES ALTOS, CRECIENTES SÚBITAS, DESBORDAMIENTOS Y/O INUNDACIONES:</a:t>
                      </a:r>
                    </a:p>
                  </a:txBody>
                  <a:tcPr marL="16275" marR="16275" marT="8004" marB="8004" anchor="ctr" horzOverflow="overflow">
                    <a:lnL w="9525" cap="flat" cmpd="sng" algn="ctr">
                      <a:solidFill>
                        <a:srgbClr val="000000">
                          <a:alpha val="0"/>
                        </a:srgbClr>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rgbClr val="0070C0"/>
                    </a:solidFill>
                  </a:tcPr>
                </a:tc>
                <a:extLst>
                  <a:ext uri="{0D108BD9-81ED-4DB2-BD59-A6C34878D82A}">
                    <a16:rowId xmlns:a16="http://schemas.microsoft.com/office/drawing/2014/main" val="10000"/>
                  </a:ext>
                </a:extLst>
              </a:tr>
              <a:tr h="336106">
                <a:tc>
                  <a:txBody>
                    <a:bodyPr/>
                    <a:lstStyle/>
                    <a:p>
                      <a:pPr marL="0" marR="0" lvl="0" indent="0" algn="ctr"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s-ES" altLang="es-CO" sz="1000" b="0" i="0" u="none" strike="noStrike" cap="none" normalizeH="0" baseline="0" dirty="0">
                          <a:ln>
                            <a:noFill/>
                          </a:ln>
                          <a:solidFill>
                            <a:srgbClr val="000000"/>
                          </a:solidFill>
                          <a:effectLst/>
                          <a:latin typeface="Verdana" panose="020B0604030504040204" pitchFamily="34" charset="0"/>
                          <a:cs typeface="Arial" panose="020B0604020202020204" pitchFamily="34" charset="0"/>
                          <a:sym typeface="Arial" panose="020B0604020202020204" pitchFamily="34" charset="0"/>
                        </a:rPr>
                        <a:t>Orinoco</a:t>
                      </a:r>
                    </a:p>
                  </a:txBody>
                  <a:tcPr marL="21725" marR="21725" marT="10660" marB="10660" anchor="ctr">
                    <a:lnL w="9525" cap="flat" cmpd="sng" algn="ctr">
                      <a:solidFill>
                        <a:srgbClr val="46AAC5"/>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tc>
                  <a:txBody>
                    <a:bodyPr/>
                    <a:lstStyle/>
                    <a:p>
                      <a:pPr marL="171450" marR="0" lvl="0" indent="-17145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Char char="•"/>
                        <a:tabLst/>
                        <a:defRPr/>
                      </a:pPr>
                      <a:r>
                        <a:rPr lang="es-ES" sz="1000" b="0" u="none" strike="noStrike" dirty="0">
                          <a:solidFill>
                            <a:schemeClr val="dk1"/>
                          </a:solidFill>
                          <a:latin typeface="Verdana" panose="020B0604030504040204" pitchFamily="34" charset="0"/>
                          <a:ea typeface="Verdana" panose="020B0604030504040204" pitchFamily="34" charset="0"/>
                          <a:cs typeface="Arial Narrow"/>
                          <a:sym typeface="Arial Narrow"/>
                        </a:rPr>
                        <a:t>Niveles altos en la parte baja del río Inírida a la altura del municipio de Inírida (Guainía). Especial atención en zonas ribereñas de dicho municipio. </a:t>
                      </a:r>
                    </a:p>
                    <a:p>
                      <a:pPr marL="171450" marR="0" lvl="0" indent="-17145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Char char="•"/>
                        <a:tabLst/>
                        <a:defRPr/>
                      </a:pPr>
                      <a:r>
                        <a:rPr lang="es-CO" sz="10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Guayuriba y sus afluentes, especialmente en las quebradas Blanca, Las Jotas y San Marcos, así como en el río Negro a la altura de Guayabetal, Gutiérrez y Quetame (Cundinamarca). Se recomienda especial atención en los municipios de Fómeque, Guayabetal, Gutiérrez, Quetame y Une (Cundinamarca), Acacías, Puerto López, San Carlos de Guaroa y Villavicencio (Meta). </a:t>
                      </a:r>
                    </a:p>
                    <a:p>
                      <a:pPr marL="171450" marR="0" lvl="0" indent="-17145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Char char="•"/>
                        <a:tabLst/>
                        <a:defRPr/>
                      </a:pPr>
                      <a:r>
                        <a:rPr lang="es-CO" sz="1000" b="0" u="none" strike="noStrike" dirty="0">
                          <a:solidFill>
                            <a:schemeClr val="dk1"/>
                          </a:solidFill>
                          <a:latin typeface="Verdana" panose="020B0604030504040204" pitchFamily="34" charset="0"/>
                          <a:ea typeface="Verdana" panose="020B0604030504040204" pitchFamily="34" charset="0"/>
                          <a:cs typeface="Arial Narrow"/>
                          <a:sym typeface="Arial Narrow"/>
                        </a:rPr>
                        <a:t>Crecientes súbitas </a:t>
                      </a:r>
                      <a:r>
                        <a:rPr lang="es-CO" sz="1000" b="0" u="none" strike="noStrike" baseline="0" dirty="0">
                          <a:solidFill>
                            <a:schemeClr val="dk1"/>
                          </a:solidFill>
                          <a:latin typeface="Verdana" panose="020B0604030504040204" pitchFamily="34" charset="0"/>
                          <a:ea typeface="Verdana" panose="020B0604030504040204" pitchFamily="34" charset="0"/>
                          <a:cs typeface="Arial Narrow"/>
                          <a:sym typeface="Arial Narrow"/>
                        </a:rPr>
                        <a:t>en el </a:t>
                      </a:r>
                      <a:r>
                        <a:rPr lang="es-CO" sz="1000" b="0" u="none" strike="noStrike" dirty="0">
                          <a:solidFill>
                            <a:schemeClr val="dk1"/>
                          </a:solidFill>
                          <a:latin typeface="Verdana" panose="020B0604030504040204" pitchFamily="34" charset="0"/>
                          <a:ea typeface="Verdana" panose="020B0604030504040204" pitchFamily="34" charset="0"/>
                          <a:cs typeface="Arial Narrow"/>
                          <a:sym typeface="Arial Narrow"/>
                        </a:rPr>
                        <a:t>río Lengupá y sus aportantes.</a:t>
                      </a:r>
                      <a:r>
                        <a:rPr lang="es-CO" sz="1000" b="0" u="none" strike="noStrike" baseline="0" dirty="0">
                          <a:solidFill>
                            <a:schemeClr val="dk1"/>
                          </a:solidFill>
                          <a:latin typeface="Verdana" panose="020B0604030504040204" pitchFamily="34" charset="0"/>
                          <a:ea typeface="Verdana" panose="020B0604030504040204" pitchFamily="34" charset="0"/>
                          <a:cs typeface="Arial Narrow"/>
                          <a:sym typeface="Arial Narrow"/>
                        </a:rPr>
                        <a:t> Especial atención en </a:t>
                      </a:r>
                      <a:r>
                        <a:rPr lang="es-CO" sz="1000" b="0" u="none" strike="noStrike" dirty="0">
                          <a:solidFill>
                            <a:schemeClr val="dk1"/>
                          </a:solidFill>
                          <a:latin typeface="Verdana" panose="020B0604030504040204" pitchFamily="34" charset="0"/>
                          <a:ea typeface="Verdana" panose="020B0604030504040204" pitchFamily="34" charset="0"/>
                          <a:cs typeface="Arial Narrow"/>
                          <a:sym typeface="Arial Narrow"/>
                        </a:rPr>
                        <a:t>los municipios de Santa María, Rondón, </a:t>
                      </a:r>
                      <a:r>
                        <a:rPr lang="es-CO" sz="10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Zetaquirá</a:t>
                      </a:r>
                      <a:r>
                        <a:rPr lang="es-CO" sz="1000" b="0" u="none" strike="noStrike" dirty="0">
                          <a:solidFill>
                            <a:schemeClr val="dk1"/>
                          </a:solidFill>
                          <a:latin typeface="Verdana" panose="020B0604030504040204" pitchFamily="34" charset="0"/>
                          <a:ea typeface="Verdana" panose="020B0604030504040204" pitchFamily="34" charset="0"/>
                          <a:cs typeface="Arial Narrow"/>
                          <a:sym typeface="Arial Narrow"/>
                        </a:rPr>
                        <a:t>, Campohermoso y San Luis de Gaceno (Boyacá). </a:t>
                      </a:r>
                    </a:p>
                    <a:p>
                      <a:pPr marL="171450" marR="0" lvl="0" indent="-17145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Char char="•"/>
                        <a:tabLst/>
                        <a:defRPr/>
                      </a:pPr>
                      <a:r>
                        <a:rPr lang="es-CO" sz="1000" b="0" u="none" strike="noStrike" dirty="0">
                          <a:solidFill>
                            <a:schemeClr val="dk1"/>
                          </a:solidFill>
                          <a:latin typeface="Verdana" panose="020B0604030504040204" pitchFamily="34" charset="0"/>
                          <a:ea typeface="Verdana" panose="020B0604030504040204" pitchFamily="34" charset="0"/>
                          <a:cs typeface="Arial Narrow"/>
                          <a:sym typeface="Arial Narrow"/>
                        </a:rPr>
                        <a:t>Crecientes súbitas en el río Cusiana y sus tributarios, especialmente el río </a:t>
                      </a:r>
                      <a:r>
                        <a:rPr lang="es-CO" sz="10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Unete</a:t>
                      </a:r>
                      <a:r>
                        <a:rPr lang="es-CO" sz="1000" b="0" u="none" strike="noStrike" dirty="0">
                          <a:solidFill>
                            <a:schemeClr val="dk1"/>
                          </a:solidFill>
                          <a:latin typeface="Verdana" panose="020B0604030504040204" pitchFamily="34" charset="0"/>
                          <a:ea typeface="Verdana" panose="020B0604030504040204" pitchFamily="34" charset="0"/>
                          <a:cs typeface="Arial Narrow"/>
                          <a:sym typeface="Arial Narrow"/>
                        </a:rPr>
                        <a:t> y el río </a:t>
                      </a:r>
                      <a:r>
                        <a:rPr lang="es-CO" sz="10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Charte</a:t>
                      </a:r>
                      <a:r>
                        <a:rPr lang="es-CO" sz="1000" b="0" u="none" strike="noStrike" dirty="0">
                          <a:solidFill>
                            <a:schemeClr val="dk1"/>
                          </a:solidFill>
                          <a:latin typeface="Verdana" panose="020B0604030504040204" pitchFamily="34" charset="0"/>
                          <a:ea typeface="Verdana" panose="020B0604030504040204" pitchFamily="34" charset="0"/>
                          <a:cs typeface="Arial Narrow"/>
                          <a:sym typeface="Arial Narrow"/>
                        </a:rPr>
                        <a:t>. Se recomienda especial atención en los municipios de Pajarito y Aquitania (Boyacá), Tauramena, Recetor, Aguazul y Maní (Casanare). </a:t>
                      </a:r>
                      <a:endParaRPr lang="es-CO" sz="1000" b="0" dirty="0">
                        <a:latin typeface="Verdana" panose="020B0604030504040204" pitchFamily="34" charset="0"/>
                        <a:ea typeface="Verdana" panose="020B0604030504040204" pitchFamily="34" charset="0"/>
                      </a:endParaRPr>
                    </a:p>
                    <a:p>
                      <a:pPr marL="171450" marR="0" lvl="0" indent="-17145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Char char="•"/>
                        <a:tabLst/>
                        <a:defRPr/>
                      </a:pPr>
                      <a:r>
                        <a:rPr lang="es-CO" sz="10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Crecientes súbitas en el río Cravo Sur y sus afluentes. Especial atención en los municipios de </a:t>
                      </a:r>
                      <a:r>
                        <a:rPr lang="es-CO" sz="1000" b="0" i="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Labranzagrande</a:t>
                      </a:r>
                      <a:r>
                        <a:rPr lang="es-CO" sz="10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(Boyacá), Yopal, Nunchía y Orocué (Casanare). </a:t>
                      </a:r>
                    </a:p>
                    <a:p>
                      <a:pPr marL="171450" marR="0" lvl="0" indent="-17145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Char char="•"/>
                        <a:tabLst/>
                        <a:defRPr/>
                      </a:pPr>
                      <a:r>
                        <a:rPr lang="es-CO" sz="1000" u="none" dirty="0">
                          <a:solidFill>
                            <a:schemeClr val="dk1"/>
                          </a:solidFill>
                          <a:latin typeface="Verdana" panose="020B0604030504040204" pitchFamily="34" charset="0"/>
                          <a:ea typeface="Verdana" panose="020B0604030504040204" pitchFamily="34" charset="0"/>
                          <a:cs typeface="Arial Narrow"/>
                          <a:sym typeface="Arial Narrow"/>
                        </a:rPr>
                        <a:t>Crecientes súbitas en el río Ariporo y sus aportantes, como el río Muese y caño Barrosa. Especial atención  en los municipios de Paz de Ariporo y Hato Corozal. </a:t>
                      </a:r>
                      <a:endParaRPr lang="es-CO" sz="1000" b="0" u="none" dirty="0">
                        <a:solidFill>
                          <a:schemeClr val="dk1"/>
                        </a:solidFill>
                        <a:latin typeface="Verdana" panose="020B0604030504040204" pitchFamily="34" charset="0"/>
                        <a:ea typeface="Verdana" panose="020B0604030504040204" pitchFamily="34" charset="0"/>
                        <a:cs typeface="Arial Narrow"/>
                        <a:sym typeface="Arial Narrow"/>
                      </a:endParaRPr>
                    </a:p>
                  </a:txBody>
                  <a:tcPr marL="28951" marR="28951" marT="14209" marB="14209" anchor="ctr">
                    <a:lnL w="9525" cap="flat" cmpd="sng" algn="ctr">
                      <a:solidFill>
                        <a:srgbClr val="000000">
                          <a:alpha val="0"/>
                        </a:srgbClr>
                      </a:solidFill>
                      <a:prstDash val="solid"/>
                      <a:round/>
                      <a:headEnd type="none" w="sm" len="sm"/>
                      <a:tailEnd type="none" w="sm" len="sm"/>
                    </a:lnL>
                    <a:lnR w="9525" cap="flat" cmpd="sng" algn="ctr">
                      <a:solidFill>
                        <a:srgbClr val="46AAC5"/>
                      </a:solidFill>
                      <a:prstDash val="solid"/>
                      <a:round/>
                      <a:headEnd type="none" w="sm" len="sm"/>
                      <a:tailEnd type="none" w="sm" len="sm"/>
                    </a:lnR>
                    <a:lnT w="9525" cap="flat" cmpd="sng" algn="ctr">
                      <a:solidFill>
                        <a:srgbClr val="46AAC5"/>
                      </a:solidFill>
                      <a:prstDash val="solid"/>
                      <a:round/>
                      <a:headEnd type="none" w="sm" len="sm"/>
                      <a:tailEnd type="none" w="sm" len="sm"/>
                    </a:lnT>
                    <a:lnB w="9525" cap="flat" cmpd="sng" algn="ctr">
                      <a:solidFill>
                        <a:srgbClr val="46AAC5"/>
                      </a:solidFill>
                      <a:prstDash val="solid"/>
                      <a:round/>
                      <a:headEnd type="none" w="sm" len="sm"/>
                      <a:tailEnd type="none" w="sm" len="sm"/>
                    </a:lnB>
                    <a:lnTlToBr>
                      <a:noFill/>
                    </a:lnTlToBr>
                    <a:lnBlToTr>
                      <a:noFill/>
                    </a:lnBlToTr>
                    <a:solidFill>
                      <a:schemeClr val="bg1"/>
                    </a:solidFill>
                  </a:tcPr>
                </a:tc>
                <a:extLst>
                  <a:ext uri="{0D108BD9-81ED-4DB2-BD59-A6C34878D82A}">
                    <a16:rowId xmlns:a16="http://schemas.microsoft.com/office/drawing/2014/main" val="3416065716"/>
                  </a:ext>
                </a:extLst>
              </a:tr>
            </a:tbl>
          </a:graphicData>
        </a:graphic>
      </p:graphicFrame>
      <p:pic>
        <p:nvPicPr>
          <p:cNvPr id="2" name="Google Shape;742;p15">
            <a:extLst>
              <a:ext uri="{FF2B5EF4-FFF2-40B4-BE49-F238E27FC236}">
                <a16:creationId xmlns:a16="http://schemas.microsoft.com/office/drawing/2014/main" id="{8F5934BF-4921-77CB-45D0-9A487A62B302}"/>
              </a:ext>
            </a:extLst>
          </p:cNvPr>
          <p:cNvPicPr preferRelativeResize="0">
            <a:picLocks noChangeAspect="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600393" y="3173673"/>
            <a:ext cx="174625"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741;p15">
            <a:extLst>
              <a:ext uri="{FF2B5EF4-FFF2-40B4-BE49-F238E27FC236}">
                <a16:creationId xmlns:a16="http://schemas.microsoft.com/office/drawing/2014/main" id="{5DF75B3B-AABE-2BCB-2465-4D935D576DE0}"/>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767578" y="3919441"/>
            <a:ext cx="1460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741;p15">
            <a:extLst>
              <a:ext uri="{FF2B5EF4-FFF2-40B4-BE49-F238E27FC236}">
                <a16:creationId xmlns:a16="http://schemas.microsoft.com/office/drawing/2014/main" id="{64060536-E4DC-8B5B-7CB5-77F579B5CE44}"/>
              </a:ext>
            </a:extLst>
          </p:cNvPr>
          <p:cNvPicPr preferRelativeResize="0">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3496115" y="4033043"/>
            <a:ext cx="146051"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719;p10" descr="Recurso 37.png">
            <a:extLst>
              <a:ext uri="{FF2B5EF4-FFF2-40B4-BE49-F238E27FC236}">
                <a16:creationId xmlns:a16="http://schemas.microsoft.com/office/drawing/2014/main" id="{32D8C4DA-5B01-0D09-CA89-2DC7EF50FF4B}"/>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8"/>
          <a:stretch>
            <a:fillRect/>
          </a:stretch>
        </p:blipFill>
        <p:spPr bwMode="auto">
          <a:xfrm>
            <a:off x="2513479" y="3318136"/>
            <a:ext cx="1412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719;p10" descr="Recurso 37.png">
            <a:extLst>
              <a:ext uri="{FF2B5EF4-FFF2-40B4-BE49-F238E27FC236}">
                <a16:creationId xmlns:a16="http://schemas.microsoft.com/office/drawing/2014/main" id="{0F6DD7AF-68DE-6EFE-E7FD-678DD433DD11}"/>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8"/>
          <a:stretch>
            <a:fillRect/>
          </a:stretch>
        </p:blipFill>
        <p:spPr bwMode="auto">
          <a:xfrm>
            <a:off x="2654766" y="3173672"/>
            <a:ext cx="1412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719;p10" descr="Recurso 37.png">
            <a:extLst>
              <a:ext uri="{FF2B5EF4-FFF2-40B4-BE49-F238E27FC236}">
                <a16:creationId xmlns:a16="http://schemas.microsoft.com/office/drawing/2014/main" id="{0815927B-C0E3-1A90-EB22-AD15F4FDDD18}"/>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8"/>
          <a:stretch>
            <a:fillRect/>
          </a:stretch>
        </p:blipFill>
        <p:spPr bwMode="auto">
          <a:xfrm>
            <a:off x="2285208" y="3390367"/>
            <a:ext cx="1412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719;p10" descr="Recurso 37.png">
            <a:extLst>
              <a:ext uri="{FF2B5EF4-FFF2-40B4-BE49-F238E27FC236}">
                <a16:creationId xmlns:a16="http://schemas.microsoft.com/office/drawing/2014/main" id="{3DB62759-7C27-4EB5-5727-9F8831D7D40B}"/>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8"/>
          <a:stretch>
            <a:fillRect/>
          </a:stretch>
        </p:blipFill>
        <p:spPr bwMode="auto">
          <a:xfrm>
            <a:off x="2008983" y="3618515"/>
            <a:ext cx="1412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719;p10" descr="Recurso 37.png">
            <a:extLst>
              <a:ext uri="{FF2B5EF4-FFF2-40B4-BE49-F238E27FC236}">
                <a16:creationId xmlns:a16="http://schemas.microsoft.com/office/drawing/2014/main" id="{A4BE8494-E20B-A8C4-31A4-40CBBF299610}"/>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8"/>
          <a:stretch>
            <a:fillRect/>
          </a:stretch>
        </p:blipFill>
        <p:spPr bwMode="auto">
          <a:xfrm>
            <a:off x="2426495" y="3438524"/>
            <a:ext cx="1412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038197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42" name="Google Shape;746;p15" descr="Recurso 39.png">
            <a:extLst>
              <a:ext uri="{FF2B5EF4-FFF2-40B4-BE49-F238E27FC236}">
                <a16:creationId xmlns:a16="http://schemas.microsoft.com/office/drawing/2014/main" id="{37C5821D-54A2-6A19-AC13-FDFE61BCB6B2}"/>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9011" y="6515101"/>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9" name="Google Shape;347;p9" descr="Recurso 25.png">
            <a:extLst>
              <a:ext uri="{FF2B5EF4-FFF2-40B4-BE49-F238E27FC236}">
                <a16:creationId xmlns:a16="http://schemas.microsoft.com/office/drawing/2014/main" id="{87EE6A4B-A715-768A-5DCD-34F88D2AE99C}"/>
              </a:ext>
            </a:extLst>
          </p:cNvPr>
          <p:cNvSpPr>
            <a:spLocks noChangeAspect="1" noChangeArrowheads="1"/>
          </p:cNvSpPr>
          <p:nvPr/>
        </p:nvSpPr>
        <p:spPr bwMode="auto">
          <a:xfrm>
            <a:off x="-1531938" y="4511675"/>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8457" name="Google Shape;357;p9">
            <a:extLst>
              <a:ext uri="{FF2B5EF4-FFF2-40B4-BE49-F238E27FC236}">
                <a16:creationId xmlns:a16="http://schemas.microsoft.com/office/drawing/2014/main" id="{235592A3-926A-C846-64DC-E551B9577E4B}"/>
              </a:ext>
            </a:extLst>
          </p:cNvPr>
          <p:cNvSpPr>
            <a:spLocks noChangeAspect="1" noChangeArrowheads="1"/>
          </p:cNvSpPr>
          <p:nvPr/>
        </p:nvSpPr>
        <p:spPr bwMode="auto">
          <a:xfrm>
            <a:off x="-1562100" y="5108575"/>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58" name="Google Shape;358;p9">
            <a:extLst>
              <a:ext uri="{FF2B5EF4-FFF2-40B4-BE49-F238E27FC236}">
                <a16:creationId xmlns:a16="http://schemas.microsoft.com/office/drawing/2014/main" id="{3BDCF5F0-4B24-1676-F610-270F31116983}"/>
              </a:ext>
            </a:extLst>
          </p:cNvPr>
          <p:cNvSpPr>
            <a:spLocks noChangeAspect="1" noChangeArrowheads="1"/>
          </p:cNvSpPr>
          <p:nvPr/>
        </p:nvSpPr>
        <p:spPr bwMode="auto">
          <a:xfrm>
            <a:off x="-1541463" y="5702300"/>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59" name="Google Shape;150;p1" descr="Recurso 25.png">
            <a:extLst>
              <a:ext uri="{FF2B5EF4-FFF2-40B4-BE49-F238E27FC236}">
                <a16:creationId xmlns:a16="http://schemas.microsoft.com/office/drawing/2014/main" id="{31417D54-2957-C728-5AE7-582168482D17}"/>
              </a:ext>
            </a:extLst>
          </p:cNvPr>
          <p:cNvSpPr>
            <a:spLocks noChangeAspect="1" noChangeArrowheads="1"/>
          </p:cNvSpPr>
          <p:nvPr/>
        </p:nvSpPr>
        <p:spPr bwMode="auto">
          <a:xfrm>
            <a:off x="-1549400" y="4540250"/>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61" name="Google Shape;5325;p223">
            <a:extLst>
              <a:ext uri="{FF2B5EF4-FFF2-40B4-BE49-F238E27FC236}">
                <a16:creationId xmlns:a16="http://schemas.microsoft.com/office/drawing/2014/main" id="{CC075D2E-B9E1-3942-285A-41AB39494586}"/>
              </a:ext>
            </a:extLst>
          </p:cNvPr>
          <p:cNvSpPr>
            <a:spLocks noChangeAspect="1" noChangeArrowheads="1"/>
          </p:cNvSpPr>
          <p:nvPr/>
        </p:nvSpPr>
        <p:spPr bwMode="auto">
          <a:xfrm>
            <a:off x="-1565275" y="3863975"/>
            <a:ext cx="50482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62" name="Google Shape;347;p9" descr="Recurso 25.png">
            <a:extLst>
              <a:ext uri="{FF2B5EF4-FFF2-40B4-BE49-F238E27FC236}">
                <a16:creationId xmlns:a16="http://schemas.microsoft.com/office/drawing/2014/main" id="{48449DEA-D76F-F180-FC12-F973FDE571CC}"/>
              </a:ext>
            </a:extLst>
          </p:cNvPr>
          <p:cNvSpPr>
            <a:spLocks noChangeAspect="1" noChangeArrowheads="1"/>
          </p:cNvSpPr>
          <p:nvPr/>
        </p:nvSpPr>
        <p:spPr bwMode="auto">
          <a:xfrm>
            <a:off x="-1549400" y="448468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 name="Google Shape;736;p15">
            <a:extLst>
              <a:ext uri="{FF2B5EF4-FFF2-40B4-BE49-F238E27FC236}">
                <a16:creationId xmlns:a16="http://schemas.microsoft.com/office/drawing/2014/main" id="{7B59CD49-E97A-822A-C69A-18DA712DB8B3}"/>
              </a:ext>
            </a:extLst>
          </p:cNvPr>
          <p:cNvPicPr preferRelativeResize="0">
            <a:picLocks noChangeAspect="1" noChangeArrowheads="1"/>
          </p:cNvPicPr>
          <p:nvPr/>
        </p:nvPicPr>
        <p:blipFill>
          <a:blip r:embed="rId3" r:link="rId4" cstate="hqprint">
            <a:extLst>
              <a:ext uri="{28A0092B-C50C-407E-A947-70E740481C1C}">
                <a14:useLocalDpi xmlns:a14="http://schemas.microsoft.com/office/drawing/2010/main" val="0"/>
              </a:ext>
            </a:extLst>
          </a:blip>
          <a:srcRect/>
          <a:stretch>
            <a:fillRect/>
          </a:stretch>
        </p:blipFill>
        <p:spPr bwMode="auto">
          <a:xfrm>
            <a:off x="370104" y="1003300"/>
            <a:ext cx="3952442"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Google Shape;347;p9" descr="Recurso 25.png">
            <a:extLst>
              <a:ext uri="{FF2B5EF4-FFF2-40B4-BE49-F238E27FC236}">
                <a16:creationId xmlns:a16="http://schemas.microsoft.com/office/drawing/2014/main" id="{99E5CB46-CB32-B6B3-DD0C-C06E0FD9BC9D}"/>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9" name="Google Shape;353;p9" descr="Recurso 37.png">
            <a:extLst>
              <a:ext uri="{FF2B5EF4-FFF2-40B4-BE49-F238E27FC236}">
                <a16:creationId xmlns:a16="http://schemas.microsoft.com/office/drawing/2014/main" id="{242A9823-6F5B-A246-BD6C-F06FDB6A07A9}"/>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graphicFrame>
        <p:nvGraphicFramePr>
          <p:cNvPr id="17" name="Google Shape;3394;p29">
            <a:extLst>
              <a:ext uri="{FF2B5EF4-FFF2-40B4-BE49-F238E27FC236}">
                <a16:creationId xmlns:a16="http://schemas.microsoft.com/office/drawing/2014/main" id="{2BAFD910-2F54-B4A4-2D03-D33380669FCC}"/>
              </a:ext>
            </a:extLst>
          </p:cNvPr>
          <p:cNvGraphicFramePr/>
          <p:nvPr/>
        </p:nvGraphicFramePr>
        <p:xfrm>
          <a:off x="4441933" y="1102806"/>
          <a:ext cx="7527600" cy="4870672"/>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276406">
                  <a:extLst>
                    <a:ext uri="{9D8B030D-6E8A-4147-A177-3AD203B41FA5}">
                      <a16:colId xmlns:a16="http://schemas.microsoft.com/office/drawing/2014/main" val="20003"/>
                    </a:ext>
                  </a:extLst>
                </a:gridCol>
              </a:tblGrid>
              <a:tr h="49042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8" marR="91448" marT="45645" marB="45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alta del río Atrato</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8" marR="91448" marT="45645" marB="45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súbitas en la cuenca alta del río Atrato y sus afluentes, se recomienda especial atención en los municipios de El Carmen de Atrato, Lloró, Bagadó, Cértegui, Quibdó y Unión Panamericana (Animas). </a:t>
                      </a:r>
                    </a:p>
                  </a:txBody>
                  <a:tcPr marL="91448" marR="91448" marT="45645" marB="4564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46156507"/>
                  </a:ext>
                </a:extLst>
              </a:tr>
              <a:tr h="612000">
                <a:tc>
                  <a:txBody>
                    <a:bodyPr/>
                    <a:lstStyle/>
                    <a:p>
                      <a:pPr marL="0" marR="0" lvl="0" indent="0" algn="ctr" rtl="0">
                        <a:lnSpc>
                          <a:spcPct val="107000"/>
                        </a:lnSpc>
                        <a:spcBef>
                          <a:spcPts val="0"/>
                        </a:spcBef>
                        <a:spcAft>
                          <a:spcPts val="0"/>
                        </a:spcAft>
                        <a:buNone/>
                      </a:pPr>
                      <a:endParaRPr sz="80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30" marR="91430" marT="45678" marB="4567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Andágueda</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30" marR="91430" marT="45678" marB="4567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súbitas en el río Andágueda y sus aportantes. Se recomienda especial atención en los municipios de Bagadó y Cértegui (Chocó).  </a:t>
                      </a:r>
                      <a:endParaRPr lang="es-ES" sz="900" u="none" strike="noStrike" cap="none" dirty="0">
                        <a:latin typeface="Verdana" panose="020B0604030504040204" pitchFamily="34" charset="0"/>
                        <a:ea typeface="Verdana" panose="020B0604030504040204" pitchFamily="34" charset="0"/>
                        <a:cs typeface="Arial Narrow"/>
                        <a:sym typeface="Arial Narrow"/>
                      </a:endParaRPr>
                    </a:p>
                  </a:txBody>
                  <a:tcPr marL="91430" marR="91430" marT="45678" marB="4567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64370781"/>
                  </a:ext>
                </a:extLst>
              </a:tr>
              <a:tr h="612000">
                <a:tc>
                  <a:txBody>
                    <a:bodyPr/>
                    <a:lstStyle/>
                    <a:p>
                      <a:pPr marL="0" marR="0" lvl="0" indent="0" algn="ctr" rtl="0">
                        <a:lnSpc>
                          <a:spcPct val="107000"/>
                        </a:lnSpc>
                        <a:spcBef>
                          <a:spcPts val="0"/>
                        </a:spcBef>
                        <a:spcAft>
                          <a:spcPts val="0"/>
                        </a:spcAft>
                        <a:buNone/>
                      </a:pPr>
                      <a:endParaRPr sz="80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8" marR="91448" marT="45690" marB="456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Quito</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8" marR="91448" marT="45690" marB="4569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 cuenca del río Quito. Especial atención en los municipios de Cantón de San Pablo, Unión Panamericana, Cértegui, Río Quito y Atrato (Chocó). </a:t>
                      </a:r>
                      <a:endParaRPr lang="es-CO" sz="900" b="0" u="none" strike="noStrike" cap="none" dirty="0">
                        <a:latin typeface="Verdana" panose="020B0604030504040204" pitchFamily="34" charset="0"/>
                        <a:ea typeface="Verdana" panose="020B0604030504040204" pitchFamily="34" charset="0"/>
                        <a:cs typeface="Arial Narrow"/>
                        <a:sym typeface="Arial Narrow"/>
                      </a:endParaRPr>
                    </a:p>
                  </a:txBody>
                  <a:tcPr marL="91448" marR="91448" marT="45690" marB="4569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75970568"/>
                  </a:ext>
                </a:extLst>
              </a:tr>
              <a:tr h="612000">
                <a:tc>
                  <a:txBody>
                    <a:bodyPr/>
                    <a:lstStyle/>
                    <a:p>
                      <a:pPr marL="0" marR="0" lvl="0" indent="0" algn="ctr" rtl="0">
                        <a:lnSpc>
                          <a:spcPct val="107000"/>
                        </a:lnSpc>
                        <a:spcBef>
                          <a:spcPts val="0"/>
                        </a:spcBef>
                        <a:spcAft>
                          <a:spcPts val="0"/>
                        </a:spcAft>
                        <a:buNone/>
                      </a:pPr>
                      <a:endParaRPr sz="80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a:latin typeface="Verdana" panose="020B0604030504040204" pitchFamily="34" charset="0"/>
                          <a:ea typeface="Verdana" panose="020B0604030504040204" pitchFamily="34" charset="0"/>
                          <a:cs typeface="Arial Narrow"/>
                          <a:sym typeface="Arial Narrow"/>
                        </a:rPr>
                        <a:t>Atrato - Darién</a:t>
                      </a:r>
                      <a:endParaRPr sz="900" u="none" strike="noStrike" cap="none">
                        <a:latin typeface="Verdana" panose="020B0604030504040204" pitchFamily="34" charset="0"/>
                        <a:ea typeface="Verdana" panose="020B0604030504040204" pitchFamily="34" charset="0"/>
                        <a:cs typeface="Arial Narrow"/>
                        <a:sym typeface="Arial Narrow"/>
                      </a:endParaRPr>
                    </a:p>
                  </a:txBody>
                  <a:tcPr marL="91448" marR="91448" marT="45607" marB="4560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a:t>
                      </a:r>
                      <a:r>
                        <a:rPr lang="es-CO" sz="900" u="none" strike="noStrike" cap="none" dirty="0" err="1">
                          <a:latin typeface="Verdana" panose="020B0604030504040204" pitchFamily="34" charset="0"/>
                          <a:ea typeface="Verdana" panose="020B0604030504040204" pitchFamily="34" charset="0"/>
                          <a:cs typeface="Arial Narrow"/>
                          <a:sym typeface="Arial Narrow"/>
                        </a:rPr>
                        <a:t>Cabí</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8" marR="91448" marT="45607" marB="4560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 cuenca del río </a:t>
                      </a:r>
                      <a:r>
                        <a:rPr lang="es-CO" sz="900" u="none" strike="noStrike" cap="none" dirty="0" err="1">
                          <a:latin typeface="Verdana" panose="020B0604030504040204" pitchFamily="34" charset="0"/>
                          <a:ea typeface="Verdana" panose="020B0604030504040204" pitchFamily="34" charset="0"/>
                          <a:cs typeface="Arial Narrow"/>
                          <a:sym typeface="Arial Narrow"/>
                        </a:rPr>
                        <a:t>Cabí</a:t>
                      </a:r>
                      <a:r>
                        <a:rPr lang="es-CO" sz="900" u="none" strike="noStrike" cap="none" dirty="0">
                          <a:latin typeface="Verdana" panose="020B0604030504040204" pitchFamily="34" charset="0"/>
                          <a:ea typeface="Verdana" panose="020B0604030504040204" pitchFamily="34" charset="0"/>
                          <a:cs typeface="Arial Narrow"/>
                          <a:sym typeface="Arial Narrow"/>
                        </a:rPr>
                        <a:t> entre otros directos al río Atrato, así como en el río Atrato en su recorrido por el municipio de Quibdó. Especial atención en los municipios de Atrato y Quibdó (Chocó). </a:t>
                      </a:r>
                      <a:endParaRPr lang="es-ES" sz="900" b="1" u="none" strike="noStrike" cap="none" dirty="0">
                        <a:latin typeface="Verdana" panose="020B0604030504040204" pitchFamily="34" charset="0"/>
                        <a:ea typeface="Verdana" panose="020B0604030504040204" pitchFamily="34" charset="0"/>
                        <a:cs typeface="Arial Narrow"/>
                        <a:sym typeface="Arial Narrow"/>
                      </a:endParaRPr>
                    </a:p>
                  </a:txBody>
                  <a:tcPr marL="91448" marR="91448" marT="45607" marB="4560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10561940"/>
                  </a:ext>
                </a:extLst>
              </a:tr>
              <a:tr h="612000">
                <a:tc>
                  <a:txBody>
                    <a:bodyPr/>
                    <a:lstStyle/>
                    <a:p>
                      <a:pPr marL="0" marR="0" lvl="0" indent="0" algn="ctr" rtl="0">
                        <a:lnSpc>
                          <a:spcPct val="107000"/>
                        </a:lnSpc>
                        <a:spcBef>
                          <a:spcPts val="0"/>
                        </a:spcBef>
                        <a:spcAft>
                          <a:spcPts val="0"/>
                        </a:spcAft>
                        <a:buNone/>
                      </a:pPr>
                      <a:endParaRPr sz="80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0" marR="91430" marT="45658" marB="456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Bebaramá</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0" marR="91430" marT="45658" marB="456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a:buNone/>
                        <a:tabLst/>
                        <a:defRPr/>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cuenca del río Bebaramá y otros Directos</a:t>
                      </a:r>
                      <a:r>
                        <a:rPr lang="es-CO" sz="900" b="0" u="none" strike="noStrike" cap="none" baseline="0" dirty="0">
                          <a:solidFill>
                            <a:schemeClr val="dk1"/>
                          </a:solidFill>
                          <a:latin typeface="Verdana" panose="020B0604030504040204" pitchFamily="34" charset="0"/>
                          <a:ea typeface="Verdana" panose="020B0604030504040204" pitchFamily="34" charset="0"/>
                          <a:cs typeface="Arial Narrow"/>
                          <a:sym typeface="Arial Narrow"/>
                        </a:rPr>
                        <a:t> Atrato (</a:t>
                      </a:r>
                      <a:r>
                        <a:rPr lang="es-CO" sz="900" b="0" u="none" strike="noStrike" cap="none" baseline="0" dirty="0" err="1">
                          <a:solidFill>
                            <a:schemeClr val="dk1"/>
                          </a:solidFill>
                          <a:latin typeface="Verdana" panose="020B0604030504040204" pitchFamily="34" charset="0"/>
                          <a:ea typeface="Verdana" panose="020B0604030504040204" pitchFamily="34" charset="0"/>
                          <a:cs typeface="Arial Narrow"/>
                          <a:sym typeface="Arial Narrow"/>
                        </a:rPr>
                        <a:t>md</a:t>
                      </a:r>
                      <a:r>
                        <a:rPr lang="es-CO" sz="900" b="0" u="none" strike="noStrike" cap="none" baseline="0" dirty="0">
                          <a:solidFill>
                            <a:schemeClr val="dk1"/>
                          </a:solidFill>
                          <a:latin typeface="Verdana" panose="020B0604030504040204" pitchFamily="34" charset="0"/>
                          <a:ea typeface="Verdana" panose="020B0604030504040204" pitchFamily="34" charset="0"/>
                          <a:cs typeface="Arial Narrow"/>
                          <a:sym typeface="Arial Narrow"/>
                        </a:rPr>
                        <a:t>)</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Se recomienda especial atención al municipio de Medio Atrato y su cabecera municipal </a:t>
                      </a:r>
                      <a:r>
                        <a:rPr lang="es-CO" sz="9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Beté</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(Chocó).  </a:t>
                      </a:r>
                      <a:endParaRPr lang="es-ES" sz="900" u="none" strike="noStrike" cap="none" dirty="0">
                        <a:latin typeface="Verdana" panose="020B0604030504040204" pitchFamily="34" charset="0"/>
                        <a:ea typeface="Verdana" panose="020B0604030504040204" pitchFamily="34" charset="0"/>
                        <a:cs typeface="Arial Narrow"/>
                        <a:sym typeface="Arial Narrow"/>
                      </a:endParaRPr>
                    </a:p>
                  </a:txBody>
                  <a:tcPr marL="91430" marR="91430" marT="45658" marB="4565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15246085"/>
                  </a:ext>
                </a:extLst>
              </a:tr>
              <a:tr h="612000">
                <a:tc>
                  <a:txBody>
                    <a:bodyPr/>
                    <a:lstStyle/>
                    <a:p>
                      <a:pPr marL="0" marR="0" lvl="0" indent="0" algn="ctr" rtl="0">
                        <a:lnSpc>
                          <a:spcPct val="107000"/>
                        </a:lnSpc>
                        <a:spcBef>
                          <a:spcPts val="0"/>
                        </a:spcBef>
                        <a:spcAft>
                          <a:spcPts val="0"/>
                        </a:spcAft>
                        <a:buNone/>
                      </a:pPr>
                      <a:endParaRPr sz="80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a:latin typeface="Verdana" panose="020B0604030504040204" pitchFamily="34" charset="0"/>
                          <a:ea typeface="Verdana" panose="020B0604030504040204" pitchFamily="34" charset="0"/>
                          <a:cs typeface="Arial Narrow"/>
                          <a:sym typeface="Arial Narrow"/>
                        </a:rPr>
                        <a:t>Atrato - Darién</a:t>
                      </a:r>
                      <a:endParaRPr sz="900" b="0" u="none" strike="noStrike" cap="none">
                        <a:solidFill>
                          <a:srgbClr val="000000"/>
                        </a:solidFill>
                        <a:latin typeface="Verdana" panose="020B0604030504040204" pitchFamily="34" charset="0"/>
                        <a:ea typeface="Verdana" panose="020B0604030504040204" pitchFamily="34" charset="0"/>
                        <a:cs typeface="Arial Narrow"/>
                        <a:sym typeface="Arial Narrow"/>
                      </a:endParaRPr>
                    </a:p>
                  </a:txBody>
                  <a:tcPr marL="91430" marR="91430" marT="45675" marB="456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media </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río Atrato</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0" marR="91430" marT="45675" marB="4567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SZH Directos al Atrato entre los ríos Quito y Bojayá (mi), espacialmente los ríos </a:t>
                      </a:r>
                      <a:r>
                        <a:rPr lang="es-CO" sz="900" b="0" u="none" strike="noStrike" cap="none" dirty="0" err="1">
                          <a:latin typeface="Verdana" panose="020B0604030504040204" pitchFamily="34" charset="0"/>
                          <a:ea typeface="Verdana" panose="020B0604030504040204" pitchFamily="34" charset="0"/>
                          <a:cs typeface="Arial Narrow"/>
                          <a:sym typeface="Arial Narrow"/>
                        </a:rPr>
                        <a:t>Beté</a:t>
                      </a:r>
                      <a:r>
                        <a:rPr lang="es-CO" sz="900" b="0" u="none" strike="noStrike" cap="none" dirty="0">
                          <a:latin typeface="Verdana" panose="020B0604030504040204" pitchFamily="34" charset="0"/>
                          <a:ea typeface="Verdana" panose="020B0604030504040204" pitchFamily="34" charset="0"/>
                          <a:cs typeface="Arial Narrow"/>
                          <a:sym typeface="Arial Narrow"/>
                        </a:rPr>
                        <a:t> y </a:t>
                      </a:r>
                      <a:r>
                        <a:rPr lang="es-CO" sz="900" b="0" u="none" strike="noStrike" cap="none" dirty="0" err="1">
                          <a:latin typeface="Verdana" panose="020B0604030504040204" pitchFamily="34" charset="0"/>
                          <a:ea typeface="Verdana" panose="020B0604030504040204" pitchFamily="34" charset="0"/>
                          <a:cs typeface="Arial Narrow"/>
                          <a:sym typeface="Arial Narrow"/>
                        </a:rPr>
                        <a:t>Tanguí</a:t>
                      </a:r>
                      <a:r>
                        <a:rPr lang="es-CO" sz="900" b="0" u="none" strike="noStrike" cap="none" dirty="0">
                          <a:latin typeface="Verdana" panose="020B0604030504040204" pitchFamily="34" charset="0"/>
                          <a:ea typeface="Verdana" panose="020B0604030504040204" pitchFamily="34" charset="0"/>
                          <a:cs typeface="Arial Narrow"/>
                          <a:sym typeface="Arial Narrow"/>
                        </a:rPr>
                        <a:t>, en la zona rural del municipio Medio Atrato</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Se recomienda especial atención en el río Atrato a la altura de Vigía de Fuerte (Antioquia). </a:t>
                      </a:r>
                      <a:endParaRPr sz="900" dirty="0">
                        <a:latin typeface="Verdana" panose="020B0604030504040204" pitchFamily="34" charset="0"/>
                        <a:ea typeface="Verdana" panose="020B0604030504040204" pitchFamily="34" charset="0"/>
                      </a:endParaRPr>
                    </a:p>
                  </a:txBody>
                  <a:tcPr marL="91430" marR="91430" marT="45675" marB="4567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57095190"/>
                  </a:ext>
                </a:extLst>
              </a:tr>
              <a:tr h="612000">
                <a:tc>
                  <a:txBody>
                    <a:bodyPr/>
                    <a:lstStyle/>
                    <a:p>
                      <a:pPr marL="0" marR="0" lvl="0" indent="0" algn="ctr" rtl="0">
                        <a:lnSpc>
                          <a:spcPct val="107000"/>
                        </a:lnSpc>
                        <a:spcBef>
                          <a:spcPts val="0"/>
                        </a:spcBef>
                        <a:spcAft>
                          <a:spcPts val="0"/>
                        </a:spcAft>
                        <a:buNone/>
                      </a:pPr>
                      <a:endParaRPr sz="80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0" marR="91430" marT="45658" marB="456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Media del Atrato</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0" marR="91430" marT="45658" marB="456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de los afluentes directos al Atrato, entre Bebaramá y Murrí (</a:t>
                      </a:r>
                      <a:r>
                        <a:rPr lang="es-CO" sz="9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md</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Se recomienda especial atención en el municipio de Vigía del Fuerte y sus centros poblados (Antioquia). </a:t>
                      </a:r>
                      <a:endParaRPr lang="es-ES"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0" marR="91430" marT="45658" marB="4565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759608"/>
                  </a:ext>
                </a:extLst>
              </a:tr>
            </a:tbl>
          </a:graphicData>
        </a:graphic>
      </p:graphicFrame>
      <p:sp>
        <p:nvSpPr>
          <p:cNvPr id="35" name="Google Shape;353;p9" descr="Recurso 37.png">
            <a:extLst>
              <a:ext uri="{FF2B5EF4-FFF2-40B4-BE49-F238E27FC236}">
                <a16:creationId xmlns:a16="http://schemas.microsoft.com/office/drawing/2014/main" id="{6C486563-BD72-3586-C9F4-F27A7B2D3637}"/>
              </a:ext>
            </a:extLst>
          </p:cNvPr>
          <p:cNvSpPr>
            <a:spLocks noChangeAspect="1" noChangeArrowheads="1"/>
          </p:cNvSpPr>
          <p:nvPr/>
        </p:nvSpPr>
        <p:spPr bwMode="auto">
          <a:xfrm>
            <a:off x="-574695" y="507761"/>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39" name="Google Shape;931;p22" descr="Recurso 37.png">
            <a:extLst>
              <a:ext uri="{FF2B5EF4-FFF2-40B4-BE49-F238E27FC236}">
                <a16:creationId xmlns:a16="http://schemas.microsoft.com/office/drawing/2014/main" id="{533D0265-511C-EE32-29EA-0B2571C5EFFC}"/>
              </a:ext>
            </a:extLst>
          </p:cNvPr>
          <p:cNvPicPr preferRelativeResize="0">
            <a:picLocks noChangeAspect="1"/>
          </p:cNvPicPr>
          <p:nvPr/>
        </p:nvPicPr>
        <p:blipFill rotWithShape="1">
          <a:blip r:embed="rId5">
            <a:alphaModFix/>
          </a:blip>
          <a:srcRect b="18540"/>
          <a:stretch/>
        </p:blipFill>
        <p:spPr>
          <a:xfrm>
            <a:off x="1217871" y="4869940"/>
            <a:ext cx="288000" cy="293120"/>
          </a:xfrm>
          <a:prstGeom prst="rect">
            <a:avLst/>
          </a:prstGeom>
          <a:noFill/>
          <a:ln>
            <a:noFill/>
          </a:ln>
        </p:spPr>
      </p:pic>
      <p:pic>
        <p:nvPicPr>
          <p:cNvPr id="8" name="Google Shape;931;p22" descr="Recurso 37.png">
            <a:extLst>
              <a:ext uri="{FF2B5EF4-FFF2-40B4-BE49-F238E27FC236}">
                <a16:creationId xmlns:a16="http://schemas.microsoft.com/office/drawing/2014/main" id="{FB6CB255-EF46-5488-8035-026AC010F4D8}"/>
              </a:ext>
            </a:extLst>
          </p:cNvPr>
          <p:cNvPicPr preferRelativeResize="0">
            <a:picLocks noChangeAspect="1"/>
          </p:cNvPicPr>
          <p:nvPr/>
        </p:nvPicPr>
        <p:blipFill rotWithShape="1">
          <a:blip r:embed="rId5">
            <a:alphaModFix/>
          </a:blip>
          <a:srcRect b="18540"/>
          <a:stretch/>
        </p:blipFill>
        <p:spPr>
          <a:xfrm>
            <a:off x="840638" y="5317157"/>
            <a:ext cx="288000" cy="293120"/>
          </a:xfrm>
          <a:prstGeom prst="rect">
            <a:avLst/>
          </a:prstGeom>
          <a:noFill/>
          <a:ln>
            <a:noFill/>
          </a:ln>
        </p:spPr>
      </p:pic>
      <p:pic>
        <p:nvPicPr>
          <p:cNvPr id="18" name="Google Shape;931;p22" descr="Recurso 37.png">
            <a:extLst>
              <a:ext uri="{FF2B5EF4-FFF2-40B4-BE49-F238E27FC236}">
                <a16:creationId xmlns:a16="http://schemas.microsoft.com/office/drawing/2014/main" id="{2E704218-E589-9522-A155-AD9EB7B7C809}"/>
              </a:ext>
            </a:extLst>
          </p:cNvPr>
          <p:cNvPicPr preferRelativeResize="0">
            <a:picLocks noChangeAspect="1"/>
          </p:cNvPicPr>
          <p:nvPr/>
        </p:nvPicPr>
        <p:blipFill rotWithShape="1">
          <a:blip r:embed="rId5">
            <a:alphaModFix/>
          </a:blip>
          <a:srcRect b="18540"/>
          <a:stretch/>
        </p:blipFill>
        <p:spPr>
          <a:xfrm>
            <a:off x="793554" y="4889921"/>
            <a:ext cx="288000" cy="293120"/>
          </a:xfrm>
          <a:prstGeom prst="rect">
            <a:avLst/>
          </a:prstGeom>
          <a:noFill/>
          <a:ln>
            <a:noFill/>
          </a:ln>
        </p:spPr>
      </p:pic>
      <p:sp>
        <p:nvSpPr>
          <p:cNvPr id="5" name="Google Shape;3036;p14">
            <a:extLst>
              <a:ext uri="{FF2B5EF4-FFF2-40B4-BE49-F238E27FC236}">
                <a16:creationId xmlns:a16="http://schemas.microsoft.com/office/drawing/2014/main" id="{FE2BAB2D-5079-094F-6A0F-4352793DD823}"/>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0"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04 de septiembre de 2025 18:00 HLC</a:t>
            </a:r>
          </a:p>
          <a:p>
            <a:pPr marL="0" marR="0" lvl="0" indent="0" algn="ctr" defTabSz="913856" rtl="0" eaLnBrk="0" fontAlgn="base" latinLnBrk="0" hangingPunct="0">
              <a:lnSpc>
                <a:spcPct val="100000"/>
              </a:lnSpc>
              <a:spcBef>
                <a:spcPts val="0"/>
              </a:spcBef>
              <a:spcAft>
                <a:spcPts val="0"/>
              </a:spcAft>
              <a:buClr>
                <a:srgbClr val="000000"/>
              </a:buClr>
              <a:buSzPts val="1200"/>
              <a:buFont typeface="Arial" panose="020B0604020202020204" pitchFamily="34" charset="0"/>
              <a:buNone/>
              <a:tabLst/>
              <a:defRPr/>
            </a:pPr>
            <a:endParaRPr kumimoji="0" lang="es-CO" altLang="es-CO" sz="105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pic>
        <p:nvPicPr>
          <p:cNvPr id="4" name="Google Shape;931;p22" descr="Recurso 37.png">
            <a:extLst>
              <a:ext uri="{FF2B5EF4-FFF2-40B4-BE49-F238E27FC236}">
                <a16:creationId xmlns:a16="http://schemas.microsoft.com/office/drawing/2014/main" id="{3055DDA8-0A00-3B04-E06C-E0AC88285B1C}"/>
              </a:ext>
            </a:extLst>
          </p:cNvPr>
          <p:cNvPicPr preferRelativeResize="0">
            <a:picLocks noChangeAspect="1"/>
          </p:cNvPicPr>
          <p:nvPr/>
        </p:nvPicPr>
        <p:blipFill rotWithShape="1">
          <a:blip r:embed="rId5">
            <a:alphaModFix/>
          </a:blip>
          <a:srcRect b="18540"/>
          <a:stretch/>
        </p:blipFill>
        <p:spPr>
          <a:xfrm>
            <a:off x="1275180" y="5169812"/>
            <a:ext cx="288000" cy="293120"/>
          </a:xfrm>
          <a:prstGeom prst="rect">
            <a:avLst/>
          </a:prstGeom>
          <a:noFill/>
          <a:ln>
            <a:noFill/>
          </a:ln>
        </p:spPr>
      </p:pic>
      <p:pic>
        <p:nvPicPr>
          <p:cNvPr id="6" name="Google Shape;348;p9">
            <a:extLst>
              <a:ext uri="{FF2B5EF4-FFF2-40B4-BE49-F238E27FC236}">
                <a16:creationId xmlns:a16="http://schemas.microsoft.com/office/drawing/2014/main" id="{16AAA923-9D8A-43BB-1180-0CA1204D512E}"/>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49;p9">
            <a:extLst>
              <a:ext uri="{FF2B5EF4-FFF2-40B4-BE49-F238E27FC236}">
                <a16:creationId xmlns:a16="http://schemas.microsoft.com/office/drawing/2014/main" id="{99291878-DF30-3640-93AD-B581CD7E5C96}"/>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350;p9">
            <a:extLst>
              <a:ext uri="{FF2B5EF4-FFF2-40B4-BE49-F238E27FC236}">
                <a16:creationId xmlns:a16="http://schemas.microsoft.com/office/drawing/2014/main" id="{54CC8436-B397-B414-CE11-B5C6F0C9C0B8}"/>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351;p9" descr="Recurso 32.png">
            <a:extLst>
              <a:ext uri="{FF2B5EF4-FFF2-40B4-BE49-F238E27FC236}">
                <a16:creationId xmlns:a16="http://schemas.microsoft.com/office/drawing/2014/main" id="{572E4B1B-F858-C527-59F1-B78D3B1B2107}"/>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oogle Shape;352;p9">
            <a:extLst>
              <a:ext uri="{FF2B5EF4-FFF2-40B4-BE49-F238E27FC236}">
                <a16:creationId xmlns:a16="http://schemas.microsoft.com/office/drawing/2014/main" id="{4A0D3F62-41C9-5856-AFC9-CC06BC1FAEB8}"/>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oogle Shape;354;p9" descr="Recurso 31.png">
            <a:extLst>
              <a:ext uri="{FF2B5EF4-FFF2-40B4-BE49-F238E27FC236}">
                <a16:creationId xmlns:a16="http://schemas.microsoft.com/office/drawing/2014/main" id="{DD1937ED-1DF0-A8AF-F3C6-010C3020C580}"/>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oogle Shape;158;p1" descr="Recurso 37.png">
            <a:extLst>
              <a:ext uri="{FF2B5EF4-FFF2-40B4-BE49-F238E27FC236}">
                <a16:creationId xmlns:a16="http://schemas.microsoft.com/office/drawing/2014/main" id="{C2E10B84-601F-C765-84F9-D0872107508E}"/>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b="18539"/>
          <a:stretch>
            <a:fillRect/>
          </a:stretch>
        </p:blipFill>
        <p:spPr bwMode="auto">
          <a:xfrm>
            <a:off x="-476748" y="11730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Google Shape;357;p9">
            <a:extLst>
              <a:ext uri="{FF2B5EF4-FFF2-40B4-BE49-F238E27FC236}">
                <a16:creationId xmlns:a16="http://schemas.microsoft.com/office/drawing/2014/main" id="{40E87A95-0724-2C14-14A5-002FBE93F0AC}"/>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8885" y="523154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Google Shape;358;p9">
            <a:extLst>
              <a:ext uri="{FF2B5EF4-FFF2-40B4-BE49-F238E27FC236}">
                <a16:creationId xmlns:a16="http://schemas.microsoft.com/office/drawing/2014/main" id="{AF6D257B-0BBD-B6CC-A752-70038ACA7635}"/>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92535" y="589459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Google Shape;150;p1" descr="Recurso 25.png">
            <a:extLst>
              <a:ext uri="{FF2B5EF4-FFF2-40B4-BE49-F238E27FC236}">
                <a16:creationId xmlns:a16="http://schemas.microsoft.com/office/drawing/2014/main" id="{ACC54677-3A84-680B-F492-F4AB13DFD867}"/>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88566" y="4645031"/>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Google Shape;150;p1" descr="Recurso 25.png">
            <a:extLst>
              <a:ext uri="{FF2B5EF4-FFF2-40B4-BE49-F238E27FC236}">
                <a16:creationId xmlns:a16="http://schemas.microsoft.com/office/drawing/2014/main" id="{55367A7F-06B0-0FC8-0259-2345643AC1E3}"/>
              </a:ext>
            </a:extLst>
          </p:cNvPr>
          <p:cNvPicPr preferRelativeResize="0">
            <a:picLocks noChangeAspect="1" noChangeArrowheads="1"/>
          </p:cNvPicPr>
          <p:nvPr/>
        </p:nvPicPr>
        <p:blipFill>
          <a:blip r:embed="rId15" cstate="print">
            <a:extLst>
              <a:ext uri="{BEBA8EAE-BF5A-486C-A8C5-ECC9F3942E4B}">
                <a14:imgProps xmlns:a14="http://schemas.microsoft.com/office/drawing/2010/main">
                  <a14:imgLayer r:embed="rId16">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8566"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931;p22" descr="Recurso 37.png">
            <a:extLst>
              <a:ext uri="{FF2B5EF4-FFF2-40B4-BE49-F238E27FC236}">
                <a16:creationId xmlns:a16="http://schemas.microsoft.com/office/drawing/2014/main" id="{1040F7F8-009D-6C36-5F29-4DE58A751854}"/>
              </a:ext>
            </a:extLst>
          </p:cNvPr>
          <p:cNvPicPr preferRelativeResize="0">
            <a:picLocks noChangeAspect="1"/>
          </p:cNvPicPr>
          <p:nvPr/>
        </p:nvPicPr>
        <p:blipFill rotWithShape="1">
          <a:blip r:embed="rId5">
            <a:alphaModFix/>
          </a:blip>
          <a:srcRect b="18540"/>
          <a:stretch/>
        </p:blipFill>
        <p:spPr>
          <a:xfrm>
            <a:off x="1040716" y="4659198"/>
            <a:ext cx="288000" cy="293120"/>
          </a:xfrm>
          <a:prstGeom prst="rect">
            <a:avLst/>
          </a:prstGeom>
          <a:noFill/>
          <a:ln>
            <a:noFill/>
          </a:ln>
        </p:spPr>
      </p:pic>
      <p:pic>
        <p:nvPicPr>
          <p:cNvPr id="19" name="Google Shape;357;p9">
            <a:extLst>
              <a:ext uri="{FF2B5EF4-FFF2-40B4-BE49-F238E27FC236}">
                <a16:creationId xmlns:a16="http://schemas.microsoft.com/office/drawing/2014/main" id="{AA819FAF-B618-D4F3-A325-56D4F8CDCF0C}"/>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544823" y="5421399"/>
            <a:ext cx="49127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357;p9">
            <a:extLst>
              <a:ext uri="{FF2B5EF4-FFF2-40B4-BE49-F238E27FC236}">
                <a16:creationId xmlns:a16="http://schemas.microsoft.com/office/drawing/2014/main" id="{FD664C11-02CC-9F5A-7D20-C9F5E7A1B94A}"/>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4556765" y="1703619"/>
            <a:ext cx="467385" cy="467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931;p22" descr="Recurso 37.png">
            <a:extLst>
              <a:ext uri="{FF2B5EF4-FFF2-40B4-BE49-F238E27FC236}">
                <a16:creationId xmlns:a16="http://schemas.microsoft.com/office/drawing/2014/main" id="{EEAB1356-F06D-56DC-967A-D8086B5B5306}"/>
              </a:ext>
            </a:extLst>
          </p:cNvPr>
          <p:cNvPicPr preferRelativeResize="0">
            <a:picLocks noChangeAspect="1"/>
          </p:cNvPicPr>
          <p:nvPr/>
        </p:nvPicPr>
        <p:blipFill rotWithShape="1">
          <a:blip r:embed="rId5">
            <a:alphaModFix/>
          </a:blip>
          <a:srcRect b="18540"/>
          <a:stretch/>
        </p:blipFill>
        <p:spPr>
          <a:xfrm>
            <a:off x="1022933" y="5084986"/>
            <a:ext cx="288000" cy="293120"/>
          </a:xfrm>
          <a:prstGeom prst="rect">
            <a:avLst/>
          </a:prstGeom>
          <a:noFill/>
          <a:ln>
            <a:noFill/>
          </a:ln>
        </p:spPr>
      </p:pic>
      <p:pic>
        <p:nvPicPr>
          <p:cNvPr id="21" name="Google Shape;357;p9">
            <a:extLst>
              <a:ext uri="{FF2B5EF4-FFF2-40B4-BE49-F238E27FC236}">
                <a16:creationId xmlns:a16="http://schemas.microsoft.com/office/drawing/2014/main" id="{4C863EEC-73B9-8B87-0CCD-1BC58134DE65}"/>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4556765" y="2343363"/>
            <a:ext cx="467385" cy="467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357;p9">
            <a:extLst>
              <a:ext uri="{FF2B5EF4-FFF2-40B4-BE49-F238E27FC236}">
                <a16:creationId xmlns:a16="http://schemas.microsoft.com/office/drawing/2014/main" id="{81ECE898-9424-9A14-4D08-BE9FA606496E}"/>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544823" y="4162462"/>
            <a:ext cx="49127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357;p9">
            <a:extLst>
              <a:ext uri="{FF2B5EF4-FFF2-40B4-BE49-F238E27FC236}">
                <a16:creationId xmlns:a16="http://schemas.microsoft.com/office/drawing/2014/main" id="{405742A8-2B81-E0F0-997B-B37644FFC325}"/>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4553920" y="3549706"/>
            <a:ext cx="4730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357;p9">
            <a:extLst>
              <a:ext uri="{FF2B5EF4-FFF2-40B4-BE49-F238E27FC236}">
                <a16:creationId xmlns:a16="http://schemas.microsoft.com/office/drawing/2014/main" id="{F97FD916-E667-434F-8390-4DB268DC2533}"/>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544823" y="4794646"/>
            <a:ext cx="491270"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357;p9">
            <a:extLst>
              <a:ext uri="{FF2B5EF4-FFF2-40B4-BE49-F238E27FC236}">
                <a16:creationId xmlns:a16="http://schemas.microsoft.com/office/drawing/2014/main" id="{C81E590C-36AB-8A45-E542-3E53ADD42660}"/>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4553920" y="2936950"/>
            <a:ext cx="4730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D869B1-861F-1F7B-9CE8-541E0CE25240}"/>
            </a:ext>
          </a:extLst>
        </p:cNvPr>
        <p:cNvGrpSpPr/>
        <p:nvPr/>
      </p:nvGrpSpPr>
      <p:grpSpPr>
        <a:xfrm>
          <a:off x="0" y="0"/>
          <a:ext cx="0" cy="0"/>
          <a:chOff x="0" y="0"/>
          <a:chExt cx="0" cy="0"/>
        </a:xfrm>
      </p:grpSpPr>
      <p:pic>
        <p:nvPicPr>
          <p:cNvPr id="18442" name="Google Shape;746;p15" descr="Recurso 39.png">
            <a:extLst>
              <a:ext uri="{FF2B5EF4-FFF2-40B4-BE49-F238E27FC236}">
                <a16:creationId xmlns:a16="http://schemas.microsoft.com/office/drawing/2014/main" id="{34E2EA4C-6851-D719-1929-922EF879D6CF}"/>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9011" y="6515101"/>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9" name="Google Shape;347;p9" descr="Recurso 25.png">
            <a:extLst>
              <a:ext uri="{FF2B5EF4-FFF2-40B4-BE49-F238E27FC236}">
                <a16:creationId xmlns:a16="http://schemas.microsoft.com/office/drawing/2014/main" id="{E97758C9-49C0-435E-E774-EB42611AEC15}"/>
              </a:ext>
            </a:extLst>
          </p:cNvPr>
          <p:cNvSpPr>
            <a:spLocks noChangeAspect="1" noChangeArrowheads="1"/>
          </p:cNvSpPr>
          <p:nvPr/>
        </p:nvSpPr>
        <p:spPr bwMode="auto">
          <a:xfrm>
            <a:off x="-1531938" y="4511675"/>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8457" name="Google Shape;357;p9">
            <a:extLst>
              <a:ext uri="{FF2B5EF4-FFF2-40B4-BE49-F238E27FC236}">
                <a16:creationId xmlns:a16="http://schemas.microsoft.com/office/drawing/2014/main" id="{4E1BAD85-1C14-F81E-176D-6BB12BB1795F}"/>
              </a:ext>
            </a:extLst>
          </p:cNvPr>
          <p:cNvSpPr>
            <a:spLocks noChangeAspect="1" noChangeArrowheads="1"/>
          </p:cNvSpPr>
          <p:nvPr/>
        </p:nvSpPr>
        <p:spPr bwMode="auto">
          <a:xfrm>
            <a:off x="-1562100" y="5108575"/>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58" name="Google Shape;358;p9">
            <a:extLst>
              <a:ext uri="{FF2B5EF4-FFF2-40B4-BE49-F238E27FC236}">
                <a16:creationId xmlns:a16="http://schemas.microsoft.com/office/drawing/2014/main" id="{EDA5F6EA-65B7-2305-2014-592DAB8CB1D2}"/>
              </a:ext>
            </a:extLst>
          </p:cNvPr>
          <p:cNvSpPr>
            <a:spLocks noChangeAspect="1" noChangeArrowheads="1"/>
          </p:cNvSpPr>
          <p:nvPr/>
        </p:nvSpPr>
        <p:spPr bwMode="auto">
          <a:xfrm>
            <a:off x="-1541463" y="5702300"/>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59" name="Google Shape;150;p1" descr="Recurso 25.png">
            <a:extLst>
              <a:ext uri="{FF2B5EF4-FFF2-40B4-BE49-F238E27FC236}">
                <a16:creationId xmlns:a16="http://schemas.microsoft.com/office/drawing/2014/main" id="{1C12B92C-2A43-40B0-E522-13B7998EC4D8}"/>
              </a:ext>
            </a:extLst>
          </p:cNvPr>
          <p:cNvSpPr>
            <a:spLocks noChangeAspect="1" noChangeArrowheads="1"/>
          </p:cNvSpPr>
          <p:nvPr/>
        </p:nvSpPr>
        <p:spPr bwMode="auto">
          <a:xfrm>
            <a:off x="-1549400" y="4540250"/>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61" name="Google Shape;5325;p223">
            <a:extLst>
              <a:ext uri="{FF2B5EF4-FFF2-40B4-BE49-F238E27FC236}">
                <a16:creationId xmlns:a16="http://schemas.microsoft.com/office/drawing/2014/main" id="{596D987F-F236-C55B-CDB5-7FFEBFC092C2}"/>
              </a:ext>
            </a:extLst>
          </p:cNvPr>
          <p:cNvSpPr>
            <a:spLocks noChangeAspect="1" noChangeArrowheads="1"/>
          </p:cNvSpPr>
          <p:nvPr/>
        </p:nvSpPr>
        <p:spPr bwMode="auto">
          <a:xfrm>
            <a:off x="-1565275" y="3863975"/>
            <a:ext cx="50482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62" name="Google Shape;347;p9" descr="Recurso 25.png">
            <a:extLst>
              <a:ext uri="{FF2B5EF4-FFF2-40B4-BE49-F238E27FC236}">
                <a16:creationId xmlns:a16="http://schemas.microsoft.com/office/drawing/2014/main" id="{AA4C04CA-73DE-9A8D-0A96-2F483059FD52}"/>
              </a:ext>
            </a:extLst>
          </p:cNvPr>
          <p:cNvSpPr>
            <a:spLocks noChangeAspect="1" noChangeArrowheads="1"/>
          </p:cNvSpPr>
          <p:nvPr/>
        </p:nvSpPr>
        <p:spPr bwMode="auto">
          <a:xfrm>
            <a:off x="-1549400" y="448468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 name="Google Shape;736;p15">
            <a:extLst>
              <a:ext uri="{FF2B5EF4-FFF2-40B4-BE49-F238E27FC236}">
                <a16:creationId xmlns:a16="http://schemas.microsoft.com/office/drawing/2014/main" id="{81A57716-4149-B562-82E7-B0F6B8DE62E8}"/>
              </a:ext>
            </a:extLst>
          </p:cNvPr>
          <p:cNvPicPr preferRelativeResize="0">
            <a:picLocks noChangeAspect="1" noChangeArrowheads="1"/>
          </p:cNvPicPr>
          <p:nvPr/>
        </p:nvPicPr>
        <p:blipFill>
          <a:blip r:embed="rId3" r:link="rId4" cstate="hqprint">
            <a:extLst>
              <a:ext uri="{28A0092B-C50C-407E-A947-70E740481C1C}">
                <a14:useLocalDpi xmlns:a14="http://schemas.microsoft.com/office/drawing/2010/main" val="0"/>
              </a:ext>
            </a:extLst>
          </a:blip>
          <a:srcRect/>
          <a:stretch>
            <a:fillRect/>
          </a:stretch>
        </p:blipFill>
        <p:spPr bwMode="auto">
          <a:xfrm>
            <a:off x="370104" y="1003300"/>
            <a:ext cx="3952442"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 name="Google Shape;3394;p29">
            <a:extLst>
              <a:ext uri="{FF2B5EF4-FFF2-40B4-BE49-F238E27FC236}">
                <a16:creationId xmlns:a16="http://schemas.microsoft.com/office/drawing/2014/main" id="{BDE338AB-49D2-19BB-D9F9-957C5A06F923}"/>
              </a:ext>
            </a:extLst>
          </p:cNvPr>
          <p:cNvGraphicFramePr/>
          <p:nvPr/>
        </p:nvGraphicFramePr>
        <p:xfrm>
          <a:off x="4429728" y="1524445"/>
          <a:ext cx="7545999" cy="4030318"/>
        </p:xfrm>
        <a:graphic>
          <a:graphicData uri="http://schemas.openxmlformats.org/drawingml/2006/table">
            <a:tbl>
              <a:tblPr>
                <a:noFill/>
              </a:tblPr>
              <a:tblGrid>
                <a:gridCol w="685987">
                  <a:extLst>
                    <a:ext uri="{9D8B030D-6E8A-4147-A177-3AD203B41FA5}">
                      <a16:colId xmlns:a16="http://schemas.microsoft.com/office/drawing/2014/main" val="20000"/>
                    </a:ext>
                  </a:extLst>
                </a:gridCol>
                <a:gridCol w="1141091">
                  <a:extLst>
                    <a:ext uri="{9D8B030D-6E8A-4147-A177-3AD203B41FA5}">
                      <a16:colId xmlns:a16="http://schemas.microsoft.com/office/drawing/2014/main" val="20001"/>
                    </a:ext>
                  </a:extLst>
                </a:gridCol>
                <a:gridCol w="1420623">
                  <a:extLst>
                    <a:ext uri="{9D8B030D-6E8A-4147-A177-3AD203B41FA5}">
                      <a16:colId xmlns:a16="http://schemas.microsoft.com/office/drawing/2014/main" val="20002"/>
                    </a:ext>
                  </a:extLst>
                </a:gridCol>
                <a:gridCol w="4298298">
                  <a:extLst>
                    <a:ext uri="{9D8B030D-6E8A-4147-A177-3AD203B41FA5}">
                      <a16:colId xmlns:a16="http://schemas.microsoft.com/office/drawing/2014/main" val="20003"/>
                    </a:ext>
                  </a:extLst>
                </a:gridCol>
              </a:tblGrid>
              <a:tr h="482021">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a:solidFill>
                            <a:schemeClr val="lt1"/>
                          </a:solidFill>
                          <a:latin typeface="Verdana"/>
                          <a:ea typeface="Verdana"/>
                          <a:cs typeface="Verdana"/>
                          <a:sym typeface="Verdana"/>
                        </a:rPr>
                        <a:t>Descripción de la alerta hidrológica</a:t>
                      </a:r>
                      <a:endParaRPr sz="900" b="1" u="none" strike="noStrike" cap="none">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29" marR="91429" marT="45657" marB="4565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Murrí</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9" marR="91429" marT="45657" marB="4565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a:buNone/>
                        <a:tabLst/>
                        <a:defRPr/>
                      </a:pP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del río Murrí y sus afluentes, especialmente el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río </a:t>
                      </a:r>
                      <a:r>
                        <a:rPr lang="es-CO"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Ocaidó</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entre otros directos a la parte media del río Atrato. </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Se recomienda especial atención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en el municipio de Urrao y Vigía del Fuerte (Antioquia). </a:t>
                      </a:r>
                      <a:endParaRPr lang="es-ES" sz="900" b="0" u="none" strike="noStrike" kern="1200" baseline="0" dirty="0">
                        <a:solidFill>
                          <a:schemeClr val="dk1"/>
                        </a:solidFill>
                        <a:latin typeface="Verdana" panose="020B0604030504040204" pitchFamily="34" charset="0"/>
                        <a:ea typeface="Verdana" panose="020B0604030504040204" pitchFamily="34" charset="0"/>
                        <a:cs typeface="Arial Narrow"/>
                        <a:sym typeface="Arial Narrow"/>
                      </a:endParaRPr>
                    </a:p>
                  </a:txBody>
                  <a:tcPr marL="91429" marR="91429" marT="45657" marB="4565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8192164"/>
                  </a:ext>
                </a:extLst>
              </a:tr>
              <a:tr h="612000">
                <a:tc>
                  <a:txBody>
                    <a:bodyPr/>
                    <a:lstStyle/>
                    <a:p>
                      <a:pPr marL="0" marR="0" lvl="0" indent="0" algn="ctr" rtl="0">
                        <a:lnSpc>
                          <a:spcPct val="107000"/>
                        </a:lnSpc>
                        <a:spcBef>
                          <a:spcPts val="0"/>
                        </a:spcBef>
                        <a:spcAft>
                          <a:spcPts val="0"/>
                        </a:spcAft>
                        <a:buNone/>
                      </a:pPr>
                      <a:endParaRPr sz="80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661" marB="456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Bojayá</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61" marB="456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Bojayá </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y sus afluentes</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Especial atención en el municipio de Bojayá (Chocó). </a:t>
                      </a:r>
                    </a:p>
                  </a:txBody>
                  <a:tcPr marL="91448" marR="91448" marT="45661" marB="4566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29685321"/>
                  </a:ext>
                </a:extLst>
              </a:tr>
              <a:tr h="612000">
                <a:tc>
                  <a:txBody>
                    <a:bodyPr/>
                    <a:lstStyle/>
                    <a:p>
                      <a:pPr marL="0" marR="0" lvl="0" indent="0" algn="ctr" rtl="0">
                        <a:lnSpc>
                          <a:spcPct val="107000"/>
                        </a:lnSpc>
                        <a:spcBef>
                          <a:spcPts val="0"/>
                        </a:spcBef>
                        <a:spcAft>
                          <a:spcPts val="0"/>
                        </a:spcAft>
                        <a:buNone/>
                      </a:pPr>
                      <a:endParaRPr sz="80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a:latin typeface="Verdana" panose="020B0604030504040204" pitchFamily="34" charset="0"/>
                          <a:ea typeface="Verdana" panose="020B0604030504040204" pitchFamily="34" charset="0"/>
                          <a:cs typeface="Arial Narrow"/>
                          <a:sym typeface="Arial Narrow"/>
                        </a:rPr>
                        <a:t>Atrato – Darién</a:t>
                      </a:r>
                      <a:endParaRPr sz="900" b="0" u="none" strike="noStrike" cap="none">
                        <a:solidFill>
                          <a:srgbClr val="000000"/>
                        </a:solidFill>
                        <a:latin typeface="Verdana" panose="020B0604030504040204" pitchFamily="34" charset="0"/>
                        <a:ea typeface="Verdana" panose="020B0604030504040204" pitchFamily="34" charset="0"/>
                        <a:cs typeface="Arial Narrow"/>
                        <a:sym typeface="Arial Narrow"/>
                      </a:endParaRPr>
                    </a:p>
                  </a:txBody>
                  <a:tcPr marL="91468" marR="91468"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Napipí – río Opogadó</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68" marR="91468"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ES"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 cuenca del </a:t>
                      </a:r>
                      <a:r>
                        <a:rPr lang="es-ES"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río Napipí – río Opogadó </a:t>
                      </a:r>
                      <a:r>
                        <a:rPr lang="es-ES" sz="900" u="none" strike="noStrike" cap="none" dirty="0">
                          <a:latin typeface="Verdana" panose="020B0604030504040204" pitchFamily="34" charset="0"/>
                          <a:ea typeface="Verdana" panose="020B0604030504040204" pitchFamily="34" charset="0"/>
                          <a:cs typeface="Arial Narrow"/>
                          <a:sym typeface="Arial Narrow"/>
                        </a:rPr>
                        <a:t>y sus aportantes. </a:t>
                      </a:r>
                      <a:endPar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68" marR="91468"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40085532"/>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i="0" u="none" strike="noStrike" cap="none">
                        <a:solidFill>
                          <a:srgbClr val="000000"/>
                        </a:solidFill>
                        <a:latin typeface="Verdana" panose="020B0604030504040204" pitchFamily="34" charset="0"/>
                        <a:ea typeface="Verdana" panose="020B0604030504040204" pitchFamily="34" charset="0"/>
                        <a:cs typeface="Arial Narrow"/>
                        <a:sym typeface="Arial Narrow"/>
                      </a:endParaRPr>
                    </a:p>
                  </a:txBody>
                  <a:tcPr marL="91456" marR="91456" marT="45742" marB="4574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a:latin typeface="Verdana" panose="020B0604030504040204" pitchFamily="34" charset="0"/>
                          <a:ea typeface="Verdana" panose="020B0604030504040204" pitchFamily="34" charset="0"/>
                          <a:cs typeface="Arial Narrow"/>
                          <a:sym typeface="Arial Narrow"/>
                        </a:rPr>
                        <a:t>Atrato - Darién</a:t>
                      </a:r>
                      <a:endParaRPr sz="900" b="0" u="none" strike="noStrike" cap="none">
                        <a:solidFill>
                          <a:srgbClr val="000000"/>
                        </a:solidFill>
                        <a:latin typeface="Verdana" panose="020B0604030504040204" pitchFamily="34" charset="0"/>
                        <a:ea typeface="Verdana" panose="020B0604030504040204" pitchFamily="34" charset="0"/>
                        <a:cs typeface="Arial Narrow"/>
                        <a:sym typeface="Arial Narrow"/>
                      </a:endParaRPr>
                    </a:p>
                  </a:txBody>
                  <a:tcPr marL="91468" marR="91468" marT="45636" marB="4563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Murindó</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68" marR="91468" marT="45636" marB="4563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CO" sz="900" dirty="0">
                          <a:solidFill>
                            <a:srgbClr val="000000"/>
                          </a:solidFill>
                          <a:latin typeface="Verdana" panose="020B0604030504040204" pitchFamily="34" charset="0"/>
                          <a:ea typeface="Verdana" panose="020B0604030504040204" pitchFamily="34" charset="0"/>
                          <a:cs typeface="Arial Narrow"/>
                          <a:sym typeface="Arial Narrow"/>
                        </a:rPr>
                        <a:t>Probabilidad de crecientes súbitas del río Murindó y sus afluentes. Especial atención en los municipios de Murindó, Vigía del Fuerte (Antioquia) y Carmen del Darién (Chocó). </a:t>
                      </a:r>
                    </a:p>
                  </a:txBody>
                  <a:tcPr marL="91468" marR="91468" marT="45636" marB="45636"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16768322"/>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i="0" u="none" strike="noStrike" cap="none">
                        <a:solidFill>
                          <a:srgbClr val="000000"/>
                        </a:solidFill>
                        <a:latin typeface="Verdana" panose="020B0604030504040204" pitchFamily="34" charset="0"/>
                        <a:ea typeface="Verdana" panose="020B0604030504040204" pitchFamily="34" charset="0"/>
                        <a:cs typeface="Arial Narrow"/>
                        <a:sym typeface="Arial Narrow"/>
                      </a:endParaRPr>
                    </a:p>
                  </a:txBody>
                  <a:tcPr marL="91456" marR="91456" marT="45742" marB="4574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a:latin typeface="Verdana" panose="020B0604030504040204" pitchFamily="34" charset="0"/>
                          <a:ea typeface="Verdana" panose="020B0604030504040204" pitchFamily="34" charset="0"/>
                          <a:cs typeface="Arial Narrow"/>
                          <a:sym typeface="Arial Narrow"/>
                        </a:rPr>
                        <a:t>Atrato – Darién</a:t>
                      </a:r>
                      <a:endParaRPr sz="900" b="0" u="none" strike="noStrike" cap="none">
                        <a:solidFill>
                          <a:srgbClr val="000000"/>
                        </a:solidFill>
                        <a:latin typeface="Verdana" panose="020B0604030504040204" pitchFamily="34" charset="0"/>
                        <a:ea typeface="Verdana" panose="020B0604030504040204" pitchFamily="34" charset="0"/>
                        <a:cs typeface="Arial Narrow"/>
                        <a:sym typeface="Arial Narrow"/>
                      </a:endParaRPr>
                    </a:p>
                  </a:txBody>
                  <a:tcPr marL="91450" marR="91450" marT="45673" marB="4567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Sucio</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673" marB="4567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a:buNone/>
                        <a:tabLst/>
                        <a:defRPr/>
                      </a:pPr>
                      <a:r>
                        <a:rPr lang="es-ES"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el río Sucio y sus afluentes. Se recomienda especial atención en las quebradas San José de Urama, El Tigre, </a:t>
                      </a:r>
                      <a:r>
                        <a:rPr lang="es-ES" sz="900" u="none" strike="noStrike" cap="none" dirty="0" err="1">
                          <a:latin typeface="Verdana" panose="020B0604030504040204" pitchFamily="34" charset="0"/>
                          <a:ea typeface="Verdana" panose="020B0604030504040204" pitchFamily="34" charset="0"/>
                          <a:cs typeface="Arial Narrow"/>
                          <a:sym typeface="Arial Narrow"/>
                        </a:rPr>
                        <a:t>Agualinda</a:t>
                      </a:r>
                      <a:r>
                        <a:rPr lang="es-ES" sz="900" u="none" strike="noStrike" cap="none" dirty="0">
                          <a:latin typeface="Verdana" panose="020B0604030504040204" pitchFamily="34" charset="0"/>
                          <a:ea typeface="Verdana" panose="020B0604030504040204" pitchFamily="34" charset="0"/>
                          <a:cs typeface="Arial Narrow"/>
                          <a:sym typeface="Arial Narrow"/>
                        </a:rPr>
                        <a:t>, La Encalichada, Cañada Seca, Desmotadora, La Antigua, La Caracol y Potreros, y los ríos Mutatá, Urumita y Herradura. Especial atención en los municipios de Nuevo Belén de </a:t>
                      </a:r>
                      <a:r>
                        <a:rPr lang="es-ES" sz="900" u="none" strike="noStrike" cap="none" dirty="0" err="1">
                          <a:latin typeface="Verdana" panose="020B0604030504040204" pitchFamily="34" charset="0"/>
                          <a:ea typeface="Verdana" panose="020B0604030504040204" pitchFamily="34" charset="0"/>
                          <a:cs typeface="Arial Narrow"/>
                          <a:sym typeface="Arial Narrow"/>
                        </a:rPr>
                        <a:t>Bajira</a:t>
                      </a:r>
                      <a:r>
                        <a:rPr lang="es-ES" sz="900" u="none" strike="noStrike" cap="none" dirty="0">
                          <a:latin typeface="Verdana" panose="020B0604030504040204" pitchFamily="34" charset="0"/>
                          <a:ea typeface="Verdana" panose="020B0604030504040204" pitchFamily="34" charset="0"/>
                          <a:cs typeface="Arial Narrow"/>
                          <a:sym typeface="Arial Narrow"/>
                        </a:rPr>
                        <a:t>, Frontino, Abriaquí, </a:t>
                      </a:r>
                      <a:r>
                        <a:rPr lang="es-ES" sz="900" u="none" strike="noStrike" cap="none" dirty="0" err="1">
                          <a:latin typeface="Verdana" panose="020B0604030504040204" pitchFamily="34" charset="0"/>
                          <a:ea typeface="Verdana" panose="020B0604030504040204" pitchFamily="34" charset="0"/>
                          <a:cs typeface="Arial Narrow"/>
                          <a:sym typeface="Arial Narrow"/>
                        </a:rPr>
                        <a:t>Uramita</a:t>
                      </a:r>
                      <a:r>
                        <a:rPr lang="es-ES" sz="900" u="none" strike="noStrike" cap="none" dirty="0">
                          <a:latin typeface="Verdana" panose="020B0604030504040204" pitchFamily="34" charset="0"/>
                          <a:ea typeface="Verdana" panose="020B0604030504040204" pitchFamily="34" charset="0"/>
                          <a:cs typeface="Arial Narrow"/>
                          <a:sym typeface="Arial Narrow"/>
                        </a:rPr>
                        <a:t>, Dabeiba, Cañasgordas, Frontino y Mutatá (Antioquia). </a:t>
                      </a:r>
                      <a:endParaRPr lang="es-ES" sz="900" b="0" u="none" strike="noStrike" cap="none" dirty="0">
                        <a:latin typeface="Verdana" panose="020B0604030504040204" pitchFamily="34" charset="0"/>
                        <a:ea typeface="Verdana" panose="020B0604030504040204" pitchFamily="34" charset="0"/>
                        <a:cs typeface="Arial Narrow"/>
                        <a:sym typeface="Arial Narrow"/>
                      </a:endParaRPr>
                    </a:p>
                  </a:txBody>
                  <a:tcPr marL="91450" marR="91450" marT="45673" marB="4567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24357189"/>
                  </a:ext>
                </a:extLst>
              </a:tr>
            </a:tbl>
          </a:graphicData>
        </a:graphic>
      </p:graphicFrame>
      <p:pic>
        <p:nvPicPr>
          <p:cNvPr id="23" name="Google Shape;931;p22" descr="Recurso 37.png">
            <a:extLst>
              <a:ext uri="{FF2B5EF4-FFF2-40B4-BE49-F238E27FC236}">
                <a16:creationId xmlns:a16="http://schemas.microsoft.com/office/drawing/2014/main" id="{B72F8949-F95C-4A41-EEEB-C7F5AF2C232A}"/>
              </a:ext>
            </a:extLst>
          </p:cNvPr>
          <p:cNvPicPr preferRelativeResize="0">
            <a:picLocks noChangeAspect="1"/>
          </p:cNvPicPr>
          <p:nvPr/>
        </p:nvPicPr>
        <p:blipFill rotWithShape="1">
          <a:blip r:embed="rId5">
            <a:alphaModFix/>
          </a:blip>
          <a:srcRect b="18540"/>
          <a:stretch/>
        </p:blipFill>
        <p:spPr>
          <a:xfrm>
            <a:off x="629622" y="4622800"/>
            <a:ext cx="288000" cy="293120"/>
          </a:xfrm>
          <a:prstGeom prst="rect">
            <a:avLst/>
          </a:prstGeom>
          <a:noFill/>
          <a:ln>
            <a:noFill/>
          </a:ln>
        </p:spPr>
      </p:pic>
      <p:sp>
        <p:nvSpPr>
          <p:cNvPr id="6" name="Google Shape;3036;p14">
            <a:extLst>
              <a:ext uri="{FF2B5EF4-FFF2-40B4-BE49-F238E27FC236}">
                <a16:creationId xmlns:a16="http://schemas.microsoft.com/office/drawing/2014/main" id="{E1C7AC9E-3DED-F857-184E-828143D4E93C}"/>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0"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04 de septiembre de 2025 18:00 HLC</a:t>
            </a:r>
          </a:p>
          <a:p>
            <a:pPr marL="0" marR="0" lvl="0" indent="0" algn="ctr" defTabSz="913856" rtl="0" eaLnBrk="0" fontAlgn="base" latinLnBrk="0" hangingPunct="0">
              <a:lnSpc>
                <a:spcPct val="100000"/>
              </a:lnSpc>
              <a:spcBef>
                <a:spcPts val="0"/>
              </a:spcBef>
              <a:spcAft>
                <a:spcPts val="0"/>
              </a:spcAft>
              <a:buClr>
                <a:srgbClr val="000000"/>
              </a:buClr>
              <a:buSzPts val="1200"/>
              <a:buFont typeface="Arial" panose="020B0604020202020204" pitchFamily="34" charset="0"/>
              <a:buNone/>
              <a:tabLst/>
              <a:defRPr/>
            </a:pPr>
            <a:endParaRPr kumimoji="0" lang="es-CO" altLang="es-CO" sz="105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52" name="Google Shape;347;p9" descr="Recurso 25.png">
            <a:extLst>
              <a:ext uri="{FF2B5EF4-FFF2-40B4-BE49-F238E27FC236}">
                <a16:creationId xmlns:a16="http://schemas.microsoft.com/office/drawing/2014/main" id="{DC3AAF78-D0D6-8572-A1EE-875710BBA5F5}"/>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53" name="Google Shape;353;p9" descr="Recurso 37.png">
            <a:extLst>
              <a:ext uri="{FF2B5EF4-FFF2-40B4-BE49-F238E27FC236}">
                <a16:creationId xmlns:a16="http://schemas.microsoft.com/office/drawing/2014/main" id="{F8792814-AC5F-3A8B-AD88-082DAEAC9EF1}"/>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54" name="Google Shape;353;p9" descr="Recurso 37.png">
            <a:extLst>
              <a:ext uri="{FF2B5EF4-FFF2-40B4-BE49-F238E27FC236}">
                <a16:creationId xmlns:a16="http://schemas.microsoft.com/office/drawing/2014/main" id="{0C8AD893-14A2-57A0-BCF4-BF224F194299}"/>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55" name="Google Shape;348;p9">
            <a:extLst>
              <a:ext uri="{FF2B5EF4-FFF2-40B4-BE49-F238E27FC236}">
                <a16:creationId xmlns:a16="http://schemas.microsoft.com/office/drawing/2014/main" id="{095E21B2-C1E7-3052-E0E7-E74A723C4B25}"/>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Google Shape;349;p9">
            <a:extLst>
              <a:ext uri="{FF2B5EF4-FFF2-40B4-BE49-F238E27FC236}">
                <a16:creationId xmlns:a16="http://schemas.microsoft.com/office/drawing/2014/main" id="{D245D729-0AC7-480B-1C8A-AF7D8B67C2B5}"/>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Google Shape;350;p9">
            <a:extLst>
              <a:ext uri="{FF2B5EF4-FFF2-40B4-BE49-F238E27FC236}">
                <a16:creationId xmlns:a16="http://schemas.microsoft.com/office/drawing/2014/main" id="{834F3C06-FC22-0ED8-1F90-99CFF56A0965}"/>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Google Shape;351;p9" descr="Recurso 32.png">
            <a:extLst>
              <a:ext uri="{FF2B5EF4-FFF2-40B4-BE49-F238E27FC236}">
                <a16:creationId xmlns:a16="http://schemas.microsoft.com/office/drawing/2014/main" id="{DBEB7470-09FA-B813-3476-035F04CF6086}"/>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Google Shape;352;p9">
            <a:extLst>
              <a:ext uri="{FF2B5EF4-FFF2-40B4-BE49-F238E27FC236}">
                <a16:creationId xmlns:a16="http://schemas.microsoft.com/office/drawing/2014/main" id="{572FAA75-C8F7-7032-C1F9-25E193299DE9}"/>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Google Shape;354;p9" descr="Recurso 31.png">
            <a:extLst>
              <a:ext uri="{FF2B5EF4-FFF2-40B4-BE49-F238E27FC236}">
                <a16:creationId xmlns:a16="http://schemas.microsoft.com/office/drawing/2014/main" id="{478EF470-0B50-8E96-8A26-311C79F49835}"/>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Google Shape;158;p1" descr="Recurso 37.png">
            <a:extLst>
              <a:ext uri="{FF2B5EF4-FFF2-40B4-BE49-F238E27FC236}">
                <a16:creationId xmlns:a16="http://schemas.microsoft.com/office/drawing/2014/main" id="{92002FF5-CC26-AC5A-ADD7-6A3C09E2C8AB}"/>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b="18539"/>
          <a:stretch>
            <a:fillRect/>
          </a:stretch>
        </p:blipFill>
        <p:spPr bwMode="auto">
          <a:xfrm>
            <a:off x="-476748" y="11730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Google Shape;358;p9">
            <a:extLst>
              <a:ext uri="{FF2B5EF4-FFF2-40B4-BE49-F238E27FC236}">
                <a16:creationId xmlns:a16="http://schemas.microsoft.com/office/drawing/2014/main" id="{567645DE-1BDB-8B5A-696C-1670276E6FD2}"/>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2535" y="589459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2" name="Google Shape;150;p1" descr="Recurso 25.png">
            <a:extLst>
              <a:ext uri="{FF2B5EF4-FFF2-40B4-BE49-F238E27FC236}">
                <a16:creationId xmlns:a16="http://schemas.microsoft.com/office/drawing/2014/main" id="{5C239963-572E-A41D-D513-7ECECAA8E7AA}"/>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88566" y="4645031"/>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3" name="Google Shape;150;p1" descr="Recurso 25.png">
            <a:extLst>
              <a:ext uri="{FF2B5EF4-FFF2-40B4-BE49-F238E27FC236}">
                <a16:creationId xmlns:a16="http://schemas.microsoft.com/office/drawing/2014/main" id="{1E3D9850-0F39-D422-51FF-EF4453B1DB05}"/>
              </a:ext>
            </a:extLst>
          </p:cNvPr>
          <p:cNvPicPr preferRelativeResize="0">
            <a:picLocks noChangeAspect="1" noChangeArrowheads="1"/>
          </p:cNvPicPr>
          <p:nvPr/>
        </p:nvPicPr>
        <p:blipFill>
          <a:blip r:embed="rId14" cstate="print">
            <a:extLst>
              <a:ext uri="{BEBA8EAE-BF5A-486C-A8C5-ECC9F3942E4B}">
                <a14:imgProps xmlns:a14="http://schemas.microsoft.com/office/drawing/2010/main">
                  <a14:imgLayer r:embed="rId15">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8566"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931;p22" descr="Recurso 37.png">
            <a:extLst>
              <a:ext uri="{FF2B5EF4-FFF2-40B4-BE49-F238E27FC236}">
                <a16:creationId xmlns:a16="http://schemas.microsoft.com/office/drawing/2014/main" id="{B6FF838C-B63C-EB96-F0CC-C47866661909}"/>
              </a:ext>
            </a:extLst>
          </p:cNvPr>
          <p:cNvPicPr preferRelativeResize="0">
            <a:picLocks noChangeAspect="1"/>
          </p:cNvPicPr>
          <p:nvPr/>
        </p:nvPicPr>
        <p:blipFill rotWithShape="1">
          <a:blip r:embed="rId5">
            <a:alphaModFix/>
          </a:blip>
          <a:srcRect b="18540"/>
          <a:stretch/>
        </p:blipFill>
        <p:spPr>
          <a:xfrm>
            <a:off x="1168136" y="4278021"/>
            <a:ext cx="288000" cy="293120"/>
          </a:xfrm>
          <a:prstGeom prst="rect">
            <a:avLst/>
          </a:prstGeom>
          <a:noFill/>
          <a:ln>
            <a:noFill/>
          </a:ln>
        </p:spPr>
      </p:pic>
      <p:pic>
        <p:nvPicPr>
          <p:cNvPr id="3" name="Google Shape;931;p22" descr="Recurso 37.png">
            <a:extLst>
              <a:ext uri="{FF2B5EF4-FFF2-40B4-BE49-F238E27FC236}">
                <a16:creationId xmlns:a16="http://schemas.microsoft.com/office/drawing/2014/main" id="{F9912952-D2E9-162B-6454-F085A307C369}"/>
              </a:ext>
            </a:extLst>
          </p:cNvPr>
          <p:cNvPicPr preferRelativeResize="0">
            <a:picLocks noChangeAspect="1"/>
          </p:cNvPicPr>
          <p:nvPr/>
        </p:nvPicPr>
        <p:blipFill rotWithShape="1">
          <a:blip r:embed="rId5">
            <a:alphaModFix/>
          </a:blip>
          <a:srcRect b="18540"/>
          <a:stretch/>
        </p:blipFill>
        <p:spPr>
          <a:xfrm>
            <a:off x="891291" y="4424581"/>
            <a:ext cx="288000" cy="293120"/>
          </a:xfrm>
          <a:prstGeom prst="rect">
            <a:avLst/>
          </a:prstGeom>
          <a:noFill/>
          <a:ln>
            <a:noFill/>
          </a:ln>
        </p:spPr>
      </p:pic>
      <p:pic>
        <p:nvPicPr>
          <p:cNvPr id="8" name="Google Shape;357;p9">
            <a:extLst>
              <a:ext uri="{FF2B5EF4-FFF2-40B4-BE49-F238E27FC236}">
                <a16:creationId xmlns:a16="http://schemas.microsoft.com/office/drawing/2014/main" id="{C98C63D4-85AF-CF2A-E6B5-4A61E5E0264F}"/>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54030" y="533609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57;p9">
            <a:extLst>
              <a:ext uri="{FF2B5EF4-FFF2-40B4-BE49-F238E27FC236}">
                <a16:creationId xmlns:a16="http://schemas.microsoft.com/office/drawing/2014/main" id="{E06393B0-A993-433F-0F49-11F413403600}"/>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4516762" y="2744459"/>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357;p9">
            <a:extLst>
              <a:ext uri="{FF2B5EF4-FFF2-40B4-BE49-F238E27FC236}">
                <a16:creationId xmlns:a16="http://schemas.microsoft.com/office/drawing/2014/main" id="{72DE48F7-00D6-3AEA-7F63-A505F7E42BFE}"/>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523856" y="3979271"/>
            <a:ext cx="479524" cy="467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57;p9">
            <a:extLst>
              <a:ext uri="{FF2B5EF4-FFF2-40B4-BE49-F238E27FC236}">
                <a16:creationId xmlns:a16="http://schemas.microsoft.com/office/drawing/2014/main" id="{F8C5CA92-B308-F4C6-0D5E-E4C3A0276D7F}"/>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523856" y="4814596"/>
            <a:ext cx="479524" cy="467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358;p9">
            <a:extLst>
              <a:ext uri="{FF2B5EF4-FFF2-40B4-BE49-F238E27FC236}">
                <a16:creationId xmlns:a16="http://schemas.microsoft.com/office/drawing/2014/main" id="{415758AA-ACEC-5934-EC53-A7816F693F2E}"/>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23112" y="211949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931;p22" descr="Recurso 37.png">
            <a:extLst>
              <a:ext uri="{FF2B5EF4-FFF2-40B4-BE49-F238E27FC236}">
                <a16:creationId xmlns:a16="http://schemas.microsoft.com/office/drawing/2014/main" id="{6798B0FA-D623-A946-31A6-8CBE91D4C431}"/>
              </a:ext>
            </a:extLst>
          </p:cNvPr>
          <p:cNvPicPr preferRelativeResize="0">
            <a:picLocks noChangeAspect="1"/>
          </p:cNvPicPr>
          <p:nvPr/>
        </p:nvPicPr>
        <p:blipFill rotWithShape="1">
          <a:blip r:embed="rId5">
            <a:alphaModFix/>
          </a:blip>
          <a:srcRect b="18540"/>
          <a:stretch/>
        </p:blipFill>
        <p:spPr>
          <a:xfrm>
            <a:off x="1179001" y="4631815"/>
            <a:ext cx="288000" cy="293120"/>
          </a:xfrm>
          <a:prstGeom prst="rect">
            <a:avLst/>
          </a:prstGeom>
          <a:noFill/>
          <a:ln>
            <a:noFill/>
          </a:ln>
        </p:spPr>
      </p:pic>
      <p:pic>
        <p:nvPicPr>
          <p:cNvPr id="12" name="Google Shape;357;p9">
            <a:extLst>
              <a:ext uri="{FF2B5EF4-FFF2-40B4-BE49-F238E27FC236}">
                <a16:creationId xmlns:a16="http://schemas.microsoft.com/office/drawing/2014/main" id="{4518D42E-DA3A-F844-ECA3-C5C47A20F116}"/>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523856" y="3351136"/>
            <a:ext cx="479524" cy="467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05062985"/>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a:extLst>
              <a:ext uri="{FF2B5EF4-FFF2-40B4-BE49-F238E27FC236}">
                <a16:creationId xmlns:a16="http://schemas.microsoft.com/office/drawing/2014/main" id="{8BD2CCC1-0D49-67CB-0076-2D0BD0285A75}"/>
              </a:ext>
            </a:extLst>
          </p:cNvPr>
          <p:cNvSpPr>
            <a:spLocks noGrp="1"/>
          </p:cNvSpPr>
          <p:nvPr>
            <p:ph type="body" sz="quarter" idx="10"/>
          </p:nvPr>
        </p:nvSpPr>
        <p:spPr>
          <a:xfrm>
            <a:off x="6877050" y="8393113"/>
            <a:ext cx="4099768" cy="361950"/>
          </a:xfrm>
        </p:spPr>
        <p:txBody>
          <a:bodyPr rtlCol="0"/>
          <a:lstStyle/>
          <a:p>
            <a:pPr lvl="1" algn="ctr" fontAlgn="auto">
              <a:lnSpc>
                <a:spcPct val="100000"/>
              </a:lnSpc>
              <a:spcBef>
                <a:spcPct val="0"/>
              </a:spcBef>
              <a:buClr>
                <a:srgbClr val="000000"/>
              </a:buClr>
              <a:buSzPts val="1200"/>
              <a:buFont typeface="Arial" panose="020B0604020202020204" pitchFamily="34" charset="0"/>
              <a:buNone/>
              <a:defRPr/>
            </a:pPr>
            <a:r>
              <a:rPr lang="es-CO" altLang="es-CO" sz="1000" b="1" dirty="0">
                <a:latin typeface="Arial Narrow" panose="020B0606020202030204" pitchFamily="34" charset="0"/>
                <a:cs typeface="Arial" panose="020B0604020202020204" pitchFamily="34" charset="0"/>
                <a:sym typeface="Arial Narrow" panose="020B0606020202030204" pitchFamily="34" charset="0"/>
              </a:rPr>
              <a:t>Descargas eléctricas en las últimas 3 horas</a:t>
            </a:r>
            <a:endParaRPr lang="es-CO" altLang="es-CO" sz="1000" dirty="0">
              <a:latin typeface="Arial Narrow" panose="020B0606020202030204" pitchFamily="34" charset="0"/>
              <a:cs typeface="Arial" panose="020B0604020202020204" pitchFamily="34" charset="0"/>
            </a:endParaRPr>
          </a:p>
          <a:p>
            <a:pPr lvl="1" algn="ctr" fontAlgn="auto">
              <a:lnSpc>
                <a:spcPct val="100000"/>
              </a:lnSpc>
              <a:spcBef>
                <a:spcPct val="0"/>
              </a:spcBef>
              <a:buClr>
                <a:srgbClr val="000000"/>
              </a:buClr>
              <a:buSzPts val="1200"/>
              <a:buFont typeface="Arial" panose="020B0604020202020204" pitchFamily="34" charset="0"/>
              <a:buNone/>
              <a:defRPr/>
            </a:pPr>
            <a:r>
              <a:rPr lang="es-CO" altLang="es-CO" sz="1000" b="1" dirty="0">
                <a:latin typeface="Arial Narrow" panose="020B0606020202030204" pitchFamily="34" charset="0"/>
                <a:cs typeface="Arial" panose="020B0604020202020204" pitchFamily="34" charset="0"/>
                <a:sym typeface="Arial Narrow" panose="020B0606020202030204" pitchFamily="34" charset="0"/>
              </a:rPr>
              <a:t>Fuente: </a:t>
            </a:r>
            <a:r>
              <a:rPr lang="es-CO" altLang="es-CO" sz="1000" b="1" dirty="0">
                <a:latin typeface="Arial Narrow" panose="020B0606020202030204" pitchFamily="34" charset="0"/>
                <a:cs typeface="Arial" panose="020B0604020202020204" pitchFamily="34" charset="0"/>
                <a:sym typeface="Arial Narrow" panose="020B0606020202030204" pitchFamily="34" charset="0"/>
                <a:hlinkClick r:id="rId3"/>
              </a:rPr>
              <a:t>https://www.blitzortung.org/</a:t>
            </a:r>
            <a:r>
              <a:rPr lang="es-CO" altLang="es-CO" sz="1000" b="1" dirty="0">
                <a:latin typeface="Arial Narrow" panose="020B0606020202030204" pitchFamily="34" charset="0"/>
                <a:cs typeface="Arial" panose="020B0604020202020204" pitchFamily="34" charset="0"/>
                <a:sym typeface="Arial Narrow" panose="020B0606020202030204" pitchFamily="34" charset="0"/>
              </a:rPr>
              <a:t> </a:t>
            </a:r>
            <a:endParaRPr lang="es-MX" dirty="0"/>
          </a:p>
        </p:txBody>
      </p:sp>
      <p:sp>
        <p:nvSpPr>
          <p:cNvPr id="5" name="CuadroTexto 7">
            <a:extLst>
              <a:ext uri="{FF2B5EF4-FFF2-40B4-BE49-F238E27FC236}">
                <a16:creationId xmlns:a16="http://schemas.microsoft.com/office/drawing/2014/main" id="{6C00F16D-B832-3C57-F35B-7442CD0E26C6}"/>
              </a:ext>
            </a:extLst>
          </p:cNvPr>
          <p:cNvSpPr txBox="1"/>
          <p:nvPr/>
        </p:nvSpPr>
        <p:spPr>
          <a:xfrm>
            <a:off x="1403441" y="5531664"/>
            <a:ext cx="4244196" cy="553998"/>
          </a:xfrm>
          <a:prstGeom prst="rect">
            <a:avLst/>
          </a:prstGeom>
          <a:noFill/>
        </p:spPr>
        <p:txBody>
          <a:bodyPr wrap="square" lIns="91440" tIns="45720" rIns="91440" bIns="45720" anchor="t">
            <a:spAutoFit/>
          </a:bodyPr>
          <a:lstStyle>
            <a:defPPr>
              <a:defRPr lang="es-CO"/>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226695" indent="-226695" algn="ctr" defTabSz="912813" eaLnBrk="1" fontAlgn="auto" hangingPunct="1">
              <a:buClr>
                <a:srgbClr val="000000"/>
              </a:buClr>
              <a:buSzPts val="1200"/>
              <a:defRPr/>
            </a:pPr>
            <a:r>
              <a:rPr kumimoji="0" lang="es-CO" altLang="es-CO" sz="10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Imagen GOES 19 (East) Canal Infrarrojo </a:t>
            </a:r>
            <a:endParaRPr lang="es-ES" dirty="0">
              <a:ea typeface="+mn-ea"/>
            </a:endParaRPr>
          </a:p>
          <a:p>
            <a:pPr marL="226695" indent="-226695" algn="ctr" defTabSz="912813" eaLnBrk="1" fontAlgn="auto" hangingPunct="1">
              <a:buClr>
                <a:srgbClr val="000000"/>
              </a:buClr>
              <a:buSzPts val="1200"/>
              <a:defRPr/>
            </a:pPr>
            <a:fld id="{E200B4F7-2BA3-49FC-BFE9-7882C8955E4C}" type="datetime4">
              <a:rPr lang="es-CO" altLang="es-CO" sz="1000" b="1" smtClean="0">
                <a:solidFill>
                  <a:prstClr val="black"/>
                </a:solidFill>
                <a:latin typeface="Arial Narrow"/>
                <a:cs typeface="Arial"/>
              </a:rPr>
              <a:t>4 de septiembre de 2025</a:t>
            </a:fld>
            <a:r>
              <a:rPr lang="es-CO" altLang="es-CO" sz="1000" b="1" dirty="0">
                <a:solidFill>
                  <a:prstClr val="black"/>
                </a:solidFill>
                <a:latin typeface="Arial Narrow"/>
                <a:cs typeface="Arial"/>
              </a:rPr>
              <a:t> </a:t>
            </a:r>
            <a:r>
              <a:rPr kumimoji="0" lang="es-CO" altLang="es-CO" sz="1000" b="1" i="0" u="none" strike="noStrike" kern="1200" cap="none" spc="0" normalizeH="0" baseline="0" noProof="0" dirty="0">
                <a:ln>
                  <a:noFill/>
                </a:ln>
                <a:solidFill>
                  <a:prstClr val="black"/>
                </a:solidFill>
                <a:effectLst/>
                <a:uLnTx/>
                <a:uFillTx/>
                <a:latin typeface="Arial Narrow"/>
                <a:cs typeface="Arial"/>
              </a:rPr>
              <a:t>– Hora 16:5</a:t>
            </a:r>
            <a:r>
              <a:rPr lang="es-CO" altLang="es-CO" sz="1000" b="1" dirty="0">
                <a:solidFill>
                  <a:prstClr val="black"/>
                </a:solidFill>
                <a:latin typeface="Arial Narrow"/>
                <a:cs typeface="Arial"/>
              </a:rPr>
              <a:t>0</a:t>
            </a:r>
            <a:r>
              <a:rPr kumimoji="0" lang="es-CO" altLang="es-CO" sz="1000" b="1" i="0" u="none" strike="noStrike" kern="1200" cap="none" spc="0" normalizeH="0" baseline="0" noProof="0" dirty="0">
                <a:ln>
                  <a:noFill/>
                </a:ln>
                <a:solidFill>
                  <a:prstClr val="black"/>
                </a:solidFill>
                <a:effectLst/>
                <a:uLnTx/>
                <a:uFillTx/>
                <a:latin typeface="Arial Narrow"/>
                <a:cs typeface="Arial"/>
              </a:rPr>
              <a:t> HLC</a:t>
            </a:r>
            <a:endParaRPr lang="es-CO" altLang="es-CO" sz="1000" b="1" i="0" u="none" strike="noStrike" kern="1200" cap="none" spc="0" normalizeH="0" baseline="0" noProof="0" dirty="0">
              <a:ln>
                <a:noFill/>
              </a:ln>
              <a:solidFill>
                <a:prstClr val="black"/>
              </a:solidFill>
              <a:effectLst/>
              <a:uLnTx/>
              <a:uFillTx/>
              <a:latin typeface="Arial Narrow"/>
              <a:cs typeface="Arial"/>
            </a:endParaRPr>
          </a:p>
          <a:p>
            <a:pPr marL="226695" indent="-226695" algn="ctr" defTabSz="912813" eaLnBrk="1" fontAlgn="auto" hangingPunct="1">
              <a:buClr>
                <a:srgbClr val="000000"/>
              </a:buClr>
              <a:buSzPts val="1200"/>
              <a:defRPr/>
            </a:pPr>
            <a:r>
              <a:rPr lang="es-CO" altLang="es-CO" sz="1000" b="1" dirty="0">
                <a:solidFill>
                  <a:prstClr val="black"/>
                </a:solidFill>
                <a:latin typeface="Arial Narrow" panose="020B0606020202030204" pitchFamily="34" charset="0"/>
                <a:cs typeface="Arial" panose="020B0604020202020204" pitchFamily="34" charset="0"/>
              </a:rPr>
              <a:t>Fuente: IDEAM – GOES 19</a:t>
            </a:r>
            <a:endParaRPr lang="es-CO" altLang="es-CO" sz="1000" b="1" i="0" u="none" strike="noStrike" kern="1200" cap="none" spc="0" normalizeH="0" baseline="0" noProof="0" dirty="0">
              <a:ln>
                <a:noFill/>
              </a:ln>
              <a:solidFill>
                <a:prstClr val="black"/>
              </a:solidFill>
              <a:effectLst/>
              <a:uLnTx/>
              <a:uFillTx/>
              <a:latin typeface="Arial Narrow" panose="020B0606020202030204" pitchFamily="34" charset="0"/>
              <a:cs typeface="Arial" panose="020B0604020202020204" pitchFamily="34" charset="0"/>
            </a:endParaRPr>
          </a:p>
        </p:txBody>
      </p:sp>
      <p:sp>
        <p:nvSpPr>
          <p:cNvPr id="6" name="CuadroTexto 5">
            <a:extLst>
              <a:ext uri="{FF2B5EF4-FFF2-40B4-BE49-F238E27FC236}">
                <a16:creationId xmlns:a16="http://schemas.microsoft.com/office/drawing/2014/main" id="{8C62F361-3FA9-E17C-19CF-052CD40793EC}"/>
              </a:ext>
            </a:extLst>
          </p:cNvPr>
          <p:cNvSpPr txBox="1"/>
          <p:nvPr/>
        </p:nvSpPr>
        <p:spPr>
          <a:xfrm>
            <a:off x="6877050" y="5533448"/>
            <a:ext cx="4099768" cy="507831"/>
          </a:xfrm>
          <a:prstGeom prst="rect">
            <a:avLst/>
          </a:prstGeom>
          <a:noFill/>
        </p:spPr>
        <p:txBody>
          <a:bodyPr wrap="square" lIns="91440" tIns="45720" rIns="91440" bIns="45720" anchor="t">
            <a:spAutoFit/>
          </a:bodyPr>
          <a:lstStyle>
            <a:defPPr>
              <a:defRPr lang="es-CO"/>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226695" indent="-226695" algn="ctr" defTabSz="912813" eaLnBrk="1" fontAlgn="auto" hangingPunct="1">
              <a:buClr>
                <a:srgbClr val="000000"/>
              </a:buClr>
              <a:buSzPts val="1200"/>
              <a:defRPr/>
            </a:pPr>
            <a:r>
              <a:rPr kumimoji="0" lang="es-CO" altLang="es-CO" sz="9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Descargas eléctricas (últimas horas)</a:t>
            </a:r>
            <a:endParaRPr lang="es-ES" dirty="0">
              <a:ea typeface="+mn-ea"/>
            </a:endParaRPr>
          </a:p>
          <a:p>
            <a:pPr marL="226695" indent="-226695" algn="ctr" defTabSz="912813" eaLnBrk="1" fontAlgn="auto" hangingPunct="1">
              <a:buClr>
                <a:srgbClr val="000000"/>
              </a:buClr>
              <a:buSzPts val="1200"/>
              <a:defRPr/>
            </a:pPr>
            <a:fld id="{E844C438-91F0-4F78-B8E1-B96B1E31FB43}" type="datetime4">
              <a:rPr lang="es-CO" altLang="es-CO" sz="900" b="1" smtClean="0">
                <a:solidFill>
                  <a:prstClr val="black"/>
                </a:solidFill>
                <a:latin typeface="Arial Narrow"/>
                <a:cs typeface="Arial"/>
              </a:rPr>
              <a:pPr marL="226695" indent="-226695" algn="ctr" defTabSz="912813" eaLnBrk="1" fontAlgn="auto" hangingPunct="1">
                <a:buClr>
                  <a:srgbClr val="000000"/>
                </a:buClr>
                <a:buSzPts val="1200"/>
                <a:defRPr/>
              </a:pPr>
              <a:t>4 de septiembre de 2025</a:t>
            </a:fld>
            <a:r>
              <a:rPr lang="es-CO" altLang="es-CO" sz="900" b="1" dirty="0">
                <a:solidFill>
                  <a:prstClr val="black"/>
                </a:solidFill>
                <a:latin typeface="Arial Narrow"/>
                <a:cs typeface="Arial"/>
              </a:rPr>
              <a:t> – Hora 17:30 HLC</a:t>
            </a:r>
          </a:p>
          <a:p>
            <a:pPr marL="226695" indent="-226695" algn="ctr" defTabSz="912813" eaLnBrk="1" fontAlgn="auto" hangingPunct="1">
              <a:buClr>
                <a:srgbClr val="000000"/>
              </a:buClr>
              <a:buSzPts val="1200"/>
              <a:defRPr/>
            </a:pPr>
            <a:r>
              <a:rPr lang="es-CO" altLang="es-CO" sz="900" b="1" dirty="0">
                <a:solidFill>
                  <a:prstClr val="black"/>
                </a:solidFill>
                <a:latin typeface="Arial Narrow" panose="020B0606020202030204" pitchFamily="34" charset="0"/>
                <a:cs typeface="Arial" panose="020B0604020202020204" pitchFamily="34" charset="0"/>
              </a:rPr>
              <a:t>Fuente: NOAA - IDEAM</a:t>
            </a:r>
            <a:endParaRPr lang="es-CO" altLang="es-CO" sz="900" b="1" i="0" u="none" strike="noStrike" kern="1200" cap="none" spc="0" normalizeH="0" baseline="0" noProof="0" dirty="0">
              <a:ln>
                <a:noFill/>
              </a:ln>
              <a:solidFill>
                <a:prstClr val="black"/>
              </a:solidFill>
              <a:effectLst/>
              <a:uLnTx/>
              <a:uFillTx/>
              <a:latin typeface="Arial Narrow" panose="020B0606020202030204" pitchFamily="34" charset="0"/>
              <a:cs typeface="Arial" panose="020B0604020202020204" pitchFamily="34" charset="0"/>
            </a:endParaRPr>
          </a:p>
        </p:txBody>
      </p:sp>
      <p:pic>
        <p:nvPicPr>
          <p:cNvPr id="7" name="Imagen 6" descr="Imagen que contiene Tabla&#10;&#10;El contenido generado por IA puede ser incorrecto.">
            <a:extLst>
              <a:ext uri="{FF2B5EF4-FFF2-40B4-BE49-F238E27FC236}">
                <a16:creationId xmlns:a16="http://schemas.microsoft.com/office/drawing/2014/main" id="{AE859F5D-C738-C4A5-56F9-56D1A27DA95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83780" y="4311967"/>
            <a:ext cx="742950" cy="1133475"/>
          </a:xfrm>
          <a:prstGeom prst="rect">
            <a:avLst/>
          </a:prstGeom>
        </p:spPr>
      </p:pic>
      <p:pic>
        <p:nvPicPr>
          <p:cNvPr id="11" name="Imagen 10">
            <a:extLst>
              <a:ext uri="{FF2B5EF4-FFF2-40B4-BE49-F238E27FC236}">
                <a16:creationId xmlns:a16="http://schemas.microsoft.com/office/drawing/2014/main" id="{06184CF8-79E1-62E3-0439-0F4343B2187D}"/>
              </a:ext>
            </a:extLst>
          </p:cNvPr>
          <p:cNvPicPr>
            <a:picLocks noChangeAspect="1"/>
          </p:cNvPicPr>
          <p:nvPr/>
        </p:nvPicPr>
        <p:blipFill>
          <a:blip r:embed="rId5" r:link="rId6">
            <a:extLst>
              <a:ext uri="{28A0092B-C50C-407E-A947-70E740481C1C}">
                <a14:useLocalDpi xmlns:a14="http://schemas.microsoft.com/office/drawing/2010/main" val="0"/>
              </a:ext>
            </a:extLst>
          </a:blip>
          <a:srcRect l="12132" r="12132"/>
          <a:stretch>
            <a:fillRect/>
          </a:stretch>
        </p:blipFill>
        <p:spPr>
          <a:xfrm>
            <a:off x="1403442" y="1099738"/>
            <a:ext cx="4244196" cy="4483710"/>
          </a:xfrm>
          <a:prstGeom prst="rect">
            <a:avLst/>
          </a:prstGeom>
        </p:spPr>
      </p:pic>
      <p:pic>
        <p:nvPicPr>
          <p:cNvPr id="8" name="Imagen 7">
            <a:extLst>
              <a:ext uri="{FF2B5EF4-FFF2-40B4-BE49-F238E27FC236}">
                <a16:creationId xmlns:a16="http://schemas.microsoft.com/office/drawing/2014/main" id="{D9484CA6-EDA5-DCF3-F2A9-C6DD435BB0AE}"/>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877050" y="1083744"/>
            <a:ext cx="4015068" cy="4515697"/>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CDB82-D0B5-C5BB-698A-CB876B22F5B0}"/>
            </a:ext>
          </a:extLst>
        </p:cNvPr>
        <p:cNvGrpSpPr/>
        <p:nvPr/>
      </p:nvGrpSpPr>
      <p:grpSpPr>
        <a:xfrm>
          <a:off x="0" y="0"/>
          <a:ext cx="0" cy="0"/>
          <a:chOff x="0" y="0"/>
          <a:chExt cx="0" cy="0"/>
        </a:xfrm>
      </p:grpSpPr>
      <p:pic>
        <p:nvPicPr>
          <p:cNvPr id="18442" name="Google Shape;746;p15" descr="Recurso 39.png">
            <a:extLst>
              <a:ext uri="{FF2B5EF4-FFF2-40B4-BE49-F238E27FC236}">
                <a16:creationId xmlns:a16="http://schemas.microsoft.com/office/drawing/2014/main" id="{48171F39-23B7-BDEB-9725-56857157D9F5}"/>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9011" y="6515101"/>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9" name="Google Shape;347;p9" descr="Recurso 25.png">
            <a:extLst>
              <a:ext uri="{FF2B5EF4-FFF2-40B4-BE49-F238E27FC236}">
                <a16:creationId xmlns:a16="http://schemas.microsoft.com/office/drawing/2014/main" id="{262287DC-E7E0-E4DA-1A23-4AC52C52862A}"/>
              </a:ext>
            </a:extLst>
          </p:cNvPr>
          <p:cNvSpPr>
            <a:spLocks noChangeAspect="1" noChangeArrowheads="1"/>
          </p:cNvSpPr>
          <p:nvPr/>
        </p:nvSpPr>
        <p:spPr bwMode="auto">
          <a:xfrm>
            <a:off x="-1531938" y="4511675"/>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8457" name="Google Shape;357;p9">
            <a:extLst>
              <a:ext uri="{FF2B5EF4-FFF2-40B4-BE49-F238E27FC236}">
                <a16:creationId xmlns:a16="http://schemas.microsoft.com/office/drawing/2014/main" id="{67162F7A-0907-B3C6-0D7A-DC5865BE69D4}"/>
              </a:ext>
            </a:extLst>
          </p:cNvPr>
          <p:cNvSpPr>
            <a:spLocks noChangeAspect="1" noChangeArrowheads="1"/>
          </p:cNvSpPr>
          <p:nvPr/>
        </p:nvSpPr>
        <p:spPr bwMode="auto">
          <a:xfrm>
            <a:off x="-1562100" y="5108575"/>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58" name="Google Shape;358;p9">
            <a:extLst>
              <a:ext uri="{FF2B5EF4-FFF2-40B4-BE49-F238E27FC236}">
                <a16:creationId xmlns:a16="http://schemas.microsoft.com/office/drawing/2014/main" id="{55B887BA-1ABD-9A5D-8036-9390BEF7D9CD}"/>
              </a:ext>
            </a:extLst>
          </p:cNvPr>
          <p:cNvSpPr>
            <a:spLocks noChangeAspect="1" noChangeArrowheads="1"/>
          </p:cNvSpPr>
          <p:nvPr/>
        </p:nvSpPr>
        <p:spPr bwMode="auto">
          <a:xfrm>
            <a:off x="-1541463" y="5702300"/>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59" name="Google Shape;150;p1" descr="Recurso 25.png">
            <a:extLst>
              <a:ext uri="{FF2B5EF4-FFF2-40B4-BE49-F238E27FC236}">
                <a16:creationId xmlns:a16="http://schemas.microsoft.com/office/drawing/2014/main" id="{FC7EEF01-B72A-0FD9-1779-5FDC1195864D}"/>
              </a:ext>
            </a:extLst>
          </p:cNvPr>
          <p:cNvSpPr>
            <a:spLocks noChangeAspect="1" noChangeArrowheads="1"/>
          </p:cNvSpPr>
          <p:nvPr/>
        </p:nvSpPr>
        <p:spPr bwMode="auto">
          <a:xfrm>
            <a:off x="-1549400" y="4540250"/>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61" name="Google Shape;5325;p223">
            <a:extLst>
              <a:ext uri="{FF2B5EF4-FFF2-40B4-BE49-F238E27FC236}">
                <a16:creationId xmlns:a16="http://schemas.microsoft.com/office/drawing/2014/main" id="{4E6764D6-591A-DF62-4C33-F9804860938B}"/>
              </a:ext>
            </a:extLst>
          </p:cNvPr>
          <p:cNvSpPr>
            <a:spLocks noChangeAspect="1" noChangeArrowheads="1"/>
          </p:cNvSpPr>
          <p:nvPr/>
        </p:nvSpPr>
        <p:spPr bwMode="auto">
          <a:xfrm>
            <a:off x="-1565275" y="3863975"/>
            <a:ext cx="50482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62" name="Google Shape;347;p9" descr="Recurso 25.png">
            <a:extLst>
              <a:ext uri="{FF2B5EF4-FFF2-40B4-BE49-F238E27FC236}">
                <a16:creationId xmlns:a16="http://schemas.microsoft.com/office/drawing/2014/main" id="{0DC3ED6E-3F07-74BB-8C68-EFF14EA4014F}"/>
              </a:ext>
            </a:extLst>
          </p:cNvPr>
          <p:cNvSpPr>
            <a:spLocks noChangeAspect="1" noChangeArrowheads="1"/>
          </p:cNvSpPr>
          <p:nvPr/>
        </p:nvSpPr>
        <p:spPr bwMode="auto">
          <a:xfrm>
            <a:off x="-1549400" y="448468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 name="Google Shape;736;p15">
            <a:extLst>
              <a:ext uri="{FF2B5EF4-FFF2-40B4-BE49-F238E27FC236}">
                <a16:creationId xmlns:a16="http://schemas.microsoft.com/office/drawing/2014/main" id="{EF11B7C3-3A93-DB82-DFEB-685F68852F3E}"/>
              </a:ext>
            </a:extLst>
          </p:cNvPr>
          <p:cNvPicPr preferRelativeResize="0">
            <a:picLocks noChangeAspect="1" noChangeArrowheads="1"/>
          </p:cNvPicPr>
          <p:nvPr/>
        </p:nvPicPr>
        <p:blipFill>
          <a:blip r:embed="rId3" r:link="rId4" cstate="hqprint">
            <a:extLst>
              <a:ext uri="{28A0092B-C50C-407E-A947-70E740481C1C}">
                <a14:useLocalDpi xmlns:a14="http://schemas.microsoft.com/office/drawing/2010/main" val="0"/>
              </a:ext>
            </a:extLst>
          </a:blip>
          <a:srcRect/>
          <a:stretch>
            <a:fillRect/>
          </a:stretch>
        </p:blipFill>
        <p:spPr bwMode="auto">
          <a:xfrm>
            <a:off x="370104" y="1003300"/>
            <a:ext cx="3952442"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 name="Google Shape;3394;p29">
            <a:extLst>
              <a:ext uri="{FF2B5EF4-FFF2-40B4-BE49-F238E27FC236}">
                <a16:creationId xmlns:a16="http://schemas.microsoft.com/office/drawing/2014/main" id="{F23C21E9-3330-455B-DEE5-3B39259DEA13}"/>
              </a:ext>
            </a:extLst>
          </p:cNvPr>
          <p:cNvGraphicFramePr/>
          <p:nvPr/>
        </p:nvGraphicFramePr>
        <p:xfrm>
          <a:off x="4417326" y="1658000"/>
          <a:ext cx="7554113" cy="3709090"/>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302919">
                  <a:extLst>
                    <a:ext uri="{9D8B030D-6E8A-4147-A177-3AD203B41FA5}">
                      <a16:colId xmlns:a16="http://schemas.microsoft.com/office/drawing/2014/main" val="20003"/>
                    </a:ext>
                  </a:extLst>
                </a:gridCol>
              </a:tblGrid>
              <a:tr h="592910">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a:solidFill>
                            <a:schemeClr val="lt1"/>
                          </a:solidFill>
                          <a:latin typeface="Verdana"/>
                          <a:ea typeface="Verdana"/>
                          <a:cs typeface="Verdana"/>
                          <a:sym typeface="Verdana"/>
                        </a:rPr>
                        <a:t>Zona Hidrográfica</a:t>
                      </a:r>
                      <a:endParaRPr sz="900" b="1" u="none" strike="noStrike" cap="none">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a:solidFill>
                            <a:schemeClr val="lt1"/>
                          </a:solidFill>
                          <a:latin typeface="Verdana"/>
                          <a:ea typeface="Verdana"/>
                          <a:cs typeface="Verdana"/>
                          <a:sym typeface="Verdana"/>
                        </a:rPr>
                        <a:t>Subzona o </a:t>
                      </a:r>
                      <a:endParaRPr sz="900" b="1" u="none" strike="noStrike" cap="none">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a:solidFill>
                            <a:schemeClr val="lt1"/>
                          </a:solidFill>
                          <a:latin typeface="Verdana"/>
                          <a:ea typeface="Verdana"/>
                          <a:cs typeface="Verdana"/>
                          <a:sym typeface="Verdana"/>
                        </a:rPr>
                        <a:t>Cuenca Hidrográfica</a:t>
                      </a:r>
                      <a:endParaRPr sz="900" b="1" u="none" strike="noStrike" cap="none">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i="0" u="none" strike="noStrike" cap="none">
                        <a:solidFill>
                          <a:srgbClr val="000000"/>
                        </a:solidFill>
                        <a:latin typeface="Verdana" panose="020B0604030504040204" pitchFamily="34" charset="0"/>
                        <a:ea typeface="Verdana" panose="020B0604030504040204" pitchFamily="34" charset="0"/>
                        <a:cs typeface="Arial Narrow"/>
                        <a:sym typeface="Arial Narrow"/>
                      </a:endParaRPr>
                    </a:p>
                  </a:txBody>
                  <a:tcPr marL="91456" marR="91456" marT="45742" marB="4574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0" marR="91450" marT="45741" marB="4574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Salaquí</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741" marB="4574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a:buNone/>
                        <a:tabLst/>
                        <a:defRPr/>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 cuenca del río Salaquí y </a:t>
                      </a:r>
                      <a:r>
                        <a:rPr lang="es-CO" sz="900" b="0" u="none" strike="noStrike" cap="none" dirty="0" err="1">
                          <a:latin typeface="Verdana" panose="020B0604030504040204" pitchFamily="34" charset="0"/>
                          <a:ea typeface="Verdana" panose="020B0604030504040204" pitchFamily="34" charset="0"/>
                          <a:cs typeface="Arial Narrow"/>
                          <a:sym typeface="Arial Narrow"/>
                        </a:rPr>
                        <a:t>Truandó</a:t>
                      </a:r>
                      <a:r>
                        <a:rPr lang="es-CO" sz="900" b="0" u="none" strike="noStrike" cap="none" dirty="0">
                          <a:latin typeface="Verdana" panose="020B0604030504040204" pitchFamily="34" charset="0"/>
                          <a:ea typeface="Verdana" panose="020B0604030504040204" pitchFamily="34" charset="0"/>
                          <a:cs typeface="Arial Narrow"/>
                          <a:sym typeface="Arial Narrow"/>
                        </a:rPr>
                        <a:t>, y </a:t>
                      </a:r>
                      <a:r>
                        <a:rPr lang="es-CO" sz="900" u="none" strike="noStrike" cap="none" dirty="0">
                          <a:latin typeface="Verdana" panose="020B0604030504040204" pitchFamily="34" charset="0"/>
                          <a:ea typeface="Verdana" panose="020B0604030504040204" pitchFamily="34" charset="0"/>
                          <a:cs typeface="Arial Narrow"/>
                          <a:sym typeface="Arial Narrow"/>
                        </a:rPr>
                        <a:t>sus aportantes a la cuenca baja del río Atrato, espacialmente el río Truandó en el municipio de Riosucio (Chocó). </a:t>
                      </a:r>
                      <a:endParaRPr lang="es-ES" sz="900" b="0" u="none" strike="noStrike" cap="none" dirty="0">
                        <a:latin typeface="Verdana" panose="020B0604030504040204" pitchFamily="34" charset="0"/>
                        <a:ea typeface="Verdana" panose="020B0604030504040204" pitchFamily="34" charset="0"/>
                        <a:cs typeface="Arial Narrow"/>
                        <a:sym typeface="Arial Narrow"/>
                      </a:endParaRPr>
                    </a:p>
                  </a:txBody>
                  <a:tcPr marL="91450" marR="91450" marT="45741" marB="4574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03324113"/>
                  </a:ext>
                </a:extLst>
              </a:tr>
              <a:tr h="612000">
                <a:tc>
                  <a:txBody>
                    <a:bodyPr/>
                    <a:lstStyle/>
                    <a:p>
                      <a:pPr marL="0" marR="0" lvl="0" indent="0" algn="ctr" rtl="0">
                        <a:lnSpc>
                          <a:spcPct val="107000"/>
                        </a:lnSpc>
                        <a:spcBef>
                          <a:spcPts val="0"/>
                        </a:spcBef>
                        <a:spcAft>
                          <a:spcPts val="0"/>
                        </a:spcAft>
                        <a:buNone/>
                      </a:pPr>
                      <a:endParaRPr sz="80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8" marR="91458"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Perancho</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8" marR="91458"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a:buNone/>
                        <a:tabLst/>
                        <a:defRPr/>
                      </a:pPr>
                      <a:r>
                        <a:rPr lang="es-ES"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incrementos súbitos en el nivel del</a:t>
                      </a:r>
                      <a:r>
                        <a:rPr lang="es-ES" sz="900" u="none" strike="noStrike" cap="none" dirty="0">
                          <a:latin typeface="Verdana" panose="020B0604030504040204" pitchFamily="34" charset="0"/>
                          <a:ea typeface="Verdana" panose="020B0604030504040204" pitchFamily="34" charset="0"/>
                          <a:cs typeface="Arial Narrow"/>
                          <a:sym typeface="Arial Narrow"/>
                        </a:rPr>
                        <a:t> río </a:t>
                      </a:r>
                      <a:r>
                        <a:rPr lang="es-CO" sz="900" u="none" strike="noStrike" cap="none" dirty="0" err="1">
                          <a:latin typeface="Verdana" panose="020B0604030504040204" pitchFamily="34" charset="0"/>
                          <a:ea typeface="Verdana" panose="020B0604030504040204" pitchFamily="34" charset="0"/>
                          <a:cs typeface="Arial Narrow"/>
                          <a:sym typeface="Arial Narrow"/>
                        </a:rPr>
                        <a:t>Perancho</a:t>
                      </a:r>
                      <a:r>
                        <a:rPr lang="es-ES" sz="900" u="none" strike="noStrike" cap="none" dirty="0">
                          <a:latin typeface="Verdana" panose="020B0604030504040204" pitchFamily="34" charset="0"/>
                          <a:ea typeface="Verdana" panose="020B0604030504040204" pitchFamily="34" charset="0"/>
                          <a:cs typeface="Arial Narrow"/>
                          <a:sym typeface="Arial Narrow"/>
                        </a:rPr>
                        <a:t> y sus afluentes, especialmente en el río Domingodó</a:t>
                      </a:r>
                      <a:r>
                        <a:rPr lang="es-ES" sz="900" u="none" strike="noStrike" cap="none" baseline="0" dirty="0">
                          <a:latin typeface="Verdana" panose="020B0604030504040204" pitchFamily="34" charset="0"/>
                          <a:ea typeface="Verdana" panose="020B0604030504040204" pitchFamily="34" charset="0"/>
                          <a:cs typeface="Arial Narrow"/>
                          <a:sym typeface="Arial Narrow"/>
                        </a:rPr>
                        <a:t>, aportante a la cuenca baja del río Atrato. Especial atención en los municipios Carmen de Darién y </a:t>
                      </a:r>
                      <a:r>
                        <a:rPr lang="es-ES" sz="900" u="none" strike="noStrike" cap="none" dirty="0">
                          <a:latin typeface="Verdana" panose="020B0604030504040204" pitchFamily="34" charset="0"/>
                          <a:ea typeface="Verdana" panose="020B0604030504040204" pitchFamily="34" charset="0"/>
                          <a:cs typeface="Arial Narrow"/>
                          <a:sym typeface="Arial Narrow"/>
                        </a:rPr>
                        <a:t>Riosucio (Chocó).</a:t>
                      </a:r>
                    </a:p>
                  </a:txBody>
                  <a:tcPr marL="91458" marR="91458"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40085532"/>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6" marR="91456" marT="45742" marB="4574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Atrato – Darién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8" marR="91458"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baja del río Atrato</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8" marR="91458"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ES" sz="900" dirty="0">
                          <a:solidFill>
                            <a:srgbClr val="000000"/>
                          </a:solidFill>
                          <a:latin typeface="Verdana" panose="020B0604030504040204" pitchFamily="34" charset="0"/>
                          <a:ea typeface="Verdana" panose="020B0604030504040204" pitchFamily="34" charset="0"/>
                          <a:cs typeface="Arial Narrow"/>
                          <a:sym typeface="Arial Narrow"/>
                        </a:rPr>
                        <a:t>Niveles altos del río Atrato entre el municipio de Riosucio (Chocó) y la </a:t>
                      </a:r>
                      <a:r>
                        <a:rPr lang="es-CO" sz="900" u="none" strike="noStrike" cap="none" dirty="0">
                          <a:latin typeface="Verdana" panose="020B0604030504040204" pitchFamily="34" charset="0"/>
                          <a:ea typeface="Verdana" panose="020B0604030504040204" pitchFamily="34" charset="0"/>
                          <a:cs typeface="Arial Narrow"/>
                          <a:sym typeface="Arial Narrow"/>
                        </a:rPr>
                        <a:t>Desembocadura al Mar Caribe</a:t>
                      </a:r>
                      <a:r>
                        <a:rPr lang="es-ES" sz="900" dirty="0">
                          <a:solidFill>
                            <a:srgbClr val="000000"/>
                          </a:solidFill>
                          <a:latin typeface="Verdana" panose="020B0604030504040204" pitchFamily="34" charset="0"/>
                          <a:ea typeface="Verdana" panose="020B0604030504040204" pitchFamily="34" charset="0"/>
                          <a:cs typeface="Arial Narrow"/>
                          <a:sym typeface="Arial Narrow"/>
                        </a:rPr>
                        <a:t>.  Especial atención en los municipios de Riosucio, Unguía (Chocó) y Turbo (Antioquia).</a:t>
                      </a:r>
                    </a:p>
                  </a:txBody>
                  <a:tcPr marL="91458" marR="91458"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06866513"/>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6" marR="91456" marT="45742" marB="4574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a:latin typeface="Verdana" panose="020B0604030504040204" pitchFamily="34" charset="0"/>
                          <a:ea typeface="Verdana" panose="020B0604030504040204" pitchFamily="34" charset="0"/>
                          <a:cs typeface="Arial Narrow"/>
                          <a:sym typeface="Arial Narrow"/>
                        </a:rPr>
                        <a:t>Atrato – Darién</a:t>
                      </a:r>
                      <a:endParaRPr sz="900" b="0" u="none" strike="noStrike" cap="none">
                        <a:solidFill>
                          <a:srgbClr val="000000"/>
                        </a:solidFill>
                        <a:latin typeface="Verdana" panose="020B0604030504040204" pitchFamily="34" charset="0"/>
                        <a:ea typeface="Verdana" panose="020B0604030504040204" pitchFamily="34" charset="0"/>
                        <a:cs typeface="Arial Narrow"/>
                        <a:sym typeface="Arial Narrow"/>
                      </a:endParaRPr>
                    </a:p>
                  </a:txBody>
                  <a:tcPr marL="91477" marR="91477" marT="45738" marB="457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Tanela</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77" marR="91477" marT="45738" marB="457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cuenca del </a:t>
                      </a:r>
                      <a:r>
                        <a:rPr lang="es-CO" sz="900" u="none" strike="noStrike" cap="none" dirty="0">
                          <a:latin typeface="Verdana" panose="020B0604030504040204" pitchFamily="34" charset="0"/>
                          <a:ea typeface="Verdana" panose="020B0604030504040204" pitchFamily="34" charset="0"/>
                          <a:cs typeface="Arial Narrow"/>
                          <a:sym typeface="Arial Narrow"/>
                        </a:rPr>
                        <a:t>río </a:t>
                      </a:r>
                      <a:r>
                        <a:rPr lang="es-CO" sz="900" u="none" strike="noStrike" dirty="0">
                          <a:latin typeface="Verdana" panose="020B0604030504040204" pitchFamily="34" charset="0"/>
                          <a:ea typeface="Verdana" panose="020B0604030504040204" pitchFamily="34" charset="0"/>
                          <a:cs typeface="Arial Narrow"/>
                          <a:sym typeface="Arial Narrow"/>
                        </a:rPr>
                        <a:t>Tanela</a:t>
                      </a:r>
                      <a:r>
                        <a:rPr lang="es-CO" sz="900" u="none" strike="noStrike" cap="none" dirty="0">
                          <a:latin typeface="Verdana" panose="020B0604030504040204" pitchFamily="34" charset="0"/>
                          <a:ea typeface="Verdana" panose="020B0604030504040204" pitchFamily="34" charset="0"/>
                          <a:cs typeface="Arial Narrow"/>
                          <a:sym typeface="Arial Narrow"/>
                        </a:rPr>
                        <a:t>, aportante a la cuenca baja del río Atrato, se recomienda especial atención en el municipio de Unguía (Chocó). </a:t>
                      </a:r>
                      <a:endParaRPr lang="es-CO" sz="900" dirty="0">
                        <a:latin typeface="Verdana" panose="020B0604030504040204" pitchFamily="34" charset="0"/>
                        <a:ea typeface="Verdana" panose="020B0604030504040204" pitchFamily="34" charset="0"/>
                      </a:endParaRPr>
                    </a:p>
                  </a:txBody>
                  <a:tcPr marL="91477" marR="91477" marT="45738" marB="4573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94316136"/>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i="0" u="none" strike="noStrike" cap="none">
                        <a:solidFill>
                          <a:srgbClr val="000000"/>
                        </a:solidFill>
                        <a:latin typeface="Verdana" panose="020B0604030504040204" pitchFamily="34" charset="0"/>
                        <a:ea typeface="Verdana" panose="020B0604030504040204" pitchFamily="34" charset="0"/>
                        <a:cs typeface="Arial Narrow"/>
                        <a:sym typeface="Arial Narrow"/>
                      </a:endParaRPr>
                    </a:p>
                  </a:txBody>
                  <a:tcPr marL="91456" marR="91456" marT="45742" marB="4574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Atrato – Darién</a:t>
                      </a:r>
                      <a:endParaRPr sz="900" dirty="0">
                        <a:latin typeface="Verdana" panose="020B0604030504040204" pitchFamily="34" charset="0"/>
                        <a:ea typeface="Verdana" panose="020B0604030504040204" pitchFamily="34" charset="0"/>
                      </a:endParaRPr>
                    </a:p>
                  </a:txBody>
                  <a:tcPr marL="91477" marR="91477" marT="45713" marB="4571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Tolo</a:t>
                      </a:r>
                      <a:endParaRPr sz="900" dirty="0">
                        <a:latin typeface="Verdana" panose="020B0604030504040204" pitchFamily="34" charset="0"/>
                        <a:ea typeface="Verdana" panose="020B0604030504040204" pitchFamily="34" charset="0"/>
                      </a:endParaRPr>
                    </a:p>
                  </a:txBody>
                  <a:tcPr marL="91477" marR="91477" marT="45713" marB="4571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la cuenca del río Tolo y sus afluentes, especialmente </a:t>
                      </a:r>
                      <a:r>
                        <a:rPr lang="es-CO" sz="900" u="none" strike="noStrike" baseline="0" dirty="0">
                          <a:latin typeface="Verdana" panose="020B0604030504040204" pitchFamily="34" charset="0"/>
                          <a:ea typeface="Verdana" panose="020B0604030504040204" pitchFamily="34" charset="0"/>
                          <a:cs typeface="Arial Narrow"/>
                          <a:sym typeface="Arial Narrow"/>
                        </a:rPr>
                        <a:t>la quebrada La Carolina </a:t>
                      </a:r>
                      <a:r>
                        <a:rPr lang="es-CO" sz="900" u="none" strike="noStrike" dirty="0">
                          <a:latin typeface="Verdana" panose="020B0604030504040204" pitchFamily="34" charset="0"/>
                          <a:ea typeface="Verdana" panose="020B0604030504040204" pitchFamily="34" charset="0"/>
                          <a:cs typeface="Arial Narrow"/>
                          <a:sym typeface="Arial Narrow"/>
                        </a:rPr>
                        <a:t>entre otros directos al Caribe. Especial atención a la altura de los municipios de Acandí y </a:t>
                      </a:r>
                      <a:r>
                        <a:rPr lang="es-CO" sz="900" u="none" strike="noStrike" dirty="0" err="1">
                          <a:latin typeface="Verdana" panose="020B0604030504040204" pitchFamily="34" charset="0"/>
                          <a:ea typeface="Verdana" panose="020B0604030504040204" pitchFamily="34" charset="0"/>
                          <a:cs typeface="Arial Narrow"/>
                          <a:sym typeface="Arial Narrow"/>
                        </a:rPr>
                        <a:t>Capurgana</a:t>
                      </a:r>
                      <a:r>
                        <a:rPr lang="es-CO" sz="900" u="none" strike="noStrike" baseline="0" dirty="0">
                          <a:latin typeface="Verdana" panose="020B0604030504040204" pitchFamily="34" charset="0"/>
                          <a:ea typeface="Verdana" panose="020B0604030504040204" pitchFamily="34" charset="0"/>
                          <a:cs typeface="Arial Narrow"/>
                          <a:sym typeface="Arial Narrow"/>
                        </a:rPr>
                        <a:t> (Chocó). </a:t>
                      </a:r>
                      <a:endParaRPr lang="es-CO" sz="900" u="none" strike="noStrike" dirty="0">
                        <a:latin typeface="Verdana" panose="020B0604030504040204" pitchFamily="34" charset="0"/>
                        <a:ea typeface="Verdana" panose="020B0604030504040204" pitchFamily="34" charset="0"/>
                        <a:cs typeface="Arial Narrow"/>
                        <a:sym typeface="Arial Narrow"/>
                      </a:endParaRPr>
                    </a:p>
                  </a:txBody>
                  <a:tcPr marL="91477" marR="91477" marT="45713" marB="4571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51256138"/>
                  </a:ext>
                </a:extLst>
              </a:tr>
            </a:tbl>
          </a:graphicData>
        </a:graphic>
      </p:graphicFrame>
      <p:pic>
        <p:nvPicPr>
          <p:cNvPr id="18" name="Google Shape;931;p22" descr="Recurso 37.png">
            <a:extLst>
              <a:ext uri="{FF2B5EF4-FFF2-40B4-BE49-F238E27FC236}">
                <a16:creationId xmlns:a16="http://schemas.microsoft.com/office/drawing/2014/main" id="{A0886C70-C249-A7CC-D778-F28C97675682}"/>
              </a:ext>
            </a:extLst>
          </p:cNvPr>
          <p:cNvPicPr preferRelativeResize="0">
            <a:picLocks noChangeAspect="1"/>
          </p:cNvPicPr>
          <p:nvPr/>
        </p:nvPicPr>
        <p:blipFill rotWithShape="1">
          <a:blip r:embed="rId5">
            <a:alphaModFix/>
          </a:blip>
          <a:srcRect b="18540"/>
          <a:stretch/>
        </p:blipFill>
        <p:spPr>
          <a:xfrm>
            <a:off x="-2186511" y="3414202"/>
            <a:ext cx="288000" cy="293120"/>
          </a:xfrm>
          <a:prstGeom prst="rect">
            <a:avLst/>
          </a:prstGeom>
          <a:noFill/>
          <a:ln>
            <a:noFill/>
          </a:ln>
        </p:spPr>
      </p:pic>
      <p:sp>
        <p:nvSpPr>
          <p:cNvPr id="6" name="Google Shape;3036;p14">
            <a:extLst>
              <a:ext uri="{FF2B5EF4-FFF2-40B4-BE49-F238E27FC236}">
                <a16:creationId xmlns:a16="http://schemas.microsoft.com/office/drawing/2014/main" id="{D619CB3F-2CDF-260F-92B1-8694EE99A73C}"/>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0"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04 de septiembre de 2025 18:00 HLC</a:t>
            </a:r>
          </a:p>
          <a:p>
            <a:pPr marL="0" marR="0" lvl="0" indent="0" algn="ctr" defTabSz="913856" rtl="0" eaLnBrk="0" fontAlgn="base" latinLnBrk="0" hangingPunct="0">
              <a:lnSpc>
                <a:spcPct val="100000"/>
              </a:lnSpc>
              <a:spcBef>
                <a:spcPts val="0"/>
              </a:spcBef>
              <a:spcAft>
                <a:spcPts val="0"/>
              </a:spcAft>
              <a:buClr>
                <a:srgbClr val="000000"/>
              </a:buClr>
              <a:buSzPts val="1200"/>
              <a:buFont typeface="Arial" panose="020B0604020202020204" pitchFamily="34" charset="0"/>
              <a:buNone/>
              <a:tabLst/>
              <a:defRPr/>
            </a:pPr>
            <a:endParaRPr kumimoji="0" lang="es-CO" altLang="es-CO" sz="105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pic>
        <p:nvPicPr>
          <p:cNvPr id="14" name="Google Shape;931;p22" descr="Recurso 37.png">
            <a:extLst>
              <a:ext uri="{FF2B5EF4-FFF2-40B4-BE49-F238E27FC236}">
                <a16:creationId xmlns:a16="http://schemas.microsoft.com/office/drawing/2014/main" id="{1E60A429-9B23-7400-427F-0C6BA8A0FBC7}"/>
              </a:ext>
            </a:extLst>
          </p:cNvPr>
          <p:cNvPicPr preferRelativeResize="0">
            <a:picLocks noChangeAspect="1"/>
          </p:cNvPicPr>
          <p:nvPr/>
        </p:nvPicPr>
        <p:blipFill rotWithShape="1">
          <a:blip r:embed="rId5">
            <a:alphaModFix/>
          </a:blip>
          <a:srcRect b="18540"/>
          <a:stretch/>
        </p:blipFill>
        <p:spPr>
          <a:xfrm>
            <a:off x="578122" y="3681360"/>
            <a:ext cx="288000" cy="293120"/>
          </a:xfrm>
          <a:prstGeom prst="rect">
            <a:avLst/>
          </a:prstGeom>
          <a:noFill/>
          <a:ln>
            <a:noFill/>
          </a:ln>
        </p:spPr>
      </p:pic>
      <p:pic>
        <p:nvPicPr>
          <p:cNvPr id="26" name="Google Shape;931;p22" descr="Recurso 37.png">
            <a:extLst>
              <a:ext uri="{FF2B5EF4-FFF2-40B4-BE49-F238E27FC236}">
                <a16:creationId xmlns:a16="http://schemas.microsoft.com/office/drawing/2014/main" id="{B2C3A848-CF92-887B-8FB6-E81EF3A9C387}"/>
              </a:ext>
            </a:extLst>
          </p:cNvPr>
          <p:cNvPicPr preferRelativeResize="0">
            <a:picLocks noChangeAspect="1"/>
          </p:cNvPicPr>
          <p:nvPr/>
        </p:nvPicPr>
        <p:blipFill rotWithShape="1">
          <a:blip r:embed="rId5">
            <a:alphaModFix/>
          </a:blip>
          <a:srcRect b="18540"/>
          <a:stretch/>
        </p:blipFill>
        <p:spPr>
          <a:xfrm>
            <a:off x="578122" y="4216569"/>
            <a:ext cx="288000" cy="293120"/>
          </a:xfrm>
          <a:prstGeom prst="rect">
            <a:avLst/>
          </a:prstGeom>
          <a:noFill/>
          <a:ln>
            <a:noFill/>
          </a:ln>
        </p:spPr>
      </p:pic>
      <p:sp>
        <p:nvSpPr>
          <p:cNvPr id="32" name="Google Shape;347;p9" descr="Recurso 25.png">
            <a:extLst>
              <a:ext uri="{FF2B5EF4-FFF2-40B4-BE49-F238E27FC236}">
                <a16:creationId xmlns:a16="http://schemas.microsoft.com/office/drawing/2014/main" id="{8BA9C5A2-C506-5E79-782E-3DDAB87BA60F}"/>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3" name="Google Shape;353;p9" descr="Recurso 37.png">
            <a:extLst>
              <a:ext uri="{FF2B5EF4-FFF2-40B4-BE49-F238E27FC236}">
                <a16:creationId xmlns:a16="http://schemas.microsoft.com/office/drawing/2014/main" id="{1E697EDA-2337-165B-2E26-BA49C46C660C}"/>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4" name="Google Shape;353;p9" descr="Recurso 37.png">
            <a:extLst>
              <a:ext uri="{FF2B5EF4-FFF2-40B4-BE49-F238E27FC236}">
                <a16:creationId xmlns:a16="http://schemas.microsoft.com/office/drawing/2014/main" id="{A298456E-6B42-0333-30B1-89596A822837}"/>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3" name="Google Shape;348;p9">
            <a:extLst>
              <a:ext uri="{FF2B5EF4-FFF2-40B4-BE49-F238E27FC236}">
                <a16:creationId xmlns:a16="http://schemas.microsoft.com/office/drawing/2014/main" id="{E1DA4C2E-D1D8-EAAC-229A-3F30BCCF58CA}"/>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Google Shape;349;p9">
            <a:extLst>
              <a:ext uri="{FF2B5EF4-FFF2-40B4-BE49-F238E27FC236}">
                <a16:creationId xmlns:a16="http://schemas.microsoft.com/office/drawing/2014/main" id="{8FDB6F7E-7D19-8B9A-9F41-F4EED5EFC656}"/>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Google Shape;350;p9">
            <a:extLst>
              <a:ext uri="{FF2B5EF4-FFF2-40B4-BE49-F238E27FC236}">
                <a16:creationId xmlns:a16="http://schemas.microsoft.com/office/drawing/2014/main" id="{EA3FFB96-E46B-4DD2-E647-C77F09762D95}"/>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Google Shape;351;p9" descr="Recurso 32.png">
            <a:extLst>
              <a:ext uri="{FF2B5EF4-FFF2-40B4-BE49-F238E27FC236}">
                <a16:creationId xmlns:a16="http://schemas.microsoft.com/office/drawing/2014/main" id="{6BB9CE8B-213E-C856-3D59-924B1A75C89B}"/>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Google Shape;352;p9">
            <a:extLst>
              <a:ext uri="{FF2B5EF4-FFF2-40B4-BE49-F238E27FC236}">
                <a16:creationId xmlns:a16="http://schemas.microsoft.com/office/drawing/2014/main" id="{AB7FFECC-D676-2540-27B9-FA5B2FAD8014}"/>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Google Shape;158;p1" descr="Recurso 37.png">
            <a:extLst>
              <a:ext uri="{FF2B5EF4-FFF2-40B4-BE49-F238E27FC236}">
                <a16:creationId xmlns:a16="http://schemas.microsoft.com/office/drawing/2014/main" id="{3C416E98-36D3-12DB-9C13-639D0D2DDCA3}"/>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b="18539"/>
          <a:stretch>
            <a:fillRect/>
          </a:stretch>
        </p:blipFill>
        <p:spPr bwMode="auto">
          <a:xfrm>
            <a:off x="-476748" y="11730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Google Shape;358;p9">
            <a:extLst>
              <a:ext uri="{FF2B5EF4-FFF2-40B4-BE49-F238E27FC236}">
                <a16:creationId xmlns:a16="http://schemas.microsoft.com/office/drawing/2014/main" id="{CBA0C801-4555-C965-124F-29C26C20AD28}"/>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2535" y="589459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Google Shape;150;p1" descr="Recurso 25.png">
            <a:extLst>
              <a:ext uri="{FF2B5EF4-FFF2-40B4-BE49-F238E27FC236}">
                <a16:creationId xmlns:a16="http://schemas.microsoft.com/office/drawing/2014/main" id="{034830DD-0618-BACC-6F33-60E2999630D9}"/>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8566" y="4645031"/>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Google Shape;150;p1" descr="Recurso 25.png">
            <a:extLst>
              <a:ext uri="{FF2B5EF4-FFF2-40B4-BE49-F238E27FC236}">
                <a16:creationId xmlns:a16="http://schemas.microsoft.com/office/drawing/2014/main" id="{40DC69FC-7E09-874E-0633-0D2B61778139}"/>
              </a:ext>
            </a:extLst>
          </p:cNvPr>
          <p:cNvPicPr preferRelativeResize="0">
            <a:picLocks noChangeAspect="1" noChangeArrowheads="1"/>
          </p:cNvPicPr>
          <p:nvPr/>
        </p:nvPicPr>
        <p:blipFill>
          <a:blip r:embed="rId13" cstate="print">
            <a:extLst>
              <a:ext uri="{BEBA8EAE-BF5A-486C-A8C5-ECC9F3942E4B}">
                <a14:imgProps xmlns:a14="http://schemas.microsoft.com/office/drawing/2010/main">
                  <a14:imgLayer r:embed="rId14">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8566"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357;p9">
            <a:extLst>
              <a:ext uri="{FF2B5EF4-FFF2-40B4-BE49-F238E27FC236}">
                <a16:creationId xmlns:a16="http://schemas.microsoft.com/office/drawing/2014/main" id="{1BF758D1-B298-EB7E-7797-FFB2AF4A75D0}"/>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98885" y="523154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931;p22" descr="Recurso 37.png">
            <a:extLst>
              <a:ext uri="{FF2B5EF4-FFF2-40B4-BE49-F238E27FC236}">
                <a16:creationId xmlns:a16="http://schemas.microsoft.com/office/drawing/2014/main" id="{381AAF24-7A50-5723-8EC2-B1FD85FCF503}"/>
              </a:ext>
            </a:extLst>
          </p:cNvPr>
          <p:cNvPicPr preferRelativeResize="0">
            <a:picLocks noChangeAspect="1"/>
          </p:cNvPicPr>
          <p:nvPr/>
        </p:nvPicPr>
        <p:blipFill rotWithShape="1">
          <a:blip r:embed="rId5">
            <a:alphaModFix/>
          </a:blip>
          <a:srcRect b="18540"/>
          <a:stretch/>
        </p:blipFill>
        <p:spPr>
          <a:xfrm>
            <a:off x="752317" y="3935216"/>
            <a:ext cx="288000" cy="293120"/>
          </a:xfrm>
          <a:prstGeom prst="rect">
            <a:avLst/>
          </a:prstGeom>
          <a:noFill/>
          <a:ln>
            <a:noFill/>
          </a:ln>
        </p:spPr>
      </p:pic>
      <p:pic>
        <p:nvPicPr>
          <p:cNvPr id="8" name="Google Shape;357;p9">
            <a:extLst>
              <a:ext uri="{FF2B5EF4-FFF2-40B4-BE49-F238E27FC236}">
                <a16:creationId xmlns:a16="http://schemas.microsoft.com/office/drawing/2014/main" id="{1B2C2278-903B-0375-A857-CF2FBCCA0DBD}"/>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p:blipFill>
        <p:spPr bwMode="auto">
          <a:xfrm>
            <a:off x="4520760" y="2309912"/>
            <a:ext cx="48536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57;p9">
            <a:extLst>
              <a:ext uri="{FF2B5EF4-FFF2-40B4-BE49-F238E27FC236}">
                <a16:creationId xmlns:a16="http://schemas.microsoft.com/office/drawing/2014/main" id="{3DD6224C-9DFA-306D-0DB8-B96309C21FA3}"/>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p:blipFill>
        <p:spPr bwMode="auto">
          <a:xfrm>
            <a:off x="4520760" y="2941127"/>
            <a:ext cx="48536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357;p9">
            <a:extLst>
              <a:ext uri="{FF2B5EF4-FFF2-40B4-BE49-F238E27FC236}">
                <a16:creationId xmlns:a16="http://schemas.microsoft.com/office/drawing/2014/main" id="{7F42F8EA-9932-6BF2-58FF-ECC349E19FCD}"/>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p:blipFill>
        <p:spPr bwMode="auto">
          <a:xfrm>
            <a:off x="4520760" y="3570287"/>
            <a:ext cx="48536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357;p9">
            <a:extLst>
              <a:ext uri="{FF2B5EF4-FFF2-40B4-BE49-F238E27FC236}">
                <a16:creationId xmlns:a16="http://schemas.microsoft.com/office/drawing/2014/main" id="{C9018449-A95B-D50B-32C4-2B9016C76EFB}"/>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16585" y="417195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57;p9">
            <a:extLst>
              <a:ext uri="{FF2B5EF4-FFF2-40B4-BE49-F238E27FC236}">
                <a16:creationId xmlns:a16="http://schemas.microsoft.com/office/drawing/2014/main" id="{A904003A-3F98-CCDF-3B87-8F0060E6A99D}"/>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16585" y="4807248"/>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99460524"/>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320ABB-7308-9173-4FEC-094C75C30C91}"/>
            </a:ext>
          </a:extLst>
        </p:cNvPr>
        <p:cNvGrpSpPr/>
        <p:nvPr/>
      </p:nvGrpSpPr>
      <p:grpSpPr>
        <a:xfrm>
          <a:off x="0" y="0"/>
          <a:ext cx="0" cy="0"/>
          <a:chOff x="0" y="0"/>
          <a:chExt cx="0" cy="0"/>
        </a:xfrm>
      </p:grpSpPr>
      <p:pic>
        <p:nvPicPr>
          <p:cNvPr id="18442" name="Google Shape;746;p15" descr="Recurso 39.png">
            <a:extLst>
              <a:ext uri="{FF2B5EF4-FFF2-40B4-BE49-F238E27FC236}">
                <a16:creationId xmlns:a16="http://schemas.microsoft.com/office/drawing/2014/main" id="{3E48F156-43F8-F42C-5E9F-62B1EDF5C7F2}"/>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9011" y="6515101"/>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9" name="Google Shape;347;p9" descr="Recurso 25.png">
            <a:extLst>
              <a:ext uri="{FF2B5EF4-FFF2-40B4-BE49-F238E27FC236}">
                <a16:creationId xmlns:a16="http://schemas.microsoft.com/office/drawing/2014/main" id="{03488B22-DA63-2F39-8BD6-B8B678F04BA1}"/>
              </a:ext>
            </a:extLst>
          </p:cNvPr>
          <p:cNvSpPr>
            <a:spLocks noChangeAspect="1" noChangeArrowheads="1"/>
          </p:cNvSpPr>
          <p:nvPr/>
        </p:nvSpPr>
        <p:spPr bwMode="auto">
          <a:xfrm>
            <a:off x="-1531938" y="4511675"/>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8457" name="Google Shape;357;p9">
            <a:extLst>
              <a:ext uri="{FF2B5EF4-FFF2-40B4-BE49-F238E27FC236}">
                <a16:creationId xmlns:a16="http://schemas.microsoft.com/office/drawing/2014/main" id="{33D25464-33CE-0258-C671-5D34947CE047}"/>
              </a:ext>
            </a:extLst>
          </p:cNvPr>
          <p:cNvSpPr>
            <a:spLocks noChangeAspect="1" noChangeArrowheads="1"/>
          </p:cNvSpPr>
          <p:nvPr/>
        </p:nvSpPr>
        <p:spPr bwMode="auto">
          <a:xfrm>
            <a:off x="-1562100" y="5108575"/>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58" name="Google Shape;358;p9">
            <a:extLst>
              <a:ext uri="{FF2B5EF4-FFF2-40B4-BE49-F238E27FC236}">
                <a16:creationId xmlns:a16="http://schemas.microsoft.com/office/drawing/2014/main" id="{5BC0F8A5-A900-1A24-182C-BCC2CC4B3F8F}"/>
              </a:ext>
            </a:extLst>
          </p:cNvPr>
          <p:cNvSpPr>
            <a:spLocks noChangeAspect="1" noChangeArrowheads="1"/>
          </p:cNvSpPr>
          <p:nvPr/>
        </p:nvSpPr>
        <p:spPr bwMode="auto">
          <a:xfrm>
            <a:off x="-1541463" y="5702300"/>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59" name="Google Shape;150;p1" descr="Recurso 25.png">
            <a:extLst>
              <a:ext uri="{FF2B5EF4-FFF2-40B4-BE49-F238E27FC236}">
                <a16:creationId xmlns:a16="http://schemas.microsoft.com/office/drawing/2014/main" id="{C4A797F8-004B-6437-BDDF-EC22D96CEFFC}"/>
              </a:ext>
            </a:extLst>
          </p:cNvPr>
          <p:cNvSpPr>
            <a:spLocks noChangeAspect="1" noChangeArrowheads="1"/>
          </p:cNvSpPr>
          <p:nvPr/>
        </p:nvSpPr>
        <p:spPr bwMode="auto">
          <a:xfrm>
            <a:off x="-1549400" y="4540250"/>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61" name="Google Shape;5325;p223">
            <a:extLst>
              <a:ext uri="{FF2B5EF4-FFF2-40B4-BE49-F238E27FC236}">
                <a16:creationId xmlns:a16="http://schemas.microsoft.com/office/drawing/2014/main" id="{58814ABE-BA86-EF56-FEA7-E1BAD08834EA}"/>
              </a:ext>
            </a:extLst>
          </p:cNvPr>
          <p:cNvSpPr>
            <a:spLocks noChangeAspect="1" noChangeArrowheads="1"/>
          </p:cNvSpPr>
          <p:nvPr/>
        </p:nvSpPr>
        <p:spPr bwMode="auto">
          <a:xfrm>
            <a:off x="-1565275" y="3863975"/>
            <a:ext cx="50482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62" name="Google Shape;347;p9" descr="Recurso 25.png">
            <a:extLst>
              <a:ext uri="{FF2B5EF4-FFF2-40B4-BE49-F238E27FC236}">
                <a16:creationId xmlns:a16="http://schemas.microsoft.com/office/drawing/2014/main" id="{9A89B8B6-A055-FFFC-B847-404557E043E6}"/>
              </a:ext>
            </a:extLst>
          </p:cNvPr>
          <p:cNvSpPr>
            <a:spLocks noChangeAspect="1" noChangeArrowheads="1"/>
          </p:cNvSpPr>
          <p:nvPr/>
        </p:nvSpPr>
        <p:spPr bwMode="auto">
          <a:xfrm>
            <a:off x="-1549400" y="448468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 name="Google Shape;736;p15">
            <a:extLst>
              <a:ext uri="{FF2B5EF4-FFF2-40B4-BE49-F238E27FC236}">
                <a16:creationId xmlns:a16="http://schemas.microsoft.com/office/drawing/2014/main" id="{05FFCBC3-58FC-A79B-294C-4B671ED9BB9F}"/>
              </a:ext>
            </a:extLst>
          </p:cNvPr>
          <p:cNvPicPr preferRelativeResize="0">
            <a:picLocks noChangeAspect="1" noChangeArrowheads="1"/>
          </p:cNvPicPr>
          <p:nvPr/>
        </p:nvPicPr>
        <p:blipFill>
          <a:blip r:embed="rId3" r:link="rId4" cstate="hqprint">
            <a:extLst>
              <a:ext uri="{28A0092B-C50C-407E-A947-70E740481C1C}">
                <a14:useLocalDpi xmlns:a14="http://schemas.microsoft.com/office/drawing/2010/main" val="0"/>
              </a:ext>
            </a:extLst>
          </a:blip>
          <a:srcRect/>
          <a:stretch>
            <a:fillRect/>
          </a:stretch>
        </p:blipFill>
        <p:spPr bwMode="auto">
          <a:xfrm>
            <a:off x="370104" y="1003300"/>
            <a:ext cx="3952442"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 name="Google Shape;3394;p29">
            <a:extLst>
              <a:ext uri="{FF2B5EF4-FFF2-40B4-BE49-F238E27FC236}">
                <a16:creationId xmlns:a16="http://schemas.microsoft.com/office/drawing/2014/main" id="{0C4628E4-3727-BCCD-015C-A1BA6FEB5829}"/>
              </a:ext>
            </a:extLst>
          </p:cNvPr>
          <p:cNvGraphicFramePr/>
          <p:nvPr/>
        </p:nvGraphicFramePr>
        <p:xfrm>
          <a:off x="4432566" y="2196064"/>
          <a:ext cx="7554113" cy="3006346"/>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302919">
                  <a:extLst>
                    <a:ext uri="{9D8B030D-6E8A-4147-A177-3AD203B41FA5}">
                      <a16:colId xmlns:a16="http://schemas.microsoft.com/office/drawing/2014/main" val="20003"/>
                    </a:ext>
                  </a:extLst>
                </a:gridCol>
              </a:tblGrid>
              <a:tr h="460323">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a:solidFill>
                            <a:schemeClr val="lt1"/>
                          </a:solidFill>
                          <a:latin typeface="Verdana"/>
                          <a:ea typeface="Verdana"/>
                          <a:cs typeface="Verdana"/>
                          <a:sym typeface="Verdana"/>
                        </a:rPr>
                        <a:t>Subzona o </a:t>
                      </a:r>
                      <a:endParaRPr sz="900" b="1" u="none" strike="noStrike" cap="none">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a:solidFill>
                            <a:schemeClr val="lt1"/>
                          </a:solidFill>
                          <a:latin typeface="Verdana"/>
                          <a:ea typeface="Verdana"/>
                          <a:cs typeface="Verdana"/>
                          <a:sym typeface="Verdana"/>
                        </a:rPr>
                        <a:t>Cuenca Hidrográfica</a:t>
                      </a:r>
                      <a:endParaRPr sz="900" b="1" u="none" strike="noStrike" cap="none">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6" marR="91456" marT="45742" marB="4574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dirty="0">
                          <a:latin typeface="Verdana" panose="020B0604030504040204" pitchFamily="34" charset="0"/>
                          <a:ea typeface="Verdana" panose="020B0604030504040204" pitchFamily="34" charset="0"/>
                          <a:cs typeface="Arial Narrow"/>
                          <a:sym typeface="Arial Narrow"/>
                        </a:rPr>
                        <a:t>Caribe - Litoral</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3" marR="91433" marT="45461" marB="454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León</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3" marR="91433" marT="45461" marB="454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del </a:t>
                      </a:r>
                      <a:r>
                        <a:rPr lang="es-ES" sz="900" i="0" u="none" strike="noStrike" dirty="0">
                          <a:latin typeface="Verdana" panose="020B0604030504040204" pitchFamily="34" charset="0"/>
                          <a:ea typeface="Verdana" panose="020B0604030504040204" pitchFamily="34" charset="0"/>
                          <a:cs typeface="Arial Narrow"/>
                          <a:sym typeface="Arial Narrow"/>
                        </a:rPr>
                        <a:t>río León y sus afluentes, los ríos Carepa, Chigorodó, Apartadó, Grande y Vijagual, los cuales desembocan al Golfo de Urabá. Especial atención en los municipios de Mutatá, Chigorodó, Carepa, Apartadó y Turbo (Antioquia). </a:t>
                      </a:r>
                      <a:endParaRPr lang="es-ES" sz="900" b="1" u="none" strike="noStrike" kern="1200" dirty="0">
                        <a:solidFill>
                          <a:schemeClr val="dk1"/>
                        </a:solidFill>
                        <a:latin typeface="Verdana" panose="020B0604030504040204" pitchFamily="34" charset="0"/>
                        <a:ea typeface="Verdana" panose="020B0604030504040204" pitchFamily="34" charset="0"/>
                        <a:cs typeface="Arial Narrow"/>
                        <a:sym typeface="Arial Narrow"/>
                      </a:endParaRPr>
                    </a:p>
                  </a:txBody>
                  <a:tcPr marL="91433" marR="91433" marT="45461" marB="4546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64114182"/>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i="0" u="none" strike="noStrike" cap="none">
                        <a:solidFill>
                          <a:srgbClr val="000000"/>
                        </a:solidFill>
                        <a:latin typeface="Verdana" panose="020B0604030504040204" pitchFamily="34" charset="0"/>
                        <a:ea typeface="Verdana" panose="020B0604030504040204" pitchFamily="34" charset="0"/>
                        <a:cs typeface="Arial Narrow"/>
                        <a:sym typeface="Arial Narrow"/>
                      </a:endParaRPr>
                    </a:p>
                  </a:txBody>
                  <a:tcPr marL="91456" marR="91456" marT="45742" marB="4574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dirty="0">
                          <a:latin typeface="Verdana" panose="020B0604030504040204" pitchFamily="34" charset="0"/>
                          <a:ea typeface="Verdana" panose="020B0604030504040204" pitchFamily="34" charset="0"/>
                          <a:cs typeface="Arial Narrow"/>
                          <a:sym typeface="Arial Narrow"/>
                        </a:rPr>
                        <a:t>Caribe - Litoral</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18" marR="91418" marT="45623" marB="456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Mulatos</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18" marR="91418" marT="45623" marB="456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a:t>
                      </a:r>
                      <a:r>
                        <a:rPr lang="es-CO" sz="900" i="0" u="none" strike="noStrike" kern="1200" dirty="0">
                          <a:solidFill>
                            <a:schemeClr val="tx1"/>
                          </a:solidFill>
                          <a:latin typeface="Verdana" panose="020B0604030504040204" pitchFamily="34" charset="0"/>
                          <a:ea typeface="Verdana" panose="020B0604030504040204" pitchFamily="34" charset="0"/>
                          <a:cs typeface="Arial Narrow"/>
                          <a:sym typeface="Arial Narrow"/>
                        </a:rPr>
                        <a:t> súbitas en el río Mulatos y sus afluentes, así como otros ríos directos al Caribe. Especial atención en los municipios de Turbo y Necoclí (Antioquia). </a:t>
                      </a:r>
                      <a:endParaRPr lang="es-ES" sz="900" i="0" u="none" strike="noStrike" kern="1200" dirty="0">
                        <a:solidFill>
                          <a:schemeClr val="tx1"/>
                        </a:solidFill>
                        <a:latin typeface="Verdana" panose="020B0604030504040204" pitchFamily="34" charset="0"/>
                        <a:ea typeface="Verdana" panose="020B0604030504040204" pitchFamily="34" charset="0"/>
                      </a:endParaRPr>
                    </a:p>
                  </a:txBody>
                  <a:tcPr marL="91418" marR="91418" marT="45623" marB="4562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57333670"/>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i="0" u="none" strike="noStrike" cap="none">
                        <a:solidFill>
                          <a:srgbClr val="000000"/>
                        </a:solidFill>
                        <a:latin typeface="Verdana" panose="020B0604030504040204" pitchFamily="34" charset="0"/>
                        <a:ea typeface="Verdana" panose="020B0604030504040204" pitchFamily="34" charset="0"/>
                        <a:cs typeface="Arial Narrow"/>
                        <a:sym typeface="Arial Narrow"/>
                      </a:endParaRPr>
                    </a:p>
                  </a:txBody>
                  <a:tcPr marL="91456" marR="91456" marT="45742" marB="4574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7000"/>
                        </a:lnSpc>
                        <a:spcBef>
                          <a:spcPts val="0"/>
                        </a:spcBef>
                        <a:spcAft>
                          <a:spcPts val="0"/>
                        </a:spcAft>
                        <a:buClr>
                          <a:schemeClr val="dk1"/>
                        </a:buClr>
                        <a:buSzPts val="1100"/>
                        <a:buFont typeface="Noto Sans Symbols"/>
                        <a:buNone/>
                        <a:tabLst/>
                        <a:defRPr/>
                      </a:pPr>
                      <a:r>
                        <a:rPr lang="es-CO" sz="900">
                          <a:latin typeface="Verdana" panose="020B0604030504040204" pitchFamily="34" charset="0"/>
                          <a:ea typeface="Verdana" panose="020B0604030504040204" pitchFamily="34" charset="0"/>
                          <a:cs typeface="Arial Narrow"/>
                          <a:sym typeface="Arial Narrow"/>
                        </a:rPr>
                        <a:t>Caribe - Litoral</a:t>
                      </a:r>
                      <a:endParaRPr lang="es-CO" sz="900" b="0" u="none" strike="noStrike">
                        <a:solidFill>
                          <a:schemeClr val="dk1"/>
                        </a:solidFill>
                        <a:latin typeface="Verdana" panose="020B0604030504040204" pitchFamily="34" charset="0"/>
                        <a:ea typeface="Verdana" panose="020B0604030504040204" pitchFamily="34" charset="0"/>
                        <a:cs typeface="Arial Narrow"/>
                        <a:sym typeface="Arial Narrow"/>
                      </a:endParaRPr>
                    </a:p>
                  </a:txBody>
                  <a:tcPr marL="91438" marR="91438" marT="45623" marB="456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7000"/>
                        </a:lnSpc>
                        <a:spcBef>
                          <a:spcPts val="0"/>
                        </a:spcBef>
                        <a:spcAft>
                          <a:spcPts val="0"/>
                        </a:spcAft>
                        <a:buClr>
                          <a:schemeClr val="dk1"/>
                        </a:buClr>
                        <a:buSzPts val="1100"/>
                        <a:buFont typeface="Noto Sans Symbols"/>
                        <a:buNone/>
                        <a:tabLst/>
                        <a:defRPr/>
                      </a:pPr>
                      <a:r>
                        <a:rPr lang="es-CO" sz="900" u="none" strike="noStrike" dirty="0">
                          <a:latin typeface="Verdana" panose="020B0604030504040204" pitchFamily="34" charset="0"/>
                          <a:ea typeface="Verdana" panose="020B0604030504040204" pitchFamily="34" charset="0"/>
                          <a:cs typeface="Arial Narrow"/>
                          <a:sym typeface="Arial Narrow"/>
                        </a:rPr>
                        <a:t>Cuenca del río San Juan</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8" marR="91438" marT="45623" marB="4562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ES" sz="900" u="none" strike="noStrike" dirty="0">
                          <a:latin typeface="Verdana" panose="020B0604030504040204" pitchFamily="34" charset="0"/>
                          <a:ea typeface="Verdana" panose="020B0604030504040204" pitchFamily="34" charset="0"/>
                          <a:cs typeface="Arial Narrow"/>
                          <a:sym typeface="Arial Narrow"/>
                        </a:rPr>
                        <a:t>Probabilidad de crecientes súbitas en el río San Juan y sus afluentes, especialmente la quebrada El Guadal. Especial atención en los municipios de San Pedro de Urabá, Arboletes y San Juan de Urabá (Antioquia). </a:t>
                      </a:r>
                    </a:p>
                  </a:txBody>
                  <a:tcPr marL="91438" marR="91438" marT="45623" marB="4562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844022"/>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i="0" u="none" strike="noStrike" cap="none">
                        <a:solidFill>
                          <a:srgbClr val="000000"/>
                        </a:solidFill>
                        <a:latin typeface="Verdana" panose="020B0604030504040204" pitchFamily="34" charset="0"/>
                        <a:ea typeface="Verdana" panose="020B0604030504040204" pitchFamily="34" charset="0"/>
                        <a:cs typeface="Arial Narrow"/>
                        <a:sym typeface="Arial Narrow"/>
                      </a:endParaRPr>
                    </a:p>
                  </a:txBody>
                  <a:tcPr marL="91456" marR="91456" marT="45742" marB="4574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dirty="0">
                          <a:latin typeface="Verdana" panose="020B0604030504040204" pitchFamily="34" charset="0"/>
                          <a:ea typeface="Verdana" panose="020B0604030504040204" pitchFamily="34" charset="0"/>
                          <a:cs typeface="Arial Narrow"/>
                          <a:sym typeface="Arial Narrow"/>
                        </a:rPr>
                        <a:t>Caribe - Litoral</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68" marR="91468" marT="45668" marB="4566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i="0" u="none" strike="noStrike" dirty="0">
                          <a:latin typeface="Verdana" panose="020B0604030504040204" pitchFamily="34" charset="0"/>
                          <a:ea typeface="Verdana" panose="020B0604030504040204" pitchFamily="34" charset="0"/>
                          <a:cs typeface="Arial Narrow"/>
                          <a:sym typeface="Arial Narrow"/>
                        </a:rPr>
                        <a:t>Cuenca del río Canalete</a:t>
                      </a:r>
                      <a:endParaRPr sz="900" b="0" i="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68" marR="91468" marT="45668" marB="4566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el río Canalete y sus afluentes, entre otros arroyos directos al Caribe. Especial atención en el municipio de Arboletes (Antioquia) y Canalete (Córdoba). </a:t>
                      </a:r>
                      <a:endParaRPr sz="900" b="0" u="none" strike="noStrike" dirty="0">
                        <a:latin typeface="Verdana" panose="020B0604030504040204" pitchFamily="34" charset="0"/>
                        <a:ea typeface="Verdana" panose="020B0604030504040204" pitchFamily="34" charset="0"/>
                        <a:cs typeface="Arial Narrow"/>
                        <a:sym typeface="Arial Narrow"/>
                      </a:endParaRPr>
                    </a:p>
                  </a:txBody>
                  <a:tcPr marL="91468" marR="91468" marT="45668" marB="4566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59839480"/>
                  </a:ext>
                </a:extLst>
              </a:tr>
            </a:tbl>
          </a:graphicData>
        </a:graphic>
      </p:graphicFrame>
      <p:pic>
        <p:nvPicPr>
          <p:cNvPr id="18" name="Google Shape;931;p22" descr="Recurso 37.png">
            <a:extLst>
              <a:ext uri="{FF2B5EF4-FFF2-40B4-BE49-F238E27FC236}">
                <a16:creationId xmlns:a16="http://schemas.microsoft.com/office/drawing/2014/main" id="{BB1CF38B-7009-E451-B607-2071F505B202}"/>
              </a:ext>
            </a:extLst>
          </p:cNvPr>
          <p:cNvPicPr preferRelativeResize="0">
            <a:picLocks noChangeAspect="1"/>
          </p:cNvPicPr>
          <p:nvPr/>
        </p:nvPicPr>
        <p:blipFill rotWithShape="1">
          <a:blip r:embed="rId5">
            <a:alphaModFix/>
          </a:blip>
          <a:srcRect b="18540"/>
          <a:stretch/>
        </p:blipFill>
        <p:spPr>
          <a:xfrm>
            <a:off x="-2186511" y="3414202"/>
            <a:ext cx="288000" cy="293120"/>
          </a:xfrm>
          <a:prstGeom prst="rect">
            <a:avLst/>
          </a:prstGeom>
          <a:noFill/>
          <a:ln>
            <a:noFill/>
          </a:ln>
        </p:spPr>
      </p:pic>
      <p:sp>
        <p:nvSpPr>
          <p:cNvPr id="6" name="Google Shape;3036;p14">
            <a:extLst>
              <a:ext uri="{FF2B5EF4-FFF2-40B4-BE49-F238E27FC236}">
                <a16:creationId xmlns:a16="http://schemas.microsoft.com/office/drawing/2014/main" id="{1F591F44-E913-1988-D5BC-00A05C67C787}"/>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0"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04 de septiembre de 2025 18:00 HLC</a:t>
            </a:r>
          </a:p>
          <a:p>
            <a:pPr marL="0" marR="0" lvl="0" indent="0" algn="ctr" defTabSz="913856" rtl="0" eaLnBrk="0" fontAlgn="base" latinLnBrk="0" hangingPunct="0">
              <a:lnSpc>
                <a:spcPct val="100000"/>
              </a:lnSpc>
              <a:spcBef>
                <a:spcPts val="0"/>
              </a:spcBef>
              <a:spcAft>
                <a:spcPts val="0"/>
              </a:spcAft>
              <a:buClr>
                <a:srgbClr val="000000"/>
              </a:buClr>
              <a:buSzPts val="1200"/>
              <a:buFont typeface="Arial" panose="020B0604020202020204" pitchFamily="34" charset="0"/>
              <a:buNone/>
              <a:tabLst/>
              <a:defRPr/>
            </a:pPr>
            <a:endParaRPr kumimoji="0" lang="es-CO" altLang="es-CO" sz="105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32" name="Google Shape;347;p9" descr="Recurso 25.png">
            <a:extLst>
              <a:ext uri="{FF2B5EF4-FFF2-40B4-BE49-F238E27FC236}">
                <a16:creationId xmlns:a16="http://schemas.microsoft.com/office/drawing/2014/main" id="{DB41A54A-52D5-C3B9-9762-4A315FCB6616}"/>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3" name="Google Shape;353;p9" descr="Recurso 37.png">
            <a:extLst>
              <a:ext uri="{FF2B5EF4-FFF2-40B4-BE49-F238E27FC236}">
                <a16:creationId xmlns:a16="http://schemas.microsoft.com/office/drawing/2014/main" id="{358D661B-9A5E-7162-06C3-E32E0701DE3E}"/>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4" name="Google Shape;353;p9" descr="Recurso 37.png">
            <a:extLst>
              <a:ext uri="{FF2B5EF4-FFF2-40B4-BE49-F238E27FC236}">
                <a16:creationId xmlns:a16="http://schemas.microsoft.com/office/drawing/2014/main" id="{660B792E-4AC4-5F9A-C58E-37E0E7916AB4}"/>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3" name="Google Shape;348;p9">
            <a:extLst>
              <a:ext uri="{FF2B5EF4-FFF2-40B4-BE49-F238E27FC236}">
                <a16:creationId xmlns:a16="http://schemas.microsoft.com/office/drawing/2014/main" id="{9E16FEA9-52AF-346C-4592-7CB4FE9117A5}"/>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Google Shape;349;p9">
            <a:extLst>
              <a:ext uri="{FF2B5EF4-FFF2-40B4-BE49-F238E27FC236}">
                <a16:creationId xmlns:a16="http://schemas.microsoft.com/office/drawing/2014/main" id="{F06CB6FA-657C-F176-75B8-081E8B8B35B1}"/>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Google Shape;350;p9">
            <a:extLst>
              <a:ext uri="{FF2B5EF4-FFF2-40B4-BE49-F238E27FC236}">
                <a16:creationId xmlns:a16="http://schemas.microsoft.com/office/drawing/2014/main" id="{06A162A4-3961-3483-9E53-97CD28DE9052}"/>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Google Shape;351;p9" descr="Recurso 32.png">
            <a:extLst>
              <a:ext uri="{FF2B5EF4-FFF2-40B4-BE49-F238E27FC236}">
                <a16:creationId xmlns:a16="http://schemas.microsoft.com/office/drawing/2014/main" id="{48C14808-EEB8-BCCE-ECF7-A05E1972FEBC}"/>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Google Shape;352;p9">
            <a:extLst>
              <a:ext uri="{FF2B5EF4-FFF2-40B4-BE49-F238E27FC236}">
                <a16:creationId xmlns:a16="http://schemas.microsoft.com/office/drawing/2014/main" id="{4D927ECA-4AC5-BE23-F4CD-A225BD1751C6}"/>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Google Shape;158;p1" descr="Recurso 37.png">
            <a:extLst>
              <a:ext uri="{FF2B5EF4-FFF2-40B4-BE49-F238E27FC236}">
                <a16:creationId xmlns:a16="http://schemas.microsoft.com/office/drawing/2014/main" id="{3A5B7D0E-D8CC-526E-3DEA-1C0A1B0936A9}"/>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b="18539"/>
          <a:stretch>
            <a:fillRect/>
          </a:stretch>
        </p:blipFill>
        <p:spPr bwMode="auto">
          <a:xfrm>
            <a:off x="-476748" y="11730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Google Shape;358;p9">
            <a:extLst>
              <a:ext uri="{FF2B5EF4-FFF2-40B4-BE49-F238E27FC236}">
                <a16:creationId xmlns:a16="http://schemas.microsoft.com/office/drawing/2014/main" id="{5898F00F-6362-88C5-8199-AAD065D2CE6D}"/>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2535" y="589459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Google Shape;150;p1" descr="Recurso 25.png">
            <a:extLst>
              <a:ext uri="{FF2B5EF4-FFF2-40B4-BE49-F238E27FC236}">
                <a16:creationId xmlns:a16="http://schemas.microsoft.com/office/drawing/2014/main" id="{5134FF07-AD8A-8DA3-176E-3A24525690BC}"/>
              </a:ext>
            </a:extLst>
          </p:cNvPr>
          <p:cNvPicPr preferRelativeResize="0">
            <a:picLocks noChangeAspect="1" noChangeArrowheads="1"/>
          </p:cNvPicPr>
          <p:nvPr/>
        </p:nvPicPr>
        <p:blipFill>
          <a:blip r:embed="rId12" cstate="print">
            <a:extLst>
              <a:ext uri="{BEBA8EAE-BF5A-486C-A8C5-ECC9F3942E4B}">
                <a14:imgProps xmlns:a14="http://schemas.microsoft.com/office/drawing/2010/main">
                  <a14:imgLayer r:embed="rId13">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8566"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357;p9">
            <a:extLst>
              <a:ext uri="{FF2B5EF4-FFF2-40B4-BE49-F238E27FC236}">
                <a16:creationId xmlns:a16="http://schemas.microsoft.com/office/drawing/2014/main" id="{1B57EC4E-C04C-32A4-8145-49F5A03C2434}"/>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98885" y="523154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931;p22" descr="Recurso 37.png">
            <a:extLst>
              <a:ext uri="{FF2B5EF4-FFF2-40B4-BE49-F238E27FC236}">
                <a16:creationId xmlns:a16="http://schemas.microsoft.com/office/drawing/2014/main" id="{D1812F7D-BD8B-8737-6CF4-51225EC1C5D8}"/>
              </a:ext>
            </a:extLst>
          </p:cNvPr>
          <p:cNvPicPr preferRelativeResize="0">
            <a:picLocks noChangeAspect="1"/>
          </p:cNvPicPr>
          <p:nvPr/>
        </p:nvPicPr>
        <p:blipFill rotWithShape="1">
          <a:blip r:embed="rId5">
            <a:alphaModFix/>
          </a:blip>
          <a:srcRect b="18540"/>
          <a:stretch/>
        </p:blipFill>
        <p:spPr>
          <a:xfrm>
            <a:off x="1244957" y="3389559"/>
            <a:ext cx="288000" cy="293120"/>
          </a:xfrm>
          <a:prstGeom prst="rect">
            <a:avLst/>
          </a:prstGeom>
          <a:noFill/>
          <a:ln>
            <a:noFill/>
          </a:ln>
        </p:spPr>
      </p:pic>
      <p:pic>
        <p:nvPicPr>
          <p:cNvPr id="10" name="Google Shape;931;p22" descr="Recurso 37.png">
            <a:extLst>
              <a:ext uri="{FF2B5EF4-FFF2-40B4-BE49-F238E27FC236}">
                <a16:creationId xmlns:a16="http://schemas.microsoft.com/office/drawing/2014/main" id="{31405958-135E-0C7E-4220-25DD4B447FC4}"/>
              </a:ext>
            </a:extLst>
          </p:cNvPr>
          <p:cNvPicPr preferRelativeResize="0">
            <a:picLocks noChangeAspect="1"/>
          </p:cNvPicPr>
          <p:nvPr/>
        </p:nvPicPr>
        <p:blipFill rotWithShape="1">
          <a:blip r:embed="rId5">
            <a:alphaModFix/>
          </a:blip>
          <a:srcRect b="18540"/>
          <a:stretch/>
        </p:blipFill>
        <p:spPr>
          <a:xfrm>
            <a:off x="1049360" y="3622927"/>
            <a:ext cx="288000" cy="293120"/>
          </a:xfrm>
          <a:prstGeom prst="rect">
            <a:avLst/>
          </a:prstGeom>
          <a:noFill/>
          <a:ln>
            <a:noFill/>
          </a:ln>
        </p:spPr>
      </p:pic>
      <p:pic>
        <p:nvPicPr>
          <p:cNvPr id="12" name="Google Shape;931;p22" descr="Recurso 37.png">
            <a:extLst>
              <a:ext uri="{FF2B5EF4-FFF2-40B4-BE49-F238E27FC236}">
                <a16:creationId xmlns:a16="http://schemas.microsoft.com/office/drawing/2014/main" id="{1A81DA3C-CDF2-F24C-58B7-26429336F22E}"/>
              </a:ext>
            </a:extLst>
          </p:cNvPr>
          <p:cNvPicPr preferRelativeResize="0">
            <a:picLocks noChangeAspect="1"/>
          </p:cNvPicPr>
          <p:nvPr/>
        </p:nvPicPr>
        <p:blipFill rotWithShape="1">
          <a:blip r:embed="rId5">
            <a:alphaModFix/>
          </a:blip>
          <a:srcRect b="18540"/>
          <a:stretch/>
        </p:blipFill>
        <p:spPr>
          <a:xfrm>
            <a:off x="1064165" y="4043034"/>
            <a:ext cx="288000" cy="293120"/>
          </a:xfrm>
          <a:prstGeom prst="rect">
            <a:avLst/>
          </a:prstGeom>
          <a:noFill/>
          <a:ln>
            <a:noFill/>
          </a:ln>
        </p:spPr>
      </p:pic>
      <p:pic>
        <p:nvPicPr>
          <p:cNvPr id="5" name="Google Shape;150;p1" descr="Recurso 25.png">
            <a:extLst>
              <a:ext uri="{FF2B5EF4-FFF2-40B4-BE49-F238E27FC236}">
                <a16:creationId xmlns:a16="http://schemas.microsoft.com/office/drawing/2014/main" id="{BB7BB8F5-7AA4-8482-36A2-48D1C8A0F362}"/>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88566" y="4645031"/>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357;p9">
            <a:extLst>
              <a:ext uri="{FF2B5EF4-FFF2-40B4-BE49-F238E27FC236}">
                <a16:creationId xmlns:a16="http://schemas.microsoft.com/office/drawing/2014/main" id="{6CDAC6EB-D197-A693-3AEF-223961A0EF9B}"/>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p:blipFill>
        <p:spPr bwMode="auto">
          <a:xfrm>
            <a:off x="4549658" y="3408077"/>
            <a:ext cx="48536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57;p9">
            <a:extLst>
              <a:ext uri="{FF2B5EF4-FFF2-40B4-BE49-F238E27FC236}">
                <a16:creationId xmlns:a16="http://schemas.microsoft.com/office/drawing/2014/main" id="{75F19155-E26B-6907-0464-E72C98819662}"/>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p:blipFill>
        <p:spPr bwMode="auto">
          <a:xfrm>
            <a:off x="4549658" y="2804935"/>
            <a:ext cx="48536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57;p9">
            <a:extLst>
              <a:ext uri="{FF2B5EF4-FFF2-40B4-BE49-F238E27FC236}">
                <a16:creationId xmlns:a16="http://schemas.microsoft.com/office/drawing/2014/main" id="{8FFCCD03-D8E6-47B1-7A40-8F164DF3680E}"/>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p:blipFill>
        <p:spPr bwMode="auto">
          <a:xfrm>
            <a:off x="4549658" y="4614755"/>
            <a:ext cx="48536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357;p9">
            <a:extLst>
              <a:ext uri="{FF2B5EF4-FFF2-40B4-BE49-F238E27FC236}">
                <a16:creationId xmlns:a16="http://schemas.microsoft.com/office/drawing/2014/main" id="{A0F4C4EC-2773-9792-F700-91387A65A566}"/>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p:blipFill>
        <p:spPr bwMode="auto">
          <a:xfrm>
            <a:off x="4549658" y="4011613"/>
            <a:ext cx="48536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4504568"/>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EC5D64-B5F3-5FA3-FB8D-03F1A8E77DC6}"/>
            </a:ext>
          </a:extLst>
        </p:cNvPr>
        <p:cNvGrpSpPr/>
        <p:nvPr/>
      </p:nvGrpSpPr>
      <p:grpSpPr>
        <a:xfrm>
          <a:off x="0" y="0"/>
          <a:ext cx="0" cy="0"/>
          <a:chOff x="0" y="0"/>
          <a:chExt cx="0" cy="0"/>
        </a:xfrm>
      </p:grpSpPr>
      <p:pic>
        <p:nvPicPr>
          <p:cNvPr id="18442" name="Google Shape;746;p15" descr="Recurso 39.png">
            <a:extLst>
              <a:ext uri="{FF2B5EF4-FFF2-40B4-BE49-F238E27FC236}">
                <a16:creationId xmlns:a16="http://schemas.microsoft.com/office/drawing/2014/main" id="{5F1527BE-E2FF-1BD6-E192-8A234B17295B}"/>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9011" y="6515101"/>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9" name="Google Shape;347;p9" descr="Recurso 25.png">
            <a:extLst>
              <a:ext uri="{FF2B5EF4-FFF2-40B4-BE49-F238E27FC236}">
                <a16:creationId xmlns:a16="http://schemas.microsoft.com/office/drawing/2014/main" id="{1F1A829B-7549-5059-F3E4-18C064E2040F}"/>
              </a:ext>
            </a:extLst>
          </p:cNvPr>
          <p:cNvSpPr>
            <a:spLocks noChangeAspect="1" noChangeArrowheads="1"/>
          </p:cNvSpPr>
          <p:nvPr/>
        </p:nvSpPr>
        <p:spPr bwMode="auto">
          <a:xfrm>
            <a:off x="-1531938" y="4511675"/>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8457" name="Google Shape;357;p9">
            <a:extLst>
              <a:ext uri="{FF2B5EF4-FFF2-40B4-BE49-F238E27FC236}">
                <a16:creationId xmlns:a16="http://schemas.microsoft.com/office/drawing/2014/main" id="{41651EAD-09EA-B5F2-DF61-79F392745E63}"/>
              </a:ext>
            </a:extLst>
          </p:cNvPr>
          <p:cNvSpPr>
            <a:spLocks noChangeAspect="1" noChangeArrowheads="1"/>
          </p:cNvSpPr>
          <p:nvPr/>
        </p:nvSpPr>
        <p:spPr bwMode="auto">
          <a:xfrm>
            <a:off x="-1562100" y="5108575"/>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58" name="Google Shape;358;p9">
            <a:extLst>
              <a:ext uri="{FF2B5EF4-FFF2-40B4-BE49-F238E27FC236}">
                <a16:creationId xmlns:a16="http://schemas.microsoft.com/office/drawing/2014/main" id="{5B624691-B11F-2354-65D1-B2F020018665}"/>
              </a:ext>
            </a:extLst>
          </p:cNvPr>
          <p:cNvSpPr>
            <a:spLocks noChangeAspect="1" noChangeArrowheads="1"/>
          </p:cNvSpPr>
          <p:nvPr/>
        </p:nvSpPr>
        <p:spPr bwMode="auto">
          <a:xfrm>
            <a:off x="-1541463" y="5702300"/>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59" name="Google Shape;150;p1" descr="Recurso 25.png">
            <a:extLst>
              <a:ext uri="{FF2B5EF4-FFF2-40B4-BE49-F238E27FC236}">
                <a16:creationId xmlns:a16="http://schemas.microsoft.com/office/drawing/2014/main" id="{B8EE0F7E-ECBF-F791-16AB-9136B36DBC47}"/>
              </a:ext>
            </a:extLst>
          </p:cNvPr>
          <p:cNvSpPr>
            <a:spLocks noChangeAspect="1" noChangeArrowheads="1"/>
          </p:cNvSpPr>
          <p:nvPr/>
        </p:nvSpPr>
        <p:spPr bwMode="auto">
          <a:xfrm>
            <a:off x="-1549400" y="4540250"/>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61" name="Google Shape;5325;p223">
            <a:extLst>
              <a:ext uri="{FF2B5EF4-FFF2-40B4-BE49-F238E27FC236}">
                <a16:creationId xmlns:a16="http://schemas.microsoft.com/office/drawing/2014/main" id="{A9F4105B-750D-9B00-1592-0720B93F7AC9}"/>
              </a:ext>
            </a:extLst>
          </p:cNvPr>
          <p:cNvSpPr>
            <a:spLocks noChangeAspect="1" noChangeArrowheads="1"/>
          </p:cNvSpPr>
          <p:nvPr/>
        </p:nvSpPr>
        <p:spPr bwMode="auto">
          <a:xfrm>
            <a:off x="-1565275" y="3863975"/>
            <a:ext cx="50482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62" name="Google Shape;347;p9" descr="Recurso 25.png">
            <a:extLst>
              <a:ext uri="{FF2B5EF4-FFF2-40B4-BE49-F238E27FC236}">
                <a16:creationId xmlns:a16="http://schemas.microsoft.com/office/drawing/2014/main" id="{7CA0CAC2-5281-EDFE-0C47-B2D2B9014E69}"/>
              </a:ext>
            </a:extLst>
          </p:cNvPr>
          <p:cNvSpPr>
            <a:spLocks noChangeAspect="1" noChangeArrowheads="1"/>
          </p:cNvSpPr>
          <p:nvPr/>
        </p:nvSpPr>
        <p:spPr bwMode="auto">
          <a:xfrm>
            <a:off x="-1549400" y="448468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 name="Google Shape;736;p15">
            <a:extLst>
              <a:ext uri="{FF2B5EF4-FFF2-40B4-BE49-F238E27FC236}">
                <a16:creationId xmlns:a16="http://schemas.microsoft.com/office/drawing/2014/main" id="{77A6C392-2BCC-1CD1-A32B-E01531093E95}"/>
              </a:ext>
            </a:extLst>
          </p:cNvPr>
          <p:cNvPicPr preferRelativeResize="0">
            <a:picLocks noChangeAspect="1" noChangeArrowheads="1"/>
          </p:cNvPicPr>
          <p:nvPr/>
        </p:nvPicPr>
        <p:blipFill>
          <a:blip r:embed="rId3" r:link="rId4" cstate="hqprint">
            <a:extLst>
              <a:ext uri="{28A0092B-C50C-407E-A947-70E740481C1C}">
                <a14:useLocalDpi xmlns:a14="http://schemas.microsoft.com/office/drawing/2010/main" val="0"/>
              </a:ext>
            </a:extLst>
          </a:blip>
          <a:srcRect/>
          <a:stretch>
            <a:fillRect/>
          </a:stretch>
        </p:blipFill>
        <p:spPr bwMode="auto">
          <a:xfrm>
            <a:off x="370104" y="1003300"/>
            <a:ext cx="3952442"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 name="Google Shape;3394;p29">
            <a:extLst>
              <a:ext uri="{FF2B5EF4-FFF2-40B4-BE49-F238E27FC236}">
                <a16:creationId xmlns:a16="http://schemas.microsoft.com/office/drawing/2014/main" id="{F0E27744-44D2-8320-4D6E-1C4DE3364193}"/>
              </a:ext>
            </a:extLst>
          </p:cNvPr>
          <p:cNvGraphicFramePr/>
          <p:nvPr>
            <p:extLst>
              <p:ext uri="{D42A27DB-BD31-4B8C-83A1-F6EECF244321}">
                <p14:modId xmlns:p14="http://schemas.microsoft.com/office/powerpoint/2010/main" val="1671201069"/>
              </p:ext>
            </p:extLst>
          </p:nvPr>
        </p:nvGraphicFramePr>
        <p:xfrm>
          <a:off x="4403991" y="1815952"/>
          <a:ext cx="7554113" cy="4027594"/>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302919">
                  <a:extLst>
                    <a:ext uri="{9D8B030D-6E8A-4147-A177-3AD203B41FA5}">
                      <a16:colId xmlns:a16="http://schemas.microsoft.com/office/drawing/2014/main" val="20003"/>
                    </a:ext>
                  </a:extLst>
                </a:gridCol>
              </a:tblGrid>
              <a:tr h="460323">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a:solidFill>
                            <a:schemeClr val="lt1"/>
                          </a:solidFill>
                          <a:latin typeface="Verdana"/>
                          <a:ea typeface="Verdana"/>
                          <a:cs typeface="Verdana"/>
                          <a:sym typeface="Verdana"/>
                        </a:rPr>
                        <a:t>Subzona o </a:t>
                      </a:r>
                      <a:endParaRPr sz="900" b="1" u="none" strike="noStrike" cap="none">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a:solidFill>
                            <a:schemeClr val="lt1"/>
                          </a:solidFill>
                          <a:latin typeface="Verdana"/>
                          <a:ea typeface="Verdana"/>
                          <a:cs typeface="Verdana"/>
                          <a:sym typeface="Verdana"/>
                        </a:rPr>
                        <a:t>Cuenca Hidrográfica</a:t>
                      </a:r>
                      <a:endParaRPr sz="900" b="1" u="none" strike="noStrike" cap="none">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03506">
                <a:tc>
                  <a:txBody>
                    <a:bodyPr/>
                    <a:lstStyle/>
                    <a:p>
                      <a:pPr marL="0" marR="0" lvl="0" indent="0" algn="ctr" rtl="0">
                        <a:lnSpc>
                          <a:spcPct val="100000"/>
                        </a:lnSpc>
                        <a:spcBef>
                          <a:spcPts val="0"/>
                        </a:spcBef>
                        <a:spcAft>
                          <a:spcPts val="0"/>
                        </a:spcAft>
                        <a:buClr>
                          <a:schemeClr val="dk1"/>
                        </a:buClr>
                        <a:buSzPts val="1000"/>
                        <a:buFont typeface="Calibri"/>
                        <a:buNone/>
                      </a:pPr>
                      <a:endParaRPr sz="800" b="0" i="0" u="none" strike="noStrike" cap="none">
                        <a:solidFill>
                          <a:srgbClr val="000000"/>
                        </a:solidFill>
                        <a:latin typeface="Verdana" panose="020B0604030504040204" pitchFamily="34" charset="0"/>
                        <a:ea typeface="Verdana" panose="020B0604030504040204" pitchFamily="34" charset="0"/>
                        <a:cs typeface="Arial Narrow"/>
                        <a:sym typeface="Arial Narrow"/>
                      </a:endParaRPr>
                    </a:p>
                  </a:txBody>
                  <a:tcPr marL="91456" marR="91456" marT="45742" marB="4574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Sinú</a:t>
                      </a:r>
                      <a:endParaRPr lang="es-CO" sz="900" dirty="0">
                        <a:latin typeface="Verdana" panose="020B0604030504040204" pitchFamily="34" charset="0"/>
                        <a:ea typeface="Verdana" panose="020B0604030504040204" pitchFamily="34" charset="0"/>
                      </a:endParaRPr>
                    </a:p>
                  </a:txBody>
                  <a:tcPr marL="91452" marR="91452"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Cuenca alta del río Sinú</a:t>
                      </a:r>
                      <a:endParaRPr lang="es-CO" sz="900" dirty="0">
                        <a:latin typeface="Verdana" panose="020B0604030504040204" pitchFamily="34" charset="0"/>
                        <a:ea typeface="Verdana" panose="020B0604030504040204" pitchFamily="34" charset="0"/>
                      </a:endParaRPr>
                    </a:p>
                  </a:txBody>
                  <a:tcPr marL="91452" marR="91452"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chemeClr val="dk1"/>
                        </a:buClr>
                        <a:buSzPts val="1100"/>
                        <a:buFont typeface="Arial Narrow"/>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incrementos súbitos en los niveles del río Sinú y sus afluentes en la parte alta.</a:t>
                      </a:r>
                    </a:p>
                  </a:txBody>
                  <a:tcPr marL="91452" marR="91452"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32109564"/>
                  </a:ext>
                </a:extLst>
              </a:tr>
              <a:tr h="496876">
                <a:tc>
                  <a:txBody>
                    <a:bodyPr/>
                    <a:lstStyle/>
                    <a:p>
                      <a:pPr marL="0" marR="0" lvl="0" indent="0" algn="ctr" rtl="0">
                        <a:lnSpc>
                          <a:spcPct val="100000"/>
                        </a:lnSpc>
                        <a:spcBef>
                          <a:spcPts val="0"/>
                        </a:spcBef>
                        <a:spcAft>
                          <a:spcPts val="0"/>
                        </a:spcAft>
                        <a:buClr>
                          <a:schemeClr val="dk1"/>
                        </a:buClr>
                        <a:buSzPts val="1000"/>
                        <a:buFont typeface="Calibri"/>
                        <a:buNone/>
                      </a:pPr>
                      <a:endParaRPr sz="800" b="0" i="0" u="none" strike="noStrike" cap="none">
                        <a:solidFill>
                          <a:srgbClr val="000000"/>
                        </a:solidFill>
                        <a:latin typeface="Verdana" panose="020B0604030504040204" pitchFamily="34" charset="0"/>
                        <a:ea typeface="Verdana" panose="020B0604030504040204" pitchFamily="34" charset="0"/>
                        <a:cs typeface="Arial Narrow"/>
                        <a:sym typeface="Arial Narrow"/>
                      </a:endParaRPr>
                    </a:p>
                  </a:txBody>
                  <a:tcPr marL="91456" marR="91456" marT="45742" marB="4574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Sinú</a:t>
                      </a:r>
                      <a:endPar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2" marR="91452" marT="45676" marB="456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media del río Sinú</a:t>
                      </a:r>
                      <a:endPar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2" marR="91452" marT="45676" marB="456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Narrow"/>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incrementos súbitos en la parte media del río Sinú y sus afluentes (aguas abajo del Embalse de </a:t>
                      </a:r>
                      <a:r>
                        <a:rPr lang="es-CO"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Urrá</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I). Se recomienda especial atención en los centros poblados de Tierralta y Valencia (Córdoba)</a:t>
                      </a:r>
                      <a:r>
                        <a:rPr lang="es-CO" sz="900" u="none" strike="noStrike" dirty="0">
                          <a:latin typeface="Verdana" panose="020B0604030504040204" pitchFamily="34" charset="0"/>
                          <a:ea typeface="Verdana" panose="020B0604030504040204" pitchFamily="34" charset="0"/>
                          <a:cs typeface="Arial Narrow"/>
                          <a:sym typeface="Arial Narrow"/>
                        </a:rPr>
                        <a:t>. </a:t>
                      </a:r>
                      <a:endParaRPr lang="es-ES" sz="900" u="none" strike="noStrike" dirty="0">
                        <a:latin typeface="Verdana" panose="020B0604030504040204" pitchFamily="34" charset="0"/>
                        <a:ea typeface="Verdana" panose="020B0604030504040204" pitchFamily="34" charset="0"/>
                        <a:cs typeface="Arial Narrow"/>
                        <a:sym typeface="Arial Narrow"/>
                      </a:endParaRPr>
                    </a:p>
                  </a:txBody>
                  <a:tcPr marL="91452" marR="91452" marT="45676" marB="45676"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62098757"/>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6" marR="91456" marT="45742" marB="4574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dirty="0">
                          <a:latin typeface="Verdana" panose="020B0604030504040204" pitchFamily="34" charset="0"/>
                          <a:ea typeface="Verdana" panose="020B0604030504040204" pitchFamily="34" charset="0"/>
                          <a:cs typeface="Arial Narrow"/>
                          <a:sym typeface="Arial Narrow"/>
                        </a:rPr>
                        <a:t>Sinú</a:t>
                      </a:r>
                      <a:endPar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68" marR="91468" marT="45645" marB="45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ES" sz="900" u="none" strike="noStrike" dirty="0">
                          <a:latin typeface="Verdana" panose="020B0604030504040204" pitchFamily="34" charset="0"/>
                          <a:ea typeface="Verdana" panose="020B0604030504040204" pitchFamily="34" charset="0"/>
                          <a:cs typeface="Arial Narrow"/>
                          <a:sym typeface="Arial Narrow"/>
                        </a:rPr>
                        <a:t>Cuenca baja del río Sinú</a:t>
                      </a:r>
                      <a:endPar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68" marR="91468" marT="45645" marB="45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Narrow"/>
                        <a:buNone/>
                        <a:tabLst/>
                        <a:defRPr/>
                      </a:pPr>
                      <a:r>
                        <a:rPr lang="es-ES"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Niveles altos en la parte baja del río Sinú y probabilidad de crecientes súbitas en sus afluentes en la cuenca baja. Se recomienda especial atención en los municipios de Cereté, Lorica, Montería, San </a:t>
                      </a:r>
                      <a:r>
                        <a:rPr lang="es-ES" sz="900" b="0" u="none" strike="noStrike" kern="1200" dirty="0" err="1">
                          <a:solidFill>
                            <a:schemeClr val="dk1"/>
                          </a:solidFill>
                          <a:latin typeface="Verdana" panose="020B0604030504040204" pitchFamily="34" charset="0"/>
                          <a:ea typeface="Verdana" panose="020B0604030504040204" pitchFamily="34" charset="0"/>
                          <a:cs typeface="Arial Narrow"/>
                          <a:sym typeface="Arial Narrow"/>
                        </a:rPr>
                        <a:t>Anteno</a:t>
                      </a:r>
                      <a:r>
                        <a:rPr lang="es-ES"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San Bernardo del Viento y San Pelayo (Córdoba). </a:t>
                      </a:r>
                      <a:endParaRPr lang="es-CO"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endParaRPr>
                    </a:p>
                  </a:txBody>
                  <a:tcPr marL="91468" marR="91468" marT="45645" marB="4564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85649651"/>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6" marR="91456" marT="45742" marB="4574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dirty="0">
                          <a:latin typeface="Verdana" panose="020B0604030504040204" pitchFamily="34" charset="0"/>
                          <a:ea typeface="Verdana" panose="020B0604030504040204" pitchFamily="34" charset="0"/>
                          <a:cs typeface="Arial Narrow"/>
                          <a:sym typeface="Arial Narrow"/>
                        </a:rPr>
                        <a:t>Sinú</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68" marR="91468" marT="45645" marB="45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ES" sz="900" u="none" strike="noStrike" dirty="0">
                          <a:latin typeface="Verdana" panose="020B0604030504040204" pitchFamily="34" charset="0"/>
                          <a:ea typeface="Verdana" panose="020B0604030504040204" pitchFamily="34" charset="0"/>
                          <a:cs typeface="Arial Narrow"/>
                          <a:sym typeface="Arial Narrow"/>
                        </a:rPr>
                        <a:t>Cuenca baja del río Sinú</a:t>
                      </a:r>
                      <a:endPar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68" marR="91468" marT="45645" marB="45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Narrow"/>
                        <a:buNone/>
                        <a:tabLst/>
                        <a:defRPr/>
                      </a:pPr>
                      <a:r>
                        <a:rPr lang="es-CO" sz="900" b="1" u="none" strike="noStrike" kern="1200" dirty="0">
                          <a:solidFill>
                            <a:schemeClr val="dk1"/>
                          </a:solidFill>
                          <a:latin typeface="Verdana" panose="020B0604030504040204" pitchFamily="34" charset="0"/>
                          <a:ea typeface="Verdana" panose="020B0604030504040204" pitchFamily="34" charset="0"/>
                          <a:cs typeface="Arial Narrow"/>
                          <a:sym typeface="Arial Narrow"/>
                        </a:rPr>
                        <a:t>Alerta puntual: </a:t>
                      </a:r>
                      <a:r>
                        <a:rPr lang="es-CO"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desbordamiento del Arroyo </a:t>
                      </a:r>
                      <a:r>
                        <a:rPr lang="es-CO" sz="900" b="0" u="none" strike="noStrike" kern="1200" dirty="0" err="1">
                          <a:solidFill>
                            <a:schemeClr val="dk1"/>
                          </a:solidFill>
                          <a:latin typeface="Verdana" panose="020B0604030504040204" pitchFamily="34" charset="0"/>
                          <a:ea typeface="Verdana" panose="020B0604030504040204" pitchFamily="34" charset="0"/>
                          <a:cs typeface="Arial Narrow"/>
                          <a:sym typeface="Arial Narrow"/>
                        </a:rPr>
                        <a:t>Chékere</a:t>
                      </a:r>
                      <a:r>
                        <a:rPr lang="es-CO"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en el municipio de Lorica, Córdoba (02/09/2025).</a:t>
                      </a:r>
                    </a:p>
                  </a:txBody>
                  <a:tcPr marL="91468" marR="91468" marT="45645" marB="4564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2311538"/>
                  </a:ext>
                </a:extLst>
              </a:tr>
              <a:tr h="1029268">
                <a:tc>
                  <a:txBody>
                    <a:bodyPr/>
                    <a:lstStyle/>
                    <a:p>
                      <a:pPr marL="0" marR="0" lvl="0" indent="0" algn="ctr" rtl="0">
                        <a:lnSpc>
                          <a:spcPct val="100000"/>
                        </a:lnSpc>
                        <a:spcBef>
                          <a:spcPts val="0"/>
                        </a:spcBef>
                        <a:spcAft>
                          <a:spcPts val="0"/>
                        </a:spcAft>
                        <a:buClr>
                          <a:schemeClr val="dk1"/>
                        </a:buClr>
                        <a:buSzPts val="1000"/>
                        <a:buFont typeface="Calibri"/>
                        <a:buNone/>
                      </a:pPr>
                      <a:endParaRPr sz="8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6" marR="91456" marT="45742" marB="4574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dirty="0">
                          <a:solidFill>
                            <a:schemeClr val="dk1"/>
                          </a:solidFill>
                          <a:latin typeface="Verdana" panose="020B0604030504040204" pitchFamily="34" charset="0"/>
                          <a:ea typeface="Verdana" panose="020B0604030504040204" pitchFamily="34" charset="0"/>
                          <a:cs typeface="Arial Narrow"/>
                          <a:sym typeface="Arial Narrow"/>
                        </a:rPr>
                        <a:t>Caribe - Litoral</a:t>
                      </a:r>
                      <a:endParaRPr lang="es-CO" sz="900" dirty="0">
                        <a:latin typeface="Verdana" panose="020B0604030504040204" pitchFamily="34" charset="0"/>
                        <a:ea typeface="Verdana" panose="020B0604030504040204" pitchFamily="34" charset="0"/>
                      </a:endParaRPr>
                    </a:p>
                  </a:txBody>
                  <a:tcPr marL="91448" marR="91448" marT="45729" marB="457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Directos al Caribe</a:t>
                      </a:r>
                      <a:r>
                        <a:rPr lang="es-CO" sz="900" u="none" strike="noStrike" baseline="0" dirty="0">
                          <a:latin typeface="Verdana" panose="020B0604030504040204" pitchFamily="34" charset="0"/>
                          <a:ea typeface="Verdana" panose="020B0604030504040204" pitchFamily="34" charset="0"/>
                          <a:cs typeface="Arial Narrow"/>
                          <a:sym typeface="Arial Narrow"/>
                        </a:rPr>
                        <a:t> </a:t>
                      </a:r>
                      <a:r>
                        <a:rPr lang="es-CO" sz="900" u="none" strike="noStrike" dirty="0">
                          <a:latin typeface="Verdana" panose="020B0604030504040204" pitchFamily="34" charset="0"/>
                          <a:ea typeface="Verdana" panose="020B0604030504040204" pitchFamily="34" charset="0"/>
                          <a:cs typeface="Arial Narrow"/>
                          <a:sym typeface="Arial Narrow"/>
                        </a:rPr>
                        <a:t>Golfo de Morrosquillo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29" marB="457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a:t>
                      </a:r>
                      <a:r>
                        <a:rPr lang="es-CO" sz="900" b="0" u="none" strike="noStrike" baseline="0" dirty="0">
                          <a:solidFill>
                            <a:schemeClr val="dk1"/>
                          </a:solidFill>
                          <a:latin typeface="Verdana" panose="020B0604030504040204" pitchFamily="34" charset="0"/>
                          <a:ea typeface="Verdana" panose="020B0604030504040204" pitchFamily="34" charset="0"/>
                          <a:cs typeface="Arial Narrow"/>
                          <a:sym typeface="Arial Narrow"/>
                        </a:rPr>
                        <a:t> de c</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recientes súbitas en los aportantes directos al Mar Caribe en el Golfo de Morrosquillo, especialmente en los arroyos </a:t>
                      </a: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Amansa, Guapos, El </a:t>
                      </a:r>
                      <a:r>
                        <a:rPr lang="es-ES"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Piru</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y Petrona. Especial atención en los municipios de San Onofre, Tolú, Coveñas, Palmito, Toluviejo, Chalán, Colosó, Morroa y Sincelejo. </a:t>
                      </a:r>
                    </a:p>
                  </a:txBody>
                  <a:tcPr marL="91448" marR="91448" marT="45729" marB="45729"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8424828"/>
                  </a:ext>
                </a:extLst>
              </a:tr>
            </a:tbl>
          </a:graphicData>
        </a:graphic>
      </p:graphicFrame>
      <p:pic>
        <p:nvPicPr>
          <p:cNvPr id="18" name="Google Shape;931;p22" descr="Recurso 37.png">
            <a:extLst>
              <a:ext uri="{FF2B5EF4-FFF2-40B4-BE49-F238E27FC236}">
                <a16:creationId xmlns:a16="http://schemas.microsoft.com/office/drawing/2014/main" id="{AD0771F2-E74A-0932-55F4-287E9787E7BA}"/>
              </a:ext>
            </a:extLst>
          </p:cNvPr>
          <p:cNvPicPr preferRelativeResize="0">
            <a:picLocks noChangeAspect="1"/>
          </p:cNvPicPr>
          <p:nvPr/>
        </p:nvPicPr>
        <p:blipFill rotWithShape="1">
          <a:blip r:embed="rId5">
            <a:alphaModFix/>
          </a:blip>
          <a:srcRect b="18540"/>
          <a:stretch/>
        </p:blipFill>
        <p:spPr>
          <a:xfrm>
            <a:off x="-2186511" y="3414202"/>
            <a:ext cx="288000" cy="293120"/>
          </a:xfrm>
          <a:prstGeom prst="rect">
            <a:avLst/>
          </a:prstGeom>
          <a:noFill/>
          <a:ln>
            <a:noFill/>
          </a:ln>
        </p:spPr>
      </p:pic>
      <p:sp>
        <p:nvSpPr>
          <p:cNvPr id="6" name="Google Shape;3036;p14">
            <a:extLst>
              <a:ext uri="{FF2B5EF4-FFF2-40B4-BE49-F238E27FC236}">
                <a16:creationId xmlns:a16="http://schemas.microsoft.com/office/drawing/2014/main" id="{8294050D-83B4-9B90-44A4-C888AD857F52}"/>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0"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04 de septiembre de 2025 18:00 HLC</a:t>
            </a:r>
          </a:p>
          <a:p>
            <a:pPr marL="0" marR="0" lvl="0" indent="0" algn="ctr" defTabSz="913856" rtl="0" eaLnBrk="0" fontAlgn="base" latinLnBrk="0" hangingPunct="0">
              <a:lnSpc>
                <a:spcPct val="100000"/>
              </a:lnSpc>
              <a:spcBef>
                <a:spcPts val="0"/>
              </a:spcBef>
              <a:spcAft>
                <a:spcPts val="0"/>
              </a:spcAft>
              <a:buClr>
                <a:srgbClr val="000000"/>
              </a:buClr>
              <a:buSzPts val="1200"/>
              <a:buFont typeface="Arial" panose="020B0604020202020204" pitchFamily="34" charset="0"/>
              <a:buNone/>
              <a:tabLst/>
              <a:defRPr/>
            </a:pPr>
            <a:endParaRPr kumimoji="0" lang="es-CO" altLang="es-CO" sz="105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32" name="Google Shape;347;p9" descr="Recurso 25.png">
            <a:extLst>
              <a:ext uri="{FF2B5EF4-FFF2-40B4-BE49-F238E27FC236}">
                <a16:creationId xmlns:a16="http://schemas.microsoft.com/office/drawing/2014/main" id="{21331818-C035-7785-0EBD-9E63AA5448D0}"/>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3" name="Google Shape;353;p9" descr="Recurso 37.png">
            <a:extLst>
              <a:ext uri="{FF2B5EF4-FFF2-40B4-BE49-F238E27FC236}">
                <a16:creationId xmlns:a16="http://schemas.microsoft.com/office/drawing/2014/main" id="{291AF5BA-3400-5938-7718-023EDEB79CB2}"/>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4" name="Google Shape;353;p9" descr="Recurso 37.png">
            <a:extLst>
              <a:ext uri="{FF2B5EF4-FFF2-40B4-BE49-F238E27FC236}">
                <a16:creationId xmlns:a16="http://schemas.microsoft.com/office/drawing/2014/main" id="{E8A22210-7551-EBB9-29A8-692F35C4AB45}"/>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3" name="Google Shape;348;p9">
            <a:extLst>
              <a:ext uri="{FF2B5EF4-FFF2-40B4-BE49-F238E27FC236}">
                <a16:creationId xmlns:a16="http://schemas.microsoft.com/office/drawing/2014/main" id="{37EA22D0-34B2-8A6E-53D4-923CC3231FB4}"/>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Google Shape;349;p9">
            <a:extLst>
              <a:ext uri="{FF2B5EF4-FFF2-40B4-BE49-F238E27FC236}">
                <a16:creationId xmlns:a16="http://schemas.microsoft.com/office/drawing/2014/main" id="{9E1031FC-23FB-DDAD-1287-85F1E351B933}"/>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Google Shape;350;p9">
            <a:extLst>
              <a:ext uri="{FF2B5EF4-FFF2-40B4-BE49-F238E27FC236}">
                <a16:creationId xmlns:a16="http://schemas.microsoft.com/office/drawing/2014/main" id="{B28FCCC2-1421-739D-8309-53185C6A7D84}"/>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Google Shape;351;p9" descr="Recurso 32.png">
            <a:extLst>
              <a:ext uri="{FF2B5EF4-FFF2-40B4-BE49-F238E27FC236}">
                <a16:creationId xmlns:a16="http://schemas.microsoft.com/office/drawing/2014/main" id="{D23CB37E-9F3D-8680-C5A9-106C891098A5}"/>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Google Shape;352;p9">
            <a:extLst>
              <a:ext uri="{FF2B5EF4-FFF2-40B4-BE49-F238E27FC236}">
                <a16:creationId xmlns:a16="http://schemas.microsoft.com/office/drawing/2014/main" id="{C5947A8F-9AD1-72BC-4FD5-FDDA1C82F93A}"/>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Google Shape;158;p1" descr="Recurso 37.png">
            <a:extLst>
              <a:ext uri="{FF2B5EF4-FFF2-40B4-BE49-F238E27FC236}">
                <a16:creationId xmlns:a16="http://schemas.microsoft.com/office/drawing/2014/main" id="{1087967A-B506-1EE2-7FE3-F3098C640D1A}"/>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b="18539"/>
          <a:stretch>
            <a:fillRect/>
          </a:stretch>
        </p:blipFill>
        <p:spPr bwMode="auto">
          <a:xfrm>
            <a:off x="-476748" y="11730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Google Shape;358;p9">
            <a:extLst>
              <a:ext uri="{FF2B5EF4-FFF2-40B4-BE49-F238E27FC236}">
                <a16:creationId xmlns:a16="http://schemas.microsoft.com/office/drawing/2014/main" id="{B043A216-5E69-7E7A-3866-20456721E9D9}"/>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8566" y="5883275"/>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Google Shape;150;p1" descr="Recurso 25.png">
            <a:extLst>
              <a:ext uri="{FF2B5EF4-FFF2-40B4-BE49-F238E27FC236}">
                <a16:creationId xmlns:a16="http://schemas.microsoft.com/office/drawing/2014/main" id="{7A86FED8-4653-393B-5ED7-E8D7AAE6A765}"/>
              </a:ext>
            </a:extLst>
          </p:cNvPr>
          <p:cNvPicPr preferRelativeResize="0">
            <a:picLocks noChangeAspect="1" noChangeArrowheads="1"/>
          </p:cNvPicPr>
          <p:nvPr/>
        </p:nvPicPr>
        <p:blipFill>
          <a:blip r:embed="rId12" cstate="print">
            <a:extLst>
              <a:ext uri="{BEBA8EAE-BF5A-486C-A8C5-ECC9F3942E4B}">
                <a14:imgProps xmlns:a14="http://schemas.microsoft.com/office/drawing/2010/main">
                  <a14:imgLayer r:embed="rId13">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8566"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357;p9">
            <a:extLst>
              <a:ext uri="{FF2B5EF4-FFF2-40B4-BE49-F238E27FC236}">
                <a16:creationId xmlns:a16="http://schemas.microsoft.com/office/drawing/2014/main" id="{4211EB65-E9AB-1AA2-CF9D-9D541EEC35DC}"/>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98885" y="523154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931;p22" descr="Recurso 37.png">
            <a:extLst>
              <a:ext uri="{FF2B5EF4-FFF2-40B4-BE49-F238E27FC236}">
                <a16:creationId xmlns:a16="http://schemas.microsoft.com/office/drawing/2014/main" id="{6899CE86-20F3-EF3B-79E8-0CAD0225FB0E}"/>
              </a:ext>
            </a:extLst>
          </p:cNvPr>
          <p:cNvPicPr preferRelativeResize="0">
            <a:picLocks noChangeAspect="1"/>
          </p:cNvPicPr>
          <p:nvPr/>
        </p:nvPicPr>
        <p:blipFill rotWithShape="1">
          <a:blip r:embed="rId5">
            <a:alphaModFix/>
          </a:blip>
          <a:srcRect b="18540"/>
          <a:stretch/>
        </p:blipFill>
        <p:spPr>
          <a:xfrm>
            <a:off x="1269171" y="3988152"/>
            <a:ext cx="288000" cy="293120"/>
          </a:xfrm>
          <a:prstGeom prst="rect">
            <a:avLst/>
          </a:prstGeom>
          <a:noFill/>
          <a:ln>
            <a:noFill/>
          </a:ln>
        </p:spPr>
      </p:pic>
      <p:pic>
        <p:nvPicPr>
          <p:cNvPr id="4" name="Google Shape;931;p22" descr="Recurso 37.png">
            <a:extLst>
              <a:ext uri="{FF2B5EF4-FFF2-40B4-BE49-F238E27FC236}">
                <a16:creationId xmlns:a16="http://schemas.microsoft.com/office/drawing/2014/main" id="{6F5C973B-DD26-9F70-4057-6E4FB0D9116C}"/>
              </a:ext>
            </a:extLst>
          </p:cNvPr>
          <p:cNvPicPr preferRelativeResize="0">
            <a:picLocks noChangeAspect="1"/>
          </p:cNvPicPr>
          <p:nvPr/>
        </p:nvPicPr>
        <p:blipFill rotWithShape="1">
          <a:blip r:embed="rId5">
            <a:alphaModFix/>
          </a:blip>
          <a:srcRect b="18540"/>
          <a:stretch/>
        </p:blipFill>
        <p:spPr>
          <a:xfrm>
            <a:off x="1388715" y="3687507"/>
            <a:ext cx="288000" cy="293120"/>
          </a:xfrm>
          <a:prstGeom prst="rect">
            <a:avLst/>
          </a:prstGeom>
          <a:noFill/>
          <a:ln>
            <a:noFill/>
          </a:ln>
        </p:spPr>
      </p:pic>
      <p:pic>
        <p:nvPicPr>
          <p:cNvPr id="5" name="Google Shape;150;p1" descr="Recurso 25.png">
            <a:extLst>
              <a:ext uri="{FF2B5EF4-FFF2-40B4-BE49-F238E27FC236}">
                <a16:creationId xmlns:a16="http://schemas.microsoft.com/office/drawing/2014/main" id="{5BA243EB-69DF-3B6F-A88F-51C8E6E1DF65}"/>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88566" y="4645031"/>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354;p9" descr="Recurso 31.png">
            <a:extLst>
              <a:ext uri="{FF2B5EF4-FFF2-40B4-BE49-F238E27FC236}">
                <a16:creationId xmlns:a16="http://schemas.microsoft.com/office/drawing/2014/main" id="{F4EE6C0B-A4CA-11CD-FA8F-256856C0669F}"/>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49;p9">
            <a:extLst>
              <a:ext uri="{FF2B5EF4-FFF2-40B4-BE49-F238E27FC236}">
                <a16:creationId xmlns:a16="http://schemas.microsoft.com/office/drawing/2014/main" id="{77F7F42C-63C8-9F7E-5AAC-0F60F1ADEEBF}"/>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76536" y="3330925"/>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931;p22" descr="Recurso 37.png">
            <a:extLst>
              <a:ext uri="{FF2B5EF4-FFF2-40B4-BE49-F238E27FC236}">
                <a16:creationId xmlns:a16="http://schemas.microsoft.com/office/drawing/2014/main" id="{1D266936-0BE4-78BD-5879-AAC2555127DB}"/>
              </a:ext>
            </a:extLst>
          </p:cNvPr>
          <p:cNvPicPr preferRelativeResize="0">
            <a:picLocks noChangeAspect="1"/>
          </p:cNvPicPr>
          <p:nvPr/>
        </p:nvPicPr>
        <p:blipFill rotWithShape="1">
          <a:blip r:embed="rId5">
            <a:alphaModFix/>
          </a:blip>
          <a:srcRect b="18540"/>
          <a:stretch/>
        </p:blipFill>
        <p:spPr>
          <a:xfrm>
            <a:off x="1631264" y="2873045"/>
            <a:ext cx="288000" cy="293120"/>
          </a:xfrm>
          <a:prstGeom prst="rect">
            <a:avLst/>
          </a:prstGeom>
          <a:noFill/>
          <a:ln>
            <a:noFill/>
          </a:ln>
        </p:spPr>
      </p:pic>
      <p:pic>
        <p:nvPicPr>
          <p:cNvPr id="14" name="Google Shape;350;p9">
            <a:extLst>
              <a:ext uri="{FF2B5EF4-FFF2-40B4-BE49-F238E27FC236}">
                <a16:creationId xmlns:a16="http://schemas.microsoft.com/office/drawing/2014/main" id="{7932D807-A471-DCCA-F356-4C50292827CF}"/>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75055" y="3158737"/>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358;p9">
            <a:extLst>
              <a:ext uri="{FF2B5EF4-FFF2-40B4-BE49-F238E27FC236}">
                <a16:creationId xmlns:a16="http://schemas.microsoft.com/office/drawing/2014/main" id="{2D6A0F4F-367C-CAE6-7DEF-76A0B00D5E6D}"/>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24026" y="5084762"/>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358;p9">
            <a:extLst>
              <a:ext uri="{FF2B5EF4-FFF2-40B4-BE49-F238E27FC236}">
                <a16:creationId xmlns:a16="http://schemas.microsoft.com/office/drawing/2014/main" id="{B5E31382-82E8-2FC7-B9CD-1B08ACCCF200}"/>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10630" y="4249344"/>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358;p9">
            <a:extLst>
              <a:ext uri="{FF2B5EF4-FFF2-40B4-BE49-F238E27FC236}">
                <a16:creationId xmlns:a16="http://schemas.microsoft.com/office/drawing/2014/main" id="{15520EA3-3690-43DA-BF58-27171A3350AA}"/>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24027" y="3591126"/>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358;p9">
            <a:extLst>
              <a:ext uri="{FF2B5EF4-FFF2-40B4-BE49-F238E27FC236}">
                <a16:creationId xmlns:a16="http://schemas.microsoft.com/office/drawing/2014/main" id="{D2DFCDB4-B1C0-14FE-ADC2-E209C69FE630}"/>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24026" y="2393870"/>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358;p9">
            <a:extLst>
              <a:ext uri="{FF2B5EF4-FFF2-40B4-BE49-F238E27FC236}">
                <a16:creationId xmlns:a16="http://schemas.microsoft.com/office/drawing/2014/main" id="{5F160CCD-3E03-311B-FB8C-7046C91ED6B4}"/>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24026" y="2975195"/>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4213499"/>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D85900-35A0-5F79-7FD1-1C0273312A78}"/>
            </a:ext>
          </a:extLst>
        </p:cNvPr>
        <p:cNvGrpSpPr/>
        <p:nvPr/>
      </p:nvGrpSpPr>
      <p:grpSpPr>
        <a:xfrm>
          <a:off x="0" y="0"/>
          <a:ext cx="0" cy="0"/>
          <a:chOff x="0" y="0"/>
          <a:chExt cx="0" cy="0"/>
        </a:xfrm>
      </p:grpSpPr>
      <p:pic>
        <p:nvPicPr>
          <p:cNvPr id="18442" name="Google Shape;746;p15" descr="Recurso 39.png">
            <a:extLst>
              <a:ext uri="{FF2B5EF4-FFF2-40B4-BE49-F238E27FC236}">
                <a16:creationId xmlns:a16="http://schemas.microsoft.com/office/drawing/2014/main" id="{EB26B462-3325-2416-9E1B-98C26B5F5CAF}"/>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9011" y="6515101"/>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9" name="Google Shape;347;p9" descr="Recurso 25.png">
            <a:extLst>
              <a:ext uri="{FF2B5EF4-FFF2-40B4-BE49-F238E27FC236}">
                <a16:creationId xmlns:a16="http://schemas.microsoft.com/office/drawing/2014/main" id="{05F7E1BE-8F96-C77F-E6A3-41656675C106}"/>
              </a:ext>
            </a:extLst>
          </p:cNvPr>
          <p:cNvSpPr>
            <a:spLocks noChangeAspect="1" noChangeArrowheads="1"/>
          </p:cNvSpPr>
          <p:nvPr/>
        </p:nvSpPr>
        <p:spPr bwMode="auto">
          <a:xfrm>
            <a:off x="-1531938" y="4511675"/>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8457" name="Google Shape;357;p9">
            <a:extLst>
              <a:ext uri="{FF2B5EF4-FFF2-40B4-BE49-F238E27FC236}">
                <a16:creationId xmlns:a16="http://schemas.microsoft.com/office/drawing/2014/main" id="{1A225CB0-6464-01A1-4304-B0C624B679A8}"/>
              </a:ext>
            </a:extLst>
          </p:cNvPr>
          <p:cNvSpPr>
            <a:spLocks noChangeAspect="1" noChangeArrowheads="1"/>
          </p:cNvSpPr>
          <p:nvPr/>
        </p:nvSpPr>
        <p:spPr bwMode="auto">
          <a:xfrm>
            <a:off x="-1562100" y="5108575"/>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58" name="Google Shape;358;p9">
            <a:extLst>
              <a:ext uri="{FF2B5EF4-FFF2-40B4-BE49-F238E27FC236}">
                <a16:creationId xmlns:a16="http://schemas.microsoft.com/office/drawing/2014/main" id="{5259603C-8BD3-5BE6-4858-46795F3D327B}"/>
              </a:ext>
            </a:extLst>
          </p:cNvPr>
          <p:cNvSpPr>
            <a:spLocks noChangeAspect="1" noChangeArrowheads="1"/>
          </p:cNvSpPr>
          <p:nvPr/>
        </p:nvSpPr>
        <p:spPr bwMode="auto">
          <a:xfrm>
            <a:off x="-1541463" y="5702300"/>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59" name="Google Shape;150;p1" descr="Recurso 25.png">
            <a:extLst>
              <a:ext uri="{FF2B5EF4-FFF2-40B4-BE49-F238E27FC236}">
                <a16:creationId xmlns:a16="http://schemas.microsoft.com/office/drawing/2014/main" id="{24AB9FF6-5C34-DB00-9230-57EEE54B94C2}"/>
              </a:ext>
            </a:extLst>
          </p:cNvPr>
          <p:cNvSpPr>
            <a:spLocks noChangeAspect="1" noChangeArrowheads="1"/>
          </p:cNvSpPr>
          <p:nvPr/>
        </p:nvSpPr>
        <p:spPr bwMode="auto">
          <a:xfrm>
            <a:off x="-1549400" y="4540250"/>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61" name="Google Shape;5325;p223">
            <a:extLst>
              <a:ext uri="{FF2B5EF4-FFF2-40B4-BE49-F238E27FC236}">
                <a16:creationId xmlns:a16="http://schemas.microsoft.com/office/drawing/2014/main" id="{DFE86F71-D446-77F5-A546-65096BF426E2}"/>
              </a:ext>
            </a:extLst>
          </p:cNvPr>
          <p:cNvSpPr>
            <a:spLocks noChangeAspect="1" noChangeArrowheads="1"/>
          </p:cNvSpPr>
          <p:nvPr/>
        </p:nvSpPr>
        <p:spPr bwMode="auto">
          <a:xfrm>
            <a:off x="-1565275" y="3863975"/>
            <a:ext cx="50482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62" name="Google Shape;347;p9" descr="Recurso 25.png">
            <a:extLst>
              <a:ext uri="{FF2B5EF4-FFF2-40B4-BE49-F238E27FC236}">
                <a16:creationId xmlns:a16="http://schemas.microsoft.com/office/drawing/2014/main" id="{66AD4D6F-DE73-7520-3054-85C126A24830}"/>
              </a:ext>
            </a:extLst>
          </p:cNvPr>
          <p:cNvSpPr>
            <a:spLocks noChangeAspect="1" noChangeArrowheads="1"/>
          </p:cNvSpPr>
          <p:nvPr/>
        </p:nvSpPr>
        <p:spPr bwMode="auto">
          <a:xfrm>
            <a:off x="-1549400" y="448468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 name="Google Shape;736;p15">
            <a:extLst>
              <a:ext uri="{FF2B5EF4-FFF2-40B4-BE49-F238E27FC236}">
                <a16:creationId xmlns:a16="http://schemas.microsoft.com/office/drawing/2014/main" id="{8FFF994C-AB85-0F51-CB45-1487E608BB24}"/>
              </a:ext>
            </a:extLst>
          </p:cNvPr>
          <p:cNvPicPr preferRelativeResize="0">
            <a:picLocks noChangeAspect="1" noChangeArrowheads="1"/>
          </p:cNvPicPr>
          <p:nvPr/>
        </p:nvPicPr>
        <p:blipFill>
          <a:blip r:embed="rId3" r:link="rId4" cstate="hqprint">
            <a:extLst>
              <a:ext uri="{28A0092B-C50C-407E-A947-70E740481C1C}">
                <a14:useLocalDpi xmlns:a14="http://schemas.microsoft.com/office/drawing/2010/main" val="0"/>
              </a:ext>
            </a:extLst>
          </a:blip>
          <a:srcRect/>
          <a:stretch>
            <a:fillRect/>
          </a:stretch>
        </p:blipFill>
        <p:spPr bwMode="auto">
          <a:xfrm>
            <a:off x="205512" y="1186180"/>
            <a:ext cx="3952442"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 name="Google Shape;3394;p29">
            <a:extLst>
              <a:ext uri="{FF2B5EF4-FFF2-40B4-BE49-F238E27FC236}">
                <a16:creationId xmlns:a16="http://schemas.microsoft.com/office/drawing/2014/main" id="{5CF9E9D0-E03D-9F61-C229-4857FAA13E8A}"/>
              </a:ext>
            </a:extLst>
          </p:cNvPr>
          <p:cNvGraphicFramePr/>
          <p:nvPr/>
        </p:nvGraphicFramePr>
        <p:xfrm>
          <a:off x="4332506" y="2196855"/>
          <a:ext cx="7566226" cy="2979090"/>
        </p:xfrm>
        <a:graphic>
          <a:graphicData uri="http://schemas.openxmlformats.org/drawingml/2006/table">
            <a:tbl>
              <a:tblPr>
                <a:noFill/>
              </a:tblPr>
              <a:tblGrid>
                <a:gridCol w="630454">
                  <a:extLst>
                    <a:ext uri="{9D8B030D-6E8A-4147-A177-3AD203B41FA5}">
                      <a16:colId xmlns:a16="http://schemas.microsoft.com/office/drawing/2014/main" val="20000"/>
                    </a:ext>
                  </a:extLst>
                </a:gridCol>
                <a:gridCol w="1201522">
                  <a:extLst>
                    <a:ext uri="{9D8B030D-6E8A-4147-A177-3AD203B41FA5}">
                      <a16:colId xmlns:a16="http://schemas.microsoft.com/office/drawing/2014/main" val="20001"/>
                    </a:ext>
                  </a:extLst>
                </a:gridCol>
                <a:gridCol w="1424431">
                  <a:extLst>
                    <a:ext uri="{9D8B030D-6E8A-4147-A177-3AD203B41FA5}">
                      <a16:colId xmlns:a16="http://schemas.microsoft.com/office/drawing/2014/main" val="20002"/>
                    </a:ext>
                  </a:extLst>
                </a:gridCol>
                <a:gridCol w="4309819">
                  <a:extLst>
                    <a:ext uri="{9D8B030D-6E8A-4147-A177-3AD203B41FA5}">
                      <a16:colId xmlns:a16="http://schemas.microsoft.com/office/drawing/2014/main" val="20003"/>
                    </a:ext>
                  </a:extLst>
                </a:gridCol>
              </a:tblGrid>
              <a:tr h="403238">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lang="es-CO"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Catatumbo</a:t>
                      </a:r>
                      <a:endParaRPr sz="900" dirty="0">
                        <a:latin typeface="Verdana" panose="020B0604030504040204" pitchFamily="34" charset="0"/>
                        <a:ea typeface="Verdana" panose="020B0604030504040204" pitchFamily="34" charset="0"/>
                      </a:endParaRPr>
                    </a:p>
                  </a:txBody>
                  <a:tcPr marL="91448" marR="91448" marT="45776" marB="457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río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Algodonal </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76" marB="457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Narrow"/>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Algodonal </a:t>
                      </a:r>
                      <a:r>
                        <a:rPr lang="es-CO" sz="900" u="none" strike="noStrike" dirty="0">
                          <a:latin typeface="Verdana" panose="020B0604030504040204" pitchFamily="34" charset="0"/>
                          <a:ea typeface="Verdana" panose="020B0604030504040204" pitchFamily="34" charset="0"/>
                          <a:cs typeface="Arial Narrow"/>
                          <a:sym typeface="Arial Narrow"/>
                        </a:rPr>
                        <a:t>y sus afluentes, especialmente en las quebradas </a:t>
                      </a:r>
                      <a:r>
                        <a:rPr lang="es-CO" sz="900" b="0" u="none" strike="noStrike" dirty="0">
                          <a:latin typeface="Verdana" panose="020B0604030504040204" pitchFamily="34" charset="0"/>
                          <a:ea typeface="Verdana" panose="020B0604030504040204" pitchFamily="34" charset="0"/>
                          <a:cs typeface="Arial Narrow"/>
                          <a:sym typeface="Arial Narrow"/>
                        </a:rPr>
                        <a:t>Las Liscas, El Loro y El Carbón</a:t>
                      </a:r>
                      <a:r>
                        <a:rPr lang="es-CO" sz="900" u="none" strike="noStrike" dirty="0">
                          <a:latin typeface="Verdana" panose="020B0604030504040204" pitchFamily="34" charset="0"/>
                          <a:ea typeface="Verdana" panose="020B0604030504040204" pitchFamily="34" charset="0"/>
                          <a:cs typeface="Arial Narrow"/>
                          <a:sym typeface="Arial Narrow"/>
                        </a:rPr>
                        <a:t>. Se recomienda especial atención en los municipios de Convención,</a:t>
                      </a:r>
                      <a:r>
                        <a:rPr lang="es-CO" sz="900" u="none" strike="noStrike" baseline="0" dirty="0">
                          <a:latin typeface="Verdana" panose="020B0604030504040204" pitchFamily="34" charset="0"/>
                          <a:ea typeface="Verdana" panose="020B0604030504040204" pitchFamily="34" charset="0"/>
                          <a:cs typeface="Arial Narrow"/>
                          <a:sym typeface="Arial Narrow"/>
                        </a:rPr>
                        <a:t> </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Ábrego, </a:t>
                      </a:r>
                      <a:r>
                        <a:rPr lang="es-CO" sz="900" u="none" strike="noStrike" dirty="0">
                          <a:latin typeface="Verdana" panose="020B0604030504040204" pitchFamily="34" charset="0"/>
                          <a:ea typeface="Verdana" panose="020B0604030504040204" pitchFamily="34" charset="0"/>
                          <a:cs typeface="Arial Narrow"/>
                          <a:sym typeface="Arial Narrow"/>
                        </a:rPr>
                        <a:t>Ocaña, Teorama Y San Calixto (Norte de Santander). </a:t>
                      </a:r>
                      <a:endParaRPr lang="es-ES" sz="900" b="0" u="none" strike="noStrike" dirty="0">
                        <a:latin typeface="Verdana" panose="020B0604030504040204" pitchFamily="34" charset="0"/>
                        <a:ea typeface="Verdana" panose="020B0604030504040204" pitchFamily="34" charset="0"/>
                        <a:cs typeface="Arial Narrow"/>
                        <a:sym typeface="Arial Narrow"/>
                      </a:endParaRPr>
                    </a:p>
                  </a:txBody>
                  <a:tcPr marL="91448" marR="91448" marT="45776" marB="45776"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4135173"/>
                  </a:ext>
                </a:extLst>
              </a:tr>
              <a:tr h="612000">
                <a:tc>
                  <a:txBody>
                    <a:bodyPr/>
                    <a:lstStyle/>
                    <a:p>
                      <a:pPr marL="0" marR="0" lvl="0" indent="0" algn="ctr" rtl="0">
                        <a:lnSpc>
                          <a:spcPct val="107000"/>
                        </a:lnSpc>
                        <a:spcBef>
                          <a:spcPts val="0"/>
                        </a:spcBef>
                        <a:spcAft>
                          <a:spcPts val="0"/>
                        </a:spcAft>
                        <a:buNone/>
                      </a:pPr>
                      <a:endParaRPr lang="es-CO"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Catatumbo</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550" marB="455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Tarra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550" marB="455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Noto Sans Symbols"/>
                        <a:buNone/>
                        <a:tabLst/>
                        <a:defRPr/>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la cuenca del río Tarra y sus tributarios, como la </a:t>
                      </a:r>
                      <a:r>
                        <a:rPr lang="es-CO" sz="900" b="0" u="none" strike="noStrike" cap="none" dirty="0">
                          <a:latin typeface="Verdana" panose="020B0604030504040204" pitchFamily="34" charset="0"/>
                          <a:ea typeface="Verdana" panose="020B0604030504040204" pitchFamily="34" charset="0"/>
                          <a:cs typeface="Arial Narrow"/>
                          <a:sym typeface="Arial Narrow"/>
                        </a:rPr>
                        <a:t>quebrada Grande</a:t>
                      </a:r>
                      <a:r>
                        <a:rPr lang="es-CO" sz="900" u="none" strike="noStrike" dirty="0">
                          <a:latin typeface="Verdana" panose="020B0604030504040204" pitchFamily="34" charset="0"/>
                          <a:ea typeface="Verdana" panose="020B0604030504040204" pitchFamily="34" charset="0"/>
                          <a:cs typeface="Arial Narrow"/>
                          <a:sym typeface="Arial Narrow"/>
                        </a:rPr>
                        <a:t>. Especial atención en los municipios de </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Ábrego,</a:t>
                      </a:r>
                      <a:r>
                        <a:rPr lang="es-CO" sz="900" u="none" strike="noStrike" dirty="0">
                          <a:latin typeface="Verdana" panose="020B0604030504040204" pitchFamily="34" charset="0"/>
                          <a:ea typeface="Verdana" panose="020B0604030504040204" pitchFamily="34" charset="0"/>
                          <a:cs typeface="Arial Narrow"/>
                          <a:sym typeface="Arial Narrow"/>
                        </a:rPr>
                        <a:t> Hacarí y El Tarra (Norte de Santander). </a:t>
                      </a:r>
                      <a:endParaRPr lang="es-ES" sz="900" u="none" strike="noStrike" dirty="0">
                        <a:latin typeface="Verdana" panose="020B0604030504040204" pitchFamily="34" charset="0"/>
                        <a:ea typeface="Verdana" panose="020B0604030504040204" pitchFamily="34" charset="0"/>
                        <a:cs typeface="Arial Narrow"/>
                        <a:sym typeface="Arial Narrow"/>
                      </a:endParaRPr>
                    </a:p>
                  </a:txBody>
                  <a:tcPr marL="91448" marR="91448" marT="45550" marB="4555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7183837"/>
                  </a:ext>
                </a:extLst>
              </a:tr>
              <a:tr h="612000">
                <a:tc>
                  <a:txBody>
                    <a:bodyPr/>
                    <a:lstStyle/>
                    <a:p>
                      <a:pPr marL="0" marR="0" lvl="0" indent="0" algn="ctr" rtl="0">
                        <a:lnSpc>
                          <a:spcPct val="107000"/>
                        </a:lnSpc>
                        <a:spcBef>
                          <a:spcPts val="0"/>
                        </a:spcBef>
                        <a:spcAft>
                          <a:spcPts val="0"/>
                        </a:spcAft>
                        <a:buNone/>
                      </a:pPr>
                      <a:endParaRPr lang="es-CO"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Catatumbo</a:t>
                      </a:r>
                      <a:endParaRPr sz="900" dirty="0">
                        <a:latin typeface="Verdana" panose="020B0604030504040204" pitchFamily="34" charset="0"/>
                        <a:ea typeface="Verdana" panose="020B0604030504040204" pitchFamily="34" charset="0"/>
                      </a:endParaRPr>
                    </a:p>
                  </a:txBody>
                  <a:tcPr marL="91430" marR="91430" marT="45710" marB="45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Río del Suroeste y directos Río del Oro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0" marR="91430" marT="45710" marB="45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Narrow"/>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 súbitas en las cuencas de los ríos Suroeste y río del Oro. </a:t>
                      </a:r>
                      <a:r>
                        <a:rPr lang="es-CO" sz="900" u="none" strike="noStrike" dirty="0">
                          <a:latin typeface="Verdana" panose="020B0604030504040204" pitchFamily="34" charset="0"/>
                          <a:ea typeface="Verdana" panose="020B0604030504040204" pitchFamily="34" charset="0"/>
                          <a:cs typeface="Arial Narrow"/>
                          <a:sym typeface="Arial Narrow"/>
                        </a:rPr>
                        <a:t>Especial atención en el municipio El Carmen (Norte de Santander).</a:t>
                      </a:r>
                      <a:endParaRPr sz="900" u="none" strike="noStrike" dirty="0">
                        <a:latin typeface="Verdana" panose="020B0604030504040204" pitchFamily="34" charset="0"/>
                        <a:ea typeface="Verdana" panose="020B0604030504040204" pitchFamily="34" charset="0"/>
                        <a:cs typeface="Arial Narrow"/>
                        <a:sym typeface="Arial Narrow"/>
                      </a:endParaRPr>
                    </a:p>
                  </a:txBody>
                  <a:tcPr marL="91430" marR="91430" marT="45710" marB="4571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10746847"/>
                  </a:ext>
                </a:extLst>
              </a:tr>
              <a:tr h="612000">
                <a:tc>
                  <a:txBody>
                    <a:bodyPr/>
                    <a:lstStyle/>
                    <a:p>
                      <a:pPr marL="0" marR="0" lvl="0" indent="0" algn="ctr" rtl="0">
                        <a:lnSpc>
                          <a:spcPct val="107000"/>
                        </a:lnSpc>
                        <a:spcBef>
                          <a:spcPts val="0"/>
                        </a:spcBef>
                        <a:spcAft>
                          <a:spcPts val="0"/>
                        </a:spcAft>
                        <a:buNone/>
                      </a:pPr>
                      <a:endParaRPr lang="es-CO"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Catatumbo</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a:endParaRPr>
                    </a:p>
                  </a:txBody>
                  <a:tcPr marL="91430" marR="91430" marT="45700" marB="457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Bajo Catatumbo</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0" marR="91430" marT="45700" marB="4570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Narrow"/>
                        <a:buNone/>
                        <a:tabLst/>
                        <a:defRPr/>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 súbitas en la cuenca baja del río Catatumbo. Especial atención a la altura del corregimiento de La Gabarra – Tibú. </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0" marR="91430" marT="45700" marB="4570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30338575"/>
                  </a:ext>
                </a:extLst>
              </a:tr>
            </a:tbl>
          </a:graphicData>
        </a:graphic>
      </p:graphicFrame>
      <p:sp>
        <p:nvSpPr>
          <p:cNvPr id="6" name="Google Shape;3036;p14">
            <a:extLst>
              <a:ext uri="{FF2B5EF4-FFF2-40B4-BE49-F238E27FC236}">
                <a16:creationId xmlns:a16="http://schemas.microsoft.com/office/drawing/2014/main" id="{21AE9443-BE79-0789-FB44-BC936DB3D149}"/>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0"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04 de septiembre de 2025 18:00 HLC</a:t>
            </a:r>
          </a:p>
          <a:p>
            <a:pPr marL="0" marR="0" lvl="0" indent="0" algn="ctr" defTabSz="913856" rtl="0" eaLnBrk="0" fontAlgn="base" latinLnBrk="0" hangingPunct="0">
              <a:lnSpc>
                <a:spcPct val="100000"/>
              </a:lnSpc>
              <a:spcBef>
                <a:spcPts val="0"/>
              </a:spcBef>
              <a:spcAft>
                <a:spcPts val="0"/>
              </a:spcAft>
              <a:buClr>
                <a:srgbClr val="000000"/>
              </a:buClr>
              <a:buSzPts val="1200"/>
              <a:buFont typeface="Arial" panose="020B0604020202020204" pitchFamily="34" charset="0"/>
              <a:buNone/>
              <a:tabLst/>
              <a:defRPr/>
            </a:pPr>
            <a:endParaRPr kumimoji="0" lang="es-CO" altLang="es-CO" sz="105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7" name="Google Shape;353;p9" descr="Recurso 37.png">
            <a:extLst>
              <a:ext uri="{FF2B5EF4-FFF2-40B4-BE49-F238E27FC236}">
                <a16:creationId xmlns:a16="http://schemas.microsoft.com/office/drawing/2014/main" id="{84E4F9A4-8CA2-037B-C1D1-DFE639503005}"/>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6" name="Google Shape;353;p9" descr="Recurso 37.png">
            <a:extLst>
              <a:ext uri="{FF2B5EF4-FFF2-40B4-BE49-F238E27FC236}">
                <a16:creationId xmlns:a16="http://schemas.microsoft.com/office/drawing/2014/main" id="{A0EFEC2F-6D3F-C9E6-5B7D-F2E0AE6FB1E0}"/>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4" name="Google Shape;347;p9" descr="Recurso 25.png">
            <a:extLst>
              <a:ext uri="{FF2B5EF4-FFF2-40B4-BE49-F238E27FC236}">
                <a16:creationId xmlns:a16="http://schemas.microsoft.com/office/drawing/2014/main" id="{28FD8B80-4CAB-66EF-6AB0-125B57CD5BC3}"/>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3" name="Google Shape;353;p9" descr="Recurso 37.png">
            <a:extLst>
              <a:ext uri="{FF2B5EF4-FFF2-40B4-BE49-F238E27FC236}">
                <a16:creationId xmlns:a16="http://schemas.microsoft.com/office/drawing/2014/main" id="{A9DE41B4-D855-C816-DA4A-0D95AD765127}"/>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4" name="Google Shape;353;p9" descr="Recurso 37.png">
            <a:extLst>
              <a:ext uri="{FF2B5EF4-FFF2-40B4-BE49-F238E27FC236}">
                <a16:creationId xmlns:a16="http://schemas.microsoft.com/office/drawing/2014/main" id="{D397C309-560B-ACD7-09CE-01394DD5E6F1}"/>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5" name="Google Shape;348;p9">
            <a:extLst>
              <a:ext uri="{FF2B5EF4-FFF2-40B4-BE49-F238E27FC236}">
                <a16:creationId xmlns:a16="http://schemas.microsoft.com/office/drawing/2014/main" id="{E84685FF-FF8E-33AE-9E37-C0631DC45D43}"/>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Google Shape;349;p9">
            <a:extLst>
              <a:ext uri="{FF2B5EF4-FFF2-40B4-BE49-F238E27FC236}">
                <a16:creationId xmlns:a16="http://schemas.microsoft.com/office/drawing/2014/main" id="{06772223-AA47-17D6-07EC-2DB1CC7D7AEC}"/>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Google Shape;350;p9">
            <a:extLst>
              <a:ext uri="{FF2B5EF4-FFF2-40B4-BE49-F238E27FC236}">
                <a16:creationId xmlns:a16="http://schemas.microsoft.com/office/drawing/2014/main" id="{6EE51D37-C701-D5B3-CCCA-690B88F9C5C6}"/>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Google Shape;351;p9" descr="Recurso 32.png">
            <a:extLst>
              <a:ext uri="{FF2B5EF4-FFF2-40B4-BE49-F238E27FC236}">
                <a16:creationId xmlns:a16="http://schemas.microsoft.com/office/drawing/2014/main" id="{94E9F342-910E-17AF-C1C1-E7F9FDDEB26B}"/>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Google Shape;352;p9">
            <a:extLst>
              <a:ext uri="{FF2B5EF4-FFF2-40B4-BE49-F238E27FC236}">
                <a16:creationId xmlns:a16="http://schemas.microsoft.com/office/drawing/2014/main" id="{BC9EA600-7E31-259B-40C8-EC12AA38C162}"/>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Google Shape;354;p9" descr="Recurso 31.png">
            <a:extLst>
              <a:ext uri="{FF2B5EF4-FFF2-40B4-BE49-F238E27FC236}">
                <a16:creationId xmlns:a16="http://schemas.microsoft.com/office/drawing/2014/main" id="{E5582F2F-ED30-A621-1F1F-4A1E61150357}"/>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Google Shape;158;p1" descr="Recurso 37.png">
            <a:extLst>
              <a:ext uri="{FF2B5EF4-FFF2-40B4-BE49-F238E27FC236}">
                <a16:creationId xmlns:a16="http://schemas.microsoft.com/office/drawing/2014/main" id="{1B7DDDC7-9740-8AF4-445B-2B3308236C72}"/>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476748" y="11730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Google Shape;357;p9">
            <a:extLst>
              <a:ext uri="{FF2B5EF4-FFF2-40B4-BE49-F238E27FC236}">
                <a16:creationId xmlns:a16="http://schemas.microsoft.com/office/drawing/2014/main" id="{73F92F9C-D49D-B922-F212-862251A5FC1D}"/>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8885" y="523154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Google Shape;358;p9">
            <a:extLst>
              <a:ext uri="{FF2B5EF4-FFF2-40B4-BE49-F238E27FC236}">
                <a16:creationId xmlns:a16="http://schemas.microsoft.com/office/drawing/2014/main" id="{5C6F34E1-710B-67AA-9E21-E1275DD8EDA4}"/>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92535" y="5863832"/>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Google Shape;150;p1" descr="Recurso 25.png">
            <a:extLst>
              <a:ext uri="{FF2B5EF4-FFF2-40B4-BE49-F238E27FC236}">
                <a16:creationId xmlns:a16="http://schemas.microsoft.com/office/drawing/2014/main" id="{4699B998-721D-C29B-A48E-9E4185EF49E1}"/>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88566" y="4645031"/>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Google Shape;150;p1" descr="Recurso 25.png">
            <a:extLst>
              <a:ext uri="{FF2B5EF4-FFF2-40B4-BE49-F238E27FC236}">
                <a16:creationId xmlns:a16="http://schemas.microsoft.com/office/drawing/2014/main" id="{B698C98D-4028-F42C-1E15-E5B18D9393B6}"/>
              </a:ext>
            </a:extLst>
          </p:cNvPr>
          <p:cNvPicPr preferRelativeResize="0">
            <a:picLocks noChangeAspect="1" noChangeArrowheads="1"/>
          </p:cNvPicPr>
          <p:nvPr/>
        </p:nvPicPr>
        <p:blipFill>
          <a:blip r:embed="rId15" cstate="print">
            <a:extLst>
              <a:ext uri="{BEBA8EAE-BF5A-486C-A8C5-ECC9F3942E4B}">
                <a14:imgProps xmlns:a14="http://schemas.microsoft.com/office/drawing/2010/main">
                  <a14:imgLayer r:embed="rId16">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8566"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931;p22" descr="Recurso 37.png">
            <a:extLst>
              <a:ext uri="{FF2B5EF4-FFF2-40B4-BE49-F238E27FC236}">
                <a16:creationId xmlns:a16="http://schemas.microsoft.com/office/drawing/2014/main" id="{E2EED592-69E1-910D-37F2-49F86F19CB29}"/>
              </a:ext>
            </a:extLst>
          </p:cNvPr>
          <p:cNvPicPr preferRelativeResize="0">
            <a:picLocks noChangeAspect="1"/>
          </p:cNvPicPr>
          <p:nvPr/>
        </p:nvPicPr>
        <p:blipFill rotWithShape="1">
          <a:blip r:embed="rId11">
            <a:alphaModFix/>
          </a:blip>
          <a:srcRect b="18540"/>
          <a:stretch/>
        </p:blipFill>
        <p:spPr>
          <a:xfrm>
            <a:off x="2687446" y="3766907"/>
            <a:ext cx="288000" cy="293120"/>
          </a:xfrm>
          <a:prstGeom prst="rect">
            <a:avLst/>
          </a:prstGeom>
          <a:noFill/>
          <a:ln>
            <a:noFill/>
          </a:ln>
        </p:spPr>
      </p:pic>
      <p:pic>
        <p:nvPicPr>
          <p:cNvPr id="13" name="Google Shape;358;p9">
            <a:extLst>
              <a:ext uri="{FF2B5EF4-FFF2-40B4-BE49-F238E27FC236}">
                <a16:creationId xmlns:a16="http://schemas.microsoft.com/office/drawing/2014/main" id="{5F494391-F791-7809-6D30-77513AA6AFDC}"/>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410694" y="4040186"/>
            <a:ext cx="463493" cy="446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357;p9">
            <a:extLst>
              <a:ext uri="{FF2B5EF4-FFF2-40B4-BE49-F238E27FC236}">
                <a16:creationId xmlns:a16="http://schemas.microsoft.com/office/drawing/2014/main" id="{5FB9F042-6F7E-15C9-F208-280DABB2440F}"/>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399760" y="4632662"/>
            <a:ext cx="485362" cy="467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158;p1" descr="Recurso 37.png">
            <a:extLst>
              <a:ext uri="{FF2B5EF4-FFF2-40B4-BE49-F238E27FC236}">
                <a16:creationId xmlns:a16="http://schemas.microsoft.com/office/drawing/2014/main" id="{B0C274CF-674F-BEE5-7317-BF1A83964096}"/>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2797506" y="3490597"/>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357;p9">
            <a:extLst>
              <a:ext uri="{FF2B5EF4-FFF2-40B4-BE49-F238E27FC236}">
                <a16:creationId xmlns:a16="http://schemas.microsoft.com/office/drawing/2014/main" id="{C95C4C8D-126C-43F4-9BE7-D95059DC7FC2}"/>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380475" y="2769047"/>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357;p9">
            <a:extLst>
              <a:ext uri="{FF2B5EF4-FFF2-40B4-BE49-F238E27FC236}">
                <a16:creationId xmlns:a16="http://schemas.microsoft.com/office/drawing/2014/main" id="{1D3A3D7D-679F-C7A2-7A76-2065D73B07B0}"/>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380475" y="3401791"/>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0417827"/>
      </p:ext>
    </p:extLst>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B254D-8E7E-1231-358F-09CF9E11EEF3}"/>
            </a:ext>
          </a:extLst>
        </p:cNvPr>
        <p:cNvGrpSpPr/>
        <p:nvPr/>
      </p:nvGrpSpPr>
      <p:grpSpPr>
        <a:xfrm>
          <a:off x="0" y="0"/>
          <a:ext cx="0" cy="0"/>
          <a:chOff x="0" y="0"/>
          <a:chExt cx="0" cy="0"/>
        </a:xfrm>
      </p:grpSpPr>
      <p:pic>
        <p:nvPicPr>
          <p:cNvPr id="18442" name="Google Shape;746;p15" descr="Recurso 39.png">
            <a:extLst>
              <a:ext uri="{FF2B5EF4-FFF2-40B4-BE49-F238E27FC236}">
                <a16:creationId xmlns:a16="http://schemas.microsoft.com/office/drawing/2014/main" id="{6FDC2C7E-8A42-FD8E-5489-F6ADC6886BE9}"/>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9011" y="6515101"/>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9" name="Google Shape;347;p9" descr="Recurso 25.png">
            <a:extLst>
              <a:ext uri="{FF2B5EF4-FFF2-40B4-BE49-F238E27FC236}">
                <a16:creationId xmlns:a16="http://schemas.microsoft.com/office/drawing/2014/main" id="{5305FCE5-75EE-4AC1-D592-18D1B2AC6453}"/>
              </a:ext>
            </a:extLst>
          </p:cNvPr>
          <p:cNvSpPr>
            <a:spLocks noChangeAspect="1" noChangeArrowheads="1"/>
          </p:cNvSpPr>
          <p:nvPr/>
        </p:nvSpPr>
        <p:spPr bwMode="auto">
          <a:xfrm>
            <a:off x="-1531938" y="4511675"/>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8457" name="Google Shape;357;p9">
            <a:extLst>
              <a:ext uri="{FF2B5EF4-FFF2-40B4-BE49-F238E27FC236}">
                <a16:creationId xmlns:a16="http://schemas.microsoft.com/office/drawing/2014/main" id="{5D94F4B2-040D-3ADB-182B-DC7000D73A60}"/>
              </a:ext>
            </a:extLst>
          </p:cNvPr>
          <p:cNvSpPr>
            <a:spLocks noChangeAspect="1" noChangeArrowheads="1"/>
          </p:cNvSpPr>
          <p:nvPr/>
        </p:nvSpPr>
        <p:spPr bwMode="auto">
          <a:xfrm>
            <a:off x="-1562100" y="5108575"/>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58" name="Google Shape;358;p9">
            <a:extLst>
              <a:ext uri="{FF2B5EF4-FFF2-40B4-BE49-F238E27FC236}">
                <a16:creationId xmlns:a16="http://schemas.microsoft.com/office/drawing/2014/main" id="{8D65FCA9-3D33-1842-4EA0-FFF60018AFCC}"/>
              </a:ext>
            </a:extLst>
          </p:cNvPr>
          <p:cNvSpPr>
            <a:spLocks noChangeAspect="1" noChangeArrowheads="1"/>
          </p:cNvSpPr>
          <p:nvPr/>
        </p:nvSpPr>
        <p:spPr bwMode="auto">
          <a:xfrm>
            <a:off x="-1541463" y="5702300"/>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59" name="Google Shape;150;p1" descr="Recurso 25.png">
            <a:extLst>
              <a:ext uri="{FF2B5EF4-FFF2-40B4-BE49-F238E27FC236}">
                <a16:creationId xmlns:a16="http://schemas.microsoft.com/office/drawing/2014/main" id="{7B4FF6B4-613A-E414-C9B8-2FC955DABD63}"/>
              </a:ext>
            </a:extLst>
          </p:cNvPr>
          <p:cNvSpPr>
            <a:spLocks noChangeAspect="1" noChangeArrowheads="1"/>
          </p:cNvSpPr>
          <p:nvPr/>
        </p:nvSpPr>
        <p:spPr bwMode="auto">
          <a:xfrm>
            <a:off x="-1549400" y="4540250"/>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61" name="Google Shape;5325;p223">
            <a:extLst>
              <a:ext uri="{FF2B5EF4-FFF2-40B4-BE49-F238E27FC236}">
                <a16:creationId xmlns:a16="http://schemas.microsoft.com/office/drawing/2014/main" id="{AC5672C7-6699-DDAE-D069-9CF920B47612}"/>
              </a:ext>
            </a:extLst>
          </p:cNvPr>
          <p:cNvSpPr>
            <a:spLocks noChangeAspect="1" noChangeArrowheads="1"/>
          </p:cNvSpPr>
          <p:nvPr/>
        </p:nvSpPr>
        <p:spPr bwMode="auto">
          <a:xfrm>
            <a:off x="-1565275" y="3863975"/>
            <a:ext cx="50482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8462" name="Google Shape;347;p9" descr="Recurso 25.png">
            <a:extLst>
              <a:ext uri="{FF2B5EF4-FFF2-40B4-BE49-F238E27FC236}">
                <a16:creationId xmlns:a16="http://schemas.microsoft.com/office/drawing/2014/main" id="{3BB76940-4847-8A78-CE3F-E18A00EDDF6D}"/>
              </a:ext>
            </a:extLst>
          </p:cNvPr>
          <p:cNvSpPr>
            <a:spLocks noChangeAspect="1" noChangeArrowheads="1"/>
          </p:cNvSpPr>
          <p:nvPr/>
        </p:nvSpPr>
        <p:spPr bwMode="auto">
          <a:xfrm>
            <a:off x="-1549400" y="4484688"/>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 name="Google Shape;736;p15">
            <a:extLst>
              <a:ext uri="{FF2B5EF4-FFF2-40B4-BE49-F238E27FC236}">
                <a16:creationId xmlns:a16="http://schemas.microsoft.com/office/drawing/2014/main" id="{329358DF-6738-B864-0864-01406A131BFC}"/>
              </a:ext>
            </a:extLst>
          </p:cNvPr>
          <p:cNvPicPr preferRelativeResize="0">
            <a:picLocks noChangeAspect="1" noChangeArrowheads="1"/>
          </p:cNvPicPr>
          <p:nvPr/>
        </p:nvPicPr>
        <p:blipFill>
          <a:blip r:embed="rId3" r:link="rId4" cstate="hqprint">
            <a:extLst>
              <a:ext uri="{28A0092B-C50C-407E-A947-70E740481C1C}">
                <a14:useLocalDpi xmlns:a14="http://schemas.microsoft.com/office/drawing/2010/main" val="0"/>
              </a:ext>
            </a:extLst>
          </a:blip>
          <a:srcRect/>
          <a:stretch>
            <a:fillRect/>
          </a:stretch>
        </p:blipFill>
        <p:spPr bwMode="auto">
          <a:xfrm>
            <a:off x="205512" y="1186180"/>
            <a:ext cx="3952442" cy="5114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 name="Google Shape;3394;p29">
            <a:extLst>
              <a:ext uri="{FF2B5EF4-FFF2-40B4-BE49-F238E27FC236}">
                <a16:creationId xmlns:a16="http://schemas.microsoft.com/office/drawing/2014/main" id="{E0CDAC18-99C8-736F-21A7-060BD0E41CCE}"/>
              </a:ext>
            </a:extLst>
          </p:cNvPr>
          <p:cNvGraphicFramePr/>
          <p:nvPr/>
        </p:nvGraphicFramePr>
        <p:xfrm>
          <a:off x="4332506" y="1977399"/>
          <a:ext cx="7566226" cy="3309568"/>
        </p:xfrm>
        <a:graphic>
          <a:graphicData uri="http://schemas.openxmlformats.org/drawingml/2006/table">
            <a:tbl>
              <a:tblPr>
                <a:noFill/>
              </a:tblPr>
              <a:tblGrid>
                <a:gridCol w="630454">
                  <a:extLst>
                    <a:ext uri="{9D8B030D-6E8A-4147-A177-3AD203B41FA5}">
                      <a16:colId xmlns:a16="http://schemas.microsoft.com/office/drawing/2014/main" val="20000"/>
                    </a:ext>
                  </a:extLst>
                </a:gridCol>
                <a:gridCol w="1201522">
                  <a:extLst>
                    <a:ext uri="{9D8B030D-6E8A-4147-A177-3AD203B41FA5}">
                      <a16:colId xmlns:a16="http://schemas.microsoft.com/office/drawing/2014/main" val="20001"/>
                    </a:ext>
                  </a:extLst>
                </a:gridCol>
                <a:gridCol w="1424431">
                  <a:extLst>
                    <a:ext uri="{9D8B030D-6E8A-4147-A177-3AD203B41FA5}">
                      <a16:colId xmlns:a16="http://schemas.microsoft.com/office/drawing/2014/main" val="20002"/>
                    </a:ext>
                  </a:extLst>
                </a:gridCol>
                <a:gridCol w="4309819">
                  <a:extLst>
                    <a:ext uri="{9D8B030D-6E8A-4147-A177-3AD203B41FA5}">
                      <a16:colId xmlns:a16="http://schemas.microsoft.com/office/drawing/2014/main" val="20003"/>
                    </a:ext>
                  </a:extLst>
                </a:gridCol>
              </a:tblGrid>
              <a:tr h="403238">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lang="es-CO"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Catatumbo</a:t>
                      </a:r>
                      <a:endParaRPr sz="900" dirty="0">
                        <a:latin typeface="Verdana" panose="020B0604030504040204" pitchFamily="34" charset="0"/>
                        <a:ea typeface="Verdana" panose="020B0604030504040204" pitchFamily="34" charset="0"/>
                      </a:endParaRPr>
                    </a:p>
                  </a:txBody>
                  <a:tcPr marL="91430" marR="91430" marT="45796" marB="4579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Cuencas de los ríos Nuevo Presidente, Sardinata y Tibú</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0" marR="91430" marT="45796" marB="4579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a:t>
                      </a:r>
                      <a:r>
                        <a:rPr lang="es-CO" sz="900" u="none" strike="noStrike" dirty="0">
                          <a:latin typeface="Verdana" panose="020B0604030504040204" pitchFamily="34" charset="0"/>
                          <a:ea typeface="Verdana" panose="020B0604030504040204" pitchFamily="34" charset="0"/>
                          <a:cs typeface="Arial Narrow"/>
                          <a:sym typeface="Arial Narrow"/>
                        </a:rPr>
                        <a:t>en </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los ríos Tibú, Sardinata, Nuevo Presidente y sus aportantes. Especial atención a la altura de los municipios de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Villa Caro, </a:t>
                      </a:r>
                      <a:r>
                        <a:rPr lang="es-CO" sz="900" b="0" i="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Bucarasica</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Lourdes, Sardinata y Tibú </a:t>
                      </a:r>
                      <a:r>
                        <a:rPr lang="es-CO" sz="900" u="none" strike="noStrike" dirty="0">
                          <a:latin typeface="Verdana" panose="020B0604030504040204" pitchFamily="34" charset="0"/>
                          <a:ea typeface="Verdana" panose="020B0604030504040204" pitchFamily="34" charset="0"/>
                          <a:cs typeface="Arial Narrow"/>
                          <a:sym typeface="Arial Narrow"/>
                        </a:rPr>
                        <a:t>(Norte de Santander)</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t>
                      </a:r>
                      <a:endParaRPr lang="es-CO" sz="900" u="none" strike="noStrike" dirty="0">
                        <a:latin typeface="Verdana" panose="020B0604030504040204" pitchFamily="34" charset="0"/>
                        <a:ea typeface="Verdana" panose="020B0604030504040204" pitchFamily="34" charset="0"/>
                        <a:cs typeface="Arial Narrow"/>
                        <a:sym typeface="Arial Narrow"/>
                      </a:endParaRPr>
                    </a:p>
                  </a:txBody>
                  <a:tcPr marL="91430" marR="91430" marT="45796" marB="45796"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4135173"/>
                  </a:ext>
                </a:extLst>
              </a:tr>
              <a:tr h="612000">
                <a:tc>
                  <a:txBody>
                    <a:bodyPr/>
                    <a:lstStyle/>
                    <a:p>
                      <a:pPr marL="0" marR="0" lvl="0" indent="0" algn="ctr" rtl="0">
                        <a:lnSpc>
                          <a:spcPct val="107000"/>
                        </a:lnSpc>
                        <a:spcBef>
                          <a:spcPts val="0"/>
                        </a:spcBef>
                        <a:spcAft>
                          <a:spcPts val="0"/>
                        </a:spcAft>
                        <a:buNone/>
                      </a:pPr>
                      <a:endParaRPr lang="es-CO"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Catatumbo</a:t>
                      </a:r>
                      <a:endParaRPr sz="900" dirty="0">
                        <a:latin typeface="Verdana" panose="020B0604030504040204" pitchFamily="34" charset="0"/>
                        <a:ea typeface="Verdana" panose="020B0604030504040204" pitchFamily="34" charset="0"/>
                      </a:endParaRPr>
                    </a:p>
                  </a:txBody>
                  <a:tcPr marL="91430" marR="91430" marT="45701" marB="4570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Socuavó</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0" marR="91430" marT="45701" marB="4570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Narrow"/>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 súbitas en la cuenca del río</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a:t>
                      </a:r>
                      <a:r>
                        <a:rPr lang="es-CO" sz="900" u="none" strike="noStrike" dirty="0">
                          <a:latin typeface="Verdana" panose="020B0604030504040204" pitchFamily="34" charset="0"/>
                          <a:ea typeface="Verdana" panose="020B0604030504040204" pitchFamily="34" charset="0"/>
                          <a:cs typeface="Arial Narrow"/>
                          <a:sym typeface="Arial Narrow"/>
                        </a:rPr>
                        <a:t>Socuavo. Especial atención en el municipio de Tibú (Norte de Santander). </a:t>
                      </a:r>
                      <a:endParaRPr sz="900" dirty="0">
                        <a:latin typeface="Verdana" panose="020B0604030504040204" pitchFamily="34" charset="0"/>
                        <a:ea typeface="Verdana" panose="020B0604030504040204" pitchFamily="34" charset="0"/>
                      </a:endParaRPr>
                    </a:p>
                  </a:txBody>
                  <a:tcPr marL="91430" marR="91430" marT="45701" marB="4570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7183837"/>
                  </a:ext>
                </a:extLst>
              </a:tr>
              <a:tr h="612000">
                <a:tc>
                  <a:txBody>
                    <a:bodyPr/>
                    <a:lstStyle/>
                    <a:p>
                      <a:pPr marL="0" marR="0" lvl="0" indent="0" algn="ctr" rtl="0">
                        <a:lnSpc>
                          <a:spcPct val="107000"/>
                        </a:lnSpc>
                        <a:spcBef>
                          <a:spcPts val="0"/>
                        </a:spcBef>
                        <a:spcAft>
                          <a:spcPts val="0"/>
                        </a:spcAft>
                        <a:buNone/>
                      </a:pPr>
                      <a:endParaRPr lang="es-CO"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Catatumbo</a:t>
                      </a:r>
                      <a:endParaRPr sz="900" dirty="0">
                        <a:latin typeface="Verdana" panose="020B0604030504040204" pitchFamily="34" charset="0"/>
                        <a:ea typeface="Verdana" panose="020B0604030504040204" pitchFamily="34" charset="0"/>
                      </a:endParaRPr>
                    </a:p>
                  </a:txBody>
                  <a:tcPr marL="91438" marR="91438" marT="45832" marB="458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Zulia</a:t>
                      </a:r>
                      <a:endParaRPr sz="900" dirty="0">
                        <a:latin typeface="Verdana" panose="020B0604030504040204" pitchFamily="34" charset="0"/>
                        <a:ea typeface="Verdana" panose="020B0604030504040204" pitchFamily="34" charset="0"/>
                      </a:endParaRPr>
                    </a:p>
                  </a:txBody>
                  <a:tcPr marL="91438" marR="91438" marT="45832" marB="4583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Narrow"/>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cuenca del río</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Zulia </a:t>
                      </a:r>
                      <a:r>
                        <a:rPr lang="es-CO" sz="900" u="none" strike="noStrike" dirty="0">
                          <a:latin typeface="Verdana" panose="020B0604030504040204" pitchFamily="34" charset="0"/>
                          <a:ea typeface="Verdana" panose="020B0604030504040204" pitchFamily="34" charset="0"/>
                          <a:cs typeface="Arial Narrow"/>
                          <a:sym typeface="Arial Narrow"/>
                        </a:rPr>
                        <a:t>y sus afluentes, especialmente para las quebradas La </a:t>
                      </a:r>
                      <a:r>
                        <a:rPr lang="es-CO" sz="900" b="0" u="none" strike="noStrike" dirty="0" err="1">
                          <a:latin typeface="Verdana" panose="020B0604030504040204" pitchFamily="34" charset="0"/>
                          <a:ea typeface="Verdana" panose="020B0604030504040204" pitchFamily="34" charset="0"/>
                          <a:cs typeface="Arial Narrow"/>
                          <a:sym typeface="Arial Narrow"/>
                        </a:rPr>
                        <a:t>Ocarena</a:t>
                      </a:r>
                      <a:r>
                        <a:rPr lang="es-CO" sz="900" b="0" u="none" strike="noStrike" dirty="0">
                          <a:latin typeface="Verdana" panose="020B0604030504040204" pitchFamily="34" charset="0"/>
                          <a:ea typeface="Verdana" panose="020B0604030504040204" pitchFamily="34" charset="0"/>
                          <a:cs typeface="Arial Narrow"/>
                          <a:sym typeface="Arial Narrow"/>
                        </a:rPr>
                        <a:t>, La Desplayada,</a:t>
                      </a:r>
                      <a:r>
                        <a:rPr lang="es-CO" sz="900" u="none" strike="noStrike" dirty="0">
                          <a:latin typeface="Verdana" panose="020B0604030504040204" pitchFamily="34" charset="0"/>
                          <a:ea typeface="Verdana" panose="020B0604030504040204" pitchFamily="34" charset="0"/>
                          <a:cs typeface="Arial Narrow"/>
                          <a:sym typeface="Arial Narrow"/>
                        </a:rPr>
                        <a:t> </a:t>
                      </a:r>
                      <a:r>
                        <a:rPr lang="es-CO" sz="900" u="none" strike="noStrike" dirty="0" err="1">
                          <a:latin typeface="Verdana" panose="020B0604030504040204" pitchFamily="34" charset="0"/>
                          <a:ea typeface="Verdana" panose="020B0604030504040204" pitchFamily="34" charset="0"/>
                          <a:cs typeface="Arial Narrow"/>
                          <a:sym typeface="Arial Narrow"/>
                        </a:rPr>
                        <a:t>Siravita</a:t>
                      </a:r>
                      <a:r>
                        <a:rPr lang="es-CO" sz="900" u="none" strike="noStrike" dirty="0">
                          <a:latin typeface="Verdana" panose="020B0604030504040204" pitchFamily="34" charset="0"/>
                          <a:ea typeface="Verdana" panose="020B0604030504040204" pitchFamily="34" charset="0"/>
                          <a:cs typeface="Arial Narrow"/>
                          <a:sym typeface="Arial Narrow"/>
                        </a:rPr>
                        <a:t> y La Floresta. Especial atención en los municipios de Mutiscua, </a:t>
                      </a:r>
                      <a:r>
                        <a:rPr lang="es-CO" sz="900" u="none" strike="noStrike" dirty="0" err="1">
                          <a:latin typeface="Verdana" panose="020B0604030504040204" pitchFamily="34" charset="0"/>
                          <a:ea typeface="Verdana" panose="020B0604030504040204" pitchFamily="34" charset="0"/>
                          <a:cs typeface="Arial Narrow"/>
                          <a:sym typeface="Arial Narrow"/>
                        </a:rPr>
                        <a:t>Cucutilla</a:t>
                      </a:r>
                      <a:r>
                        <a:rPr lang="es-CO" sz="900" u="none" strike="noStrike" dirty="0">
                          <a:latin typeface="Verdana" panose="020B0604030504040204" pitchFamily="34" charset="0"/>
                          <a:ea typeface="Verdana" panose="020B0604030504040204" pitchFamily="34" charset="0"/>
                          <a:cs typeface="Arial Narrow"/>
                          <a:sym typeface="Arial Narrow"/>
                        </a:rPr>
                        <a:t>, Arboledas, Salazar, Gramalote, Santiago, San Cayetano, El Zulia, Cúcuta y Puerto Santander (Norte de Santander). </a:t>
                      </a:r>
                      <a:endParaRPr sz="900" b="1" u="none" strike="noStrike" dirty="0">
                        <a:latin typeface="Verdana" panose="020B0604030504040204" pitchFamily="34" charset="0"/>
                        <a:ea typeface="Verdana" panose="020B0604030504040204" pitchFamily="34" charset="0"/>
                        <a:cs typeface="Arial Narrow"/>
                        <a:sym typeface="Arial Narrow"/>
                      </a:endParaRPr>
                    </a:p>
                  </a:txBody>
                  <a:tcPr marL="91438" marR="91438" marT="45832" marB="4583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10746847"/>
                  </a:ext>
                </a:extLst>
              </a:tr>
              <a:tr h="612000">
                <a:tc>
                  <a:txBody>
                    <a:bodyPr/>
                    <a:lstStyle/>
                    <a:p>
                      <a:pPr marL="0" marR="0" lvl="0" indent="0" algn="ctr" rtl="0">
                        <a:lnSpc>
                          <a:spcPct val="107000"/>
                        </a:lnSpc>
                        <a:spcBef>
                          <a:spcPts val="0"/>
                        </a:spcBef>
                        <a:spcAft>
                          <a:spcPts val="0"/>
                        </a:spcAft>
                        <a:buNone/>
                      </a:pPr>
                      <a:endParaRPr lang="es-CO"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Catatumbo</a:t>
                      </a:r>
                      <a:endParaRPr sz="900" dirty="0">
                        <a:latin typeface="Verdana" panose="020B0604030504040204" pitchFamily="34" charset="0"/>
                        <a:ea typeface="Verdana" panose="020B0604030504040204" pitchFamily="34" charset="0"/>
                      </a:endParaRPr>
                    </a:p>
                  </a:txBody>
                  <a:tcPr marL="91438" marR="91438" marT="45612" marB="456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Pamplonita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8" marR="91438" marT="45612" marB="456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Narrow"/>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Pamplonita y sus afluentes, especialmente los ríos Táchira, Grita y Cucutilla. Especial atención en municipio de Pamplona y en los sectores de Aguas Claras, Puerto León y Puerto Santander en el municipio de Cúcuta. Igualmente, se recomienda estar atentos en los municipios de Herrán y </a:t>
                      </a:r>
                      <a:r>
                        <a:rPr lang="es-CO"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Ragonvalia</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a:t>
                      </a:r>
                      <a:endParaRPr sz="900" b="0" dirty="0">
                        <a:latin typeface="Verdana" panose="020B0604030504040204" pitchFamily="34" charset="0"/>
                        <a:ea typeface="Verdana" panose="020B0604030504040204" pitchFamily="34" charset="0"/>
                      </a:endParaRPr>
                    </a:p>
                  </a:txBody>
                  <a:tcPr marL="91438" marR="91438" marT="45587" marB="4558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30338575"/>
                  </a:ext>
                </a:extLst>
              </a:tr>
            </a:tbl>
          </a:graphicData>
        </a:graphic>
      </p:graphicFrame>
      <p:sp>
        <p:nvSpPr>
          <p:cNvPr id="6" name="Google Shape;3036;p14">
            <a:extLst>
              <a:ext uri="{FF2B5EF4-FFF2-40B4-BE49-F238E27FC236}">
                <a16:creationId xmlns:a16="http://schemas.microsoft.com/office/drawing/2014/main" id="{AA23FA8C-E8FC-BCC3-BC82-5558DE79BCAC}"/>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0"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04 de septiembre de 2025 18:00 HLC</a:t>
            </a:r>
          </a:p>
          <a:p>
            <a:pPr marL="0" marR="0" lvl="0" indent="0" algn="ctr" defTabSz="913856" rtl="0" eaLnBrk="0" fontAlgn="base" latinLnBrk="0" hangingPunct="0">
              <a:lnSpc>
                <a:spcPct val="100000"/>
              </a:lnSpc>
              <a:spcBef>
                <a:spcPts val="0"/>
              </a:spcBef>
              <a:spcAft>
                <a:spcPts val="0"/>
              </a:spcAft>
              <a:buClr>
                <a:srgbClr val="000000"/>
              </a:buClr>
              <a:buSzPts val="1200"/>
              <a:buFont typeface="Arial" panose="020B0604020202020204" pitchFamily="34" charset="0"/>
              <a:buNone/>
              <a:tabLst/>
              <a:defRPr/>
            </a:pPr>
            <a:endParaRPr kumimoji="0" lang="es-CO" altLang="es-CO" sz="105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7" name="Google Shape;353;p9" descr="Recurso 37.png">
            <a:extLst>
              <a:ext uri="{FF2B5EF4-FFF2-40B4-BE49-F238E27FC236}">
                <a16:creationId xmlns:a16="http://schemas.microsoft.com/office/drawing/2014/main" id="{1D9036E5-67C0-9C50-6A9E-58C1E8F178D3}"/>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6" name="Google Shape;353;p9" descr="Recurso 37.png">
            <a:extLst>
              <a:ext uri="{FF2B5EF4-FFF2-40B4-BE49-F238E27FC236}">
                <a16:creationId xmlns:a16="http://schemas.microsoft.com/office/drawing/2014/main" id="{08D098FD-2541-9567-3603-EE82B7E7FC81}"/>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4" name="Google Shape;347;p9" descr="Recurso 25.png">
            <a:extLst>
              <a:ext uri="{FF2B5EF4-FFF2-40B4-BE49-F238E27FC236}">
                <a16:creationId xmlns:a16="http://schemas.microsoft.com/office/drawing/2014/main" id="{D4A95A1C-0850-B226-B1C7-27729A56966B}"/>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3" name="Google Shape;353;p9" descr="Recurso 37.png">
            <a:extLst>
              <a:ext uri="{FF2B5EF4-FFF2-40B4-BE49-F238E27FC236}">
                <a16:creationId xmlns:a16="http://schemas.microsoft.com/office/drawing/2014/main" id="{F382611F-E2E4-592B-DF47-0D2654635C44}"/>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44" name="Google Shape;353;p9" descr="Recurso 37.png">
            <a:extLst>
              <a:ext uri="{FF2B5EF4-FFF2-40B4-BE49-F238E27FC236}">
                <a16:creationId xmlns:a16="http://schemas.microsoft.com/office/drawing/2014/main" id="{2B7677D9-90BF-6F87-E410-14B284F51732}"/>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45" name="Google Shape;348;p9">
            <a:extLst>
              <a:ext uri="{FF2B5EF4-FFF2-40B4-BE49-F238E27FC236}">
                <a16:creationId xmlns:a16="http://schemas.microsoft.com/office/drawing/2014/main" id="{72AB361A-891B-22CF-78AF-5A3A1B2A6233}"/>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 name="Google Shape;349;p9">
            <a:extLst>
              <a:ext uri="{FF2B5EF4-FFF2-40B4-BE49-F238E27FC236}">
                <a16:creationId xmlns:a16="http://schemas.microsoft.com/office/drawing/2014/main" id="{26C2C00E-F55F-3786-9942-59A47AB26CC4}"/>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 name="Google Shape;350;p9">
            <a:extLst>
              <a:ext uri="{FF2B5EF4-FFF2-40B4-BE49-F238E27FC236}">
                <a16:creationId xmlns:a16="http://schemas.microsoft.com/office/drawing/2014/main" id="{D9510831-3D3E-D48E-0CB7-3F188877B661}"/>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 name="Google Shape;351;p9" descr="Recurso 32.png">
            <a:extLst>
              <a:ext uri="{FF2B5EF4-FFF2-40B4-BE49-F238E27FC236}">
                <a16:creationId xmlns:a16="http://schemas.microsoft.com/office/drawing/2014/main" id="{B51098AD-D051-9EAF-A49A-DC5B58364AC2}"/>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Google Shape;352;p9">
            <a:extLst>
              <a:ext uri="{FF2B5EF4-FFF2-40B4-BE49-F238E27FC236}">
                <a16:creationId xmlns:a16="http://schemas.microsoft.com/office/drawing/2014/main" id="{EDB1DF27-2B55-45A9-6629-8F58EE8311A2}"/>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Google Shape;354;p9" descr="Recurso 31.png">
            <a:extLst>
              <a:ext uri="{FF2B5EF4-FFF2-40B4-BE49-F238E27FC236}">
                <a16:creationId xmlns:a16="http://schemas.microsoft.com/office/drawing/2014/main" id="{887B385C-D8EC-1649-FBCA-869C07874D00}"/>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Google Shape;158;p1" descr="Recurso 37.png">
            <a:extLst>
              <a:ext uri="{FF2B5EF4-FFF2-40B4-BE49-F238E27FC236}">
                <a16:creationId xmlns:a16="http://schemas.microsoft.com/office/drawing/2014/main" id="{AF7436D2-A2C7-0321-445D-EF4B4BFA6936}"/>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476748" y="11730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Google Shape;357;p9">
            <a:extLst>
              <a:ext uri="{FF2B5EF4-FFF2-40B4-BE49-F238E27FC236}">
                <a16:creationId xmlns:a16="http://schemas.microsoft.com/office/drawing/2014/main" id="{0ADDEB61-0578-2221-A79F-2F77D10745B8}"/>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8885" y="523154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Google Shape;358;p9">
            <a:extLst>
              <a:ext uri="{FF2B5EF4-FFF2-40B4-BE49-F238E27FC236}">
                <a16:creationId xmlns:a16="http://schemas.microsoft.com/office/drawing/2014/main" id="{7F258215-120D-F00D-04E0-1D72E8377662}"/>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92535" y="5863832"/>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Google Shape;150;p1" descr="Recurso 25.png">
            <a:extLst>
              <a:ext uri="{FF2B5EF4-FFF2-40B4-BE49-F238E27FC236}">
                <a16:creationId xmlns:a16="http://schemas.microsoft.com/office/drawing/2014/main" id="{7CD397DE-6203-0409-0E00-01E9582F2BEF}"/>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88566" y="4645031"/>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Google Shape;150;p1" descr="Recurso 25.png">
            <a:extLst>
              <a:ext uri="{FF2B5EF4-FFF2-40B4-BE49-F238E27FC236}">
                <a16:creationId xmlns:a16="http://schemas.microsoft.com/office/drawing/2014/main" id="{0A7DF9F9-1950-FA62-D24E-3E30CAEAC961}"/>
              </a:ext>
            </a:extLst>
          </p:cNvPr>
          <p:cNvPicPr preferRelativeResize="0">
            <a:picLocks noChangeAspect="1" noChangeArrowheads="1"/>
          </p:cNvPicPr>
          <p:nvPr/>
        </p:nvPicPr>
        <p:blipFill>
          <a:blip r:embed="rId15" cstate="print">
            <a:extLst>
              <a:ext uri="{BEBA8EAE-BF5A-486C-A8C5-ECC9F3942E4B}">
                <a14:imgProps xmlns:a14="http://schemas.microsoft.com/office/drawing/2010/main">
                  <a14:imgLayer r:embed="rId16">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8566"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931;p22" descr="Recurso 37.png">
            <a:extLst>
              <a:ext uri="{FF2B5EF4-FFF2-40B4-BE49-F238E27FC236}">
                <a16:creationId xmlns:a16="http://schemas.microsoft.com/office/drawing/2014/main" id="{13EF16B6-CE7F-9811-064C-B09BEA780BCE}"/>
              </a:ext>
            </a:extLst>
          </p:cNvPr>
          <p:cNvPicPr preferRelativeResize="0">
            <a:picLocks noChangeAspect="1"/>
          </p:cNvPicPr>
          <p:nvPr/>
        </p:nvPicPr>
        <p:blipFill rotWithShape="1">
          <a:blip r:embed="rId11">
            <a:alphaModFix/>
          </a:blip>
          <a:srcRect b="18540"/>
          <a:stretch/>
        </p:blipFill>
        <p:spPr>
          <a:xfrm>
            <a:off x="2805827" y="4003289"/>
            <a:ext cx="288000" cy="293120"/>
          </a:xfrm>
          <a:prstGeom prst="rect">
            <a:avLst/>
          </a:prstGeom>
          <a:noFill/>
          <a:ln>
            <a:noFill/>
          </a:ln>
        </p:spPr>
      </p:pic>
      <p:pic>
        <p:nvPicPr>
          <p:cNvPr id="11" name="Google Shape;358;p9">
            <a:extLst>
              <a:ext uri="{FF2B5EF4-FFF2-40B4-BE49-F238E27FC236}">
                <a16:creationId xmlns:a16="http://schemas.microsoft.com/office/drawing/2014/main" id="{3559C1E8-3F8F-9477-22BD-1C06B5D6822A}"/>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439487" y="3190000"/>
            <a:ext cx="475228" cy="4576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158;p1" descr="Recurso 37.png">
            <a:extLst>
              <a:ext uri="{FF2B5EF4-FFF2-40B4-BE49-F238E27FC236}">
                <a16:creationId xmlns:a16="http://schemas.microsoft.com/office/drawing/2014/main" id="{90DE2892-E108-DA12-B229-8CBE4A43D65C}"/>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3108344" y="422367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358;p9">
            <a:extLst>
              <a:ext uri="{FF2B5EF4-FFF2-40B4-BE49-F238E27FC236}">
                <a16:creationId xmlns:a16="http://schemas.microsoft.com/office/drawing/2014/main" id="{1EC9FB01-1280-F072-5429-F1D3F30E3C61}"/>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4439487" y="4662724"/>
            <a:ext cx="475228"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158;p1" descr="Recurso 37.png">
            <a:extLst>
              <a:ext uri="{FF2B5EF4-FFF2-40B4-BE49-F238E27FC236}">
                <a16:creationId xmlns:a16="http://schemas.microsoft.com/office/drawing/2014/main" id="{4A9D789F-7D9C-FF43-9E47-6CC2B4A07FA3}"/>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3063335" y="3815690"/>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57;p9">
            <a:extLst>
              <a:ext uri="{FF2B5EF4-FFF2-40B4-BE49-F238E27FC236}">
                <a16:creationId xmlns:a16="http://schemas.microsoft.com/office/drawing/2014/main" id="{08E3FD43-C4F8-820A-E105-0360EEB94AE3}"/>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430245" y="259538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357;p9">
            <a:extLst>
              <a:ext uri="{FF2B5EF4-FFF2-40B4-BE49-F238E27FC236}">
                <a16:creationId xmlns:a16="http://schemas.microsoft.com/office/drawing/2014/main" id="{8B1EC366-CE48-D8F5-54F8-CD13895C0EC9}"/>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415462" y="3876677"/>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4010108"/>
      </p:ext>
    </p:extLst>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81BFC9-E8E3-E6F0-68D8-D074D2E85DAD}"/>
            </a:ext>
          </a:extLst>
        </p:cNvPr>
        <p:cNvGrpSpPr/>
        <p:nvPr/>
      </p:nvGrpSpPr>
      <p:grpSpPr>
        <a:xfrm>
          <a:off x="0" y="0"/>
          <a:ext cx="0" cy="0"/>
          <a:chOff x="0" y="0"/>
          <a:chExt cx="0" cy="0"/>
        </a:xfrm>
      </p:grpSpPr>
      <p:pic>
        <p:nvPicPr>
          <p:cNvPr id="76810" name="Google Shape;746;p15" descr="Recurso 39.png">
            <a:extLst>
              <a:ext uri="{FF2B5EF4-FFF2-40B4-BE49-F238E27FC236}">
                <a16:creationId xmlns:a16="http://schemas.microsoft.com/office/drawing/2014/main" id="{91BEA687-6C70-55E5-E14A-F160E4D54C9A}"/>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75" y="6176963"/>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846;p19">
            <a:extLst>
              <a:ext uri="{FF2B5EF4-FFF2-40B4-BE49-F238E27FC236}">
                <a16:creationId xmlns:a16="http://schemas.microsoft.com/office/drawing/2014/main" id="{F273A8E4-FDCD-5F9C-EA07-D391C5FF51F5}"/>
              </a:ext>
            </a:extLst>
          </p:cNvPr>
          <p:cNvPicPr preferRelativeResize="0">
            <a:picLocks noChangeAspect="1" noChangeArrowheads="1"/>
          </p:cNvPicPr>
          <p:nvPr/>
        </p:nvPicPr>
        <p:blipFill>
          <a:blip r:embed="rId3" r:link="rId4" cstate="hqprint">
            <a:extLst>
              <a:ext uri="{28A0092B-C50C-407E-A947-70E740481C1C}">
                <a14:useLocalDpi xmlns:a14="http://schemas.microsoft.com/office/drawing/2010/main" val="0"/>
              </a:ext>
            </a:extLst>
          </a:blip>
          <a:srcRect/>
          <a:stretch>
            <a:fillRect/>
          </a:stretch>
        </p:blipFill>
        <p:spPr bwMode="auto">
          <a:xfrm>
            <a:off x="280194" y="1067118"/>
            <a:ext cx="4021137"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353;p9" descr="Recurso 37.png">
            <a:extLst>
              <a:ext uri="{FF2B5EF4-FFF2-40B4-BE49-F238E27FC236}">
                <a16:creationId xmlns:a16="http://schemas.microsoft.com/office/drawing/2014/main" id="{4654D494-F128-72F8-C5E7-C275BED9DC0E}"/>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graphicFrame>
        <p:nvGraphicFramePr>
          <p:cNvPr id="15" name="Google Shape;3394;p29">
            <a:extLst>
              <a:ext uri="{FF2B5EF4-FFF2-40B4-BE49-F238E27FC236}">
                <a16:creationId xmlns:a16="http://schemas.microsoft.com/office/drawing/2014/main" id="{A5CEA564-E331-266E-22AB-240B03C65B99}"/>
              </a:ext>
            </a:extLst>
          </p:cNvPr>
          <p:cNvGraphicFramePr/>
          <p:nvPr>
            <p:extLst>
              <p:ext uri="{D42A27DB-BD31-4B8C-83A1-F6EECF244321}">
                <p14:modId xmlns:p14="http://schemas.microsoft.com/office/powerpoint/2010/main" val="72713787"/>
              </p:ext>
            </p:extLst>
          </p:nvPr>
        </p:nvGraphicFramePr>
        <p:xfrm>
          <a:off x="4423226" y="1420018"/>
          <a:ext cx="7535062" cy="4389280"/>
        </p:xfrm>
        <a:graphic>
          <a:graphicData uri="http://schemas.openxmlformats.org/drawingml/2006/table">
            <a:tbl>
              <a:tblPr>
                <a:noFill/>
              </a:tblPr>
              <a:tblGrid>
                <a:gridCol w="701224">
                  <a:extLst>
                    <a:ext uri="{9D8B030D-6E8A-4147-A177-3AD203B41FA5}">
                      <a16:colId xmlns:a16="http://schemas.microsoft.com/office/drawing/2014/main" val="20000"/>
                    </a:ext>
                  </a:extLst>
                </a:gridCol>
                <a:gridCol w="1127819">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283868">
                  <a:extLst>
                    <a:ext uri="{9D8B030D-6E8A-4147-A177-3AD203B41FA5}">
                      <a16:colId xmlns:a16="http://schemas.microsoft.com/office/drawing/2014/main" val="20003"/>
                    </a:ext>
                  </a:extLst>
                </a:gridCol>
              </a:tblGrid>
              <a:tr h="49042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a:solidFill>
                            <a:schemeClr val="lt1"/>
                          </a:solidFill>
                          <a:latin typeface="Verdana"/>
                          <a:ea typeface="Verdana"/>
                          <a:cs typeface="Verdana"/>
                          <a:sym typeface="Verdana"/>
                        </a:rPr>
                        <a:t>Descripción de la alerta hidrológica</a:t>
                      </a:r>
                      <a:endParaRPr sz="900" b="1" u="none" strike="noStrike" cap="none">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Directos al</a:t>
                      </a:r>
                    </a:p>
                    <a:p>
                      <a:pPr marL="0" marR="0" lvl="0" indent="0" algn="ctr" rtl="0">
                        <a:lnSpc>
                          <a:spcPct val="100000"/>
                        </a:lnSpc>
                        <a:spcBef>
                          <a:spcPts val="0"/>
                        </a:spcBef>
                        <a:spcAft>
                          <a:spcPts val="0"/>
                        </a:spcAft>
                        <a:buClr>
                          <a:srgbClr val="000000"/>
                        </a:buClr>
                        <a:buSzPts val="1100"/>
                        <a:buFont typeface="Arial Narrow"/>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Pacífico</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396" marR="91396" marT="45716" marB="457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ES"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Cuencas directas al Pacífico (Chocó)</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396" marR="91396" marT="45716" marB="4571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1"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ES"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Probabilidad de incrementos súbitos en el nivel de los ríos Valle, </a:t>
                      </a:r>
                      <a:r>
                        <a:rPr lang="es-ES" sz="900" b="0" i="0" u="none" strike="noStrike" cap="none" dirty="0" err="1">
                          <a:solidFill>
                            <a:srgbClr val="000000"/>
                          </a:solidFill>
                          <a:latin typeface="Verdana" panose="020B0604030504040204" pitchFamily="34" charset="0"/>
                          <a:ea typeface="Verdana" panose="020B0604030504040204" pitchFamily="34" charset="0"/>
                          <a:cs typeface="Arial Narrow"/>
                          <a:sym typeface="Arial Narrow"/>
                        </a:rPr>
                        <a:t>Jella</a:t>
                      </a:r>
                      <a:r>
                        <a:rPr lang="es-ES"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 Chocolatal, Jurado, </a:t>
                      </a:r>
                      <a:r>
                        <a:rPr lang="es-ES" sz="900" b="0" i="0" u="none" strike="noStrike" cap="none" dirty="0" err="1">
                          <a:solidFill>
                            <a:srgbClr val="000000"/>
                          </a:solidFill>
                          <a:latin typeface="Verdana" panose="020B0604030504040204" pitchFamily="34" charset="0"/>
                          <a:ea typeface="Verdana" panose="020B0604030504040204" pitchFamily="34" charset="0"/>
                          <a:cs typeface="Arial Narrow"/>
                          <a:sym typeface="Arial Narrow"/>
                        </a:rPr>
                        <a:t>Piliza</a:t>
                      </a:r>
                      <a:r>
                        <a:rPr lang="es-ES"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 </a:t>
                      </a:r>
                      <a:r>
                        <a:rPr lang="es-ES" sz="900" b="0" i="0" u="none" strike="noStrike" cap="none" dirty="0" err="1">
                          <a:solidFill>
                            <a:srgbClr val="000000"/>
                          </a:solidFill>
                          <a:latin typeface="Verdana" panose="020B0604030504040204" pitchFamily="34" charset="0"/>
                          <a:ea typeface="Verdana" panose="020B0604030504040204" pitchFamily="34" charset="0"/>
                          <a:cs typeface="Arial Narrow"/>
                          <a:sym typeface="Arial Narrow"/>
                        </a:rPr>
                        <a:t>Purricha</a:t>
                      </a:r>
                      <a:r>
                        <a:rPr lang="es-ES"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 </a:t>
                      </a:r>
                      <a:r>
                        <a:rPr lang="es-ES" sz="900" b="0" i="0" u="none" strike="noStrike" cap="none" dirty="0" err="1">
                          <a:solidFill>
                            <a:srgbClr val="000000"/>
                          </a:solidFill>
                          <a:latin typeface="Verdana" panose="020B0604030504040204" pitchFamily="34" charset="0"/>
                          <a:ea typeface="Verdana" panose="020B0604030504040204" pitchFamily="34" charset="0"/>
                          <a:cs typeface="Arial Narrow"/>
                          <a:sym typeface="Arial Narrow"/>
                        </a:rPr>
                        <a:t>Catripe</a:t>
                      </a:r>
                      <a:r>
                        <a:rPr lang="es-ES"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 </a:t>
                      </a:r>
                      <a:r>
                        <a:rPr lang="es-ES" sz="900" b="0" i="0" u="none" strike="noStrike" cap="none" dirty="0" err="1">
                          <a:solidFill>
                            <a:srgbClr val="000000"/>
                          </a:solidFill>
                          <a:latin typeface="Verdana" panose="020B0604030504040204" pitchFamily="34" charset="0"/>
                          <a:ea typeface="Verdana" panose="020B0604030504040204" pitchFamily="34" charset="0"/>
                          <a:cs typeface="Arial Narrow"/>
                          <a:sym typeface="Arial Narrow"/>
                        </a:rPr>
                        <a:t>Abaquia</a:t>
                      </a:r>
                      <a:r>
                        <a:rPr lang="es-ES"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 y sus afluentes, entre otros directos al Océano Pacífico en el departamento de Chocó, se recomienda especial atención en los municipios de Bahía Solano y Juradó. </a:t>
                      </a:r>
                    </a:p>
                  </a:txBody>
                  <a:tcPr marL="91396" marR="91396" marT="45716" marB="45716"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46156507"/>
                  </a:ext>
                </a:extLst>
              </a:tr>
              <a:tr h="612000">
                <a:tc>
                  <a:txBody>
                    <a:bodyPr/>
                    <a:lstStyle/>
                    <a:p>
                      <a:pPr marL="0" marR="0" lvl="0" indent="0" algn="ctr" rtl="0">
                        <a:lnSpc>
                          <a:spcPct val="107000"/>
                        </a:lnSpc>
                        <a:spcBef>
                          <a:spcPts val="0"/>
                        </a:spcBef>
                        <a:spcAft>
                          <a:spcPts val="0"/>
                        </a:spcAft>
                        <a:buNone/>
                      </a:pPr>
                      <a:endParaRPr sz="80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Baudó - Directos al Pacífico</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08" marR="91408" marT="45685" marB="4568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Baudó</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08" marR="91408" marT="45685" marB="4568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ES"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el río Baudó y sus afluentes, especialmente los ríos </a:t>
                      </a:r>
                      <a:r>
                        <a:rPr lang="es-ES" sz="900" u="none" strike="noStrike" cap="none" dirty="0" err="1">
                          <a:latin typeface="Verdana" panose="020B0604030504040204" pitchFamily="34" charset="0"/>
                          <a:ea typeface="Verdana" panose="020B0604030504040204" pitchFamily="34" charset="0"/>
                          <a:cs typeface="Arial Narrow"/>
                          <a:sym typeface="Arial Narrow"/>
                        </a:rPr>
                        <a:t>Dubaza</a:t>
                      </a:r>
                      <a:r>
                        <a:rPr lang="es-ES" sz="900" u="none" strike="noStrike" cap="none" dirty="0">
                          <a:latin typeface="Verdana" panose="020B0604030504040204" pitchFamily="34" charset="0"/>
                          <a:ea typeface="Verdana" panose="020B0604030504040204" pitchFamily="34" charset="0"/>
                          <a:cs typeface="Arial Narrow"/>
                          <a:sym typeface="Arial Narrow"/>
                        </a:rPr>
                        <a:t> </a:t>
                      </a:r>
                      <a:r>
                        <a:rPr lang="es-ES" sz="900" u="none" strike="noStrike" cap="none" dirty="0" err="1">
                          <a:latin typeface="Verdana" panose="020B0604030504040204" pitchFamily="34" charset="0"/>
                          <a:ea typeface="Verdana" panose="020B0604030504040204" pitchFamily="34" charset="0"/>
                          <a:cs typeface="Arial Narrow"/>
                          <a:sym typeface="Arial Narrow"/>
                        </a:rPr>
                        <a:t>Catrú</a:t>
                      </a:r>
                      <a:r>
                        <a:rPr lang="es-ES" sz="900" u="none" strike="noStrike" cap="none" dirty="0">
                          <a:latin typeface="Verdana" panose="020B0604030504040204" pitchFamily="34" charset="0"/>
                          <a:ea typeface="Verdana" panose="020B0604030504040204" pitchFamily="34" charset="0"/>
                          <a:cs typeface="Arial Narrow"/>
                          <a:sym typeface="Arial Narrow"/>
                        </a:rPr>
                        <a:t> Cedro, </a:t>
                      </a:r>
                      <a:r>
                        <a:rPr lang="es-ES" sz="900" u="none" strike="noStrike" cap="none" dirty="0" err="1">
                          <a:latin typeface="Verdana" panose="020B0604030504040204" pitchFamily="34" charset="0"/>
                          <a:ea typeface="Verdana" panose="020B0604030504040204" pitchFamily="34" charset="0"/>
                          <a:cs typeface="Arial Narrow"/>
                          <a:sym typeface="Arial Narrow"/>
                        </a:rPr>
                        <a:t>Ancosó</a:t>
                      </a:r>
                      <a:r>
                        <a:rPr lang="es-ES" sz="900" u="none" strike="noStrike" cap="none" dirty="0">
                          <a:latin typeface="Verdana" panose="020B0604030504040204" pitchFamily="34" charset="0"/>
                          <a:ea typeface="Verdana" panose="020B0604030504040204" pitchFamily="34" charset="0"/>
                          <a:cs typeface="Arial Narrow"/>
                          <a:sym typeface="Arial Narrow"/>
                        </a:rPr>
                        <a:t> </a:t>
                      </a:r>
                      <a:r>
                        <a:rPr lang="es-ES" sz="900" u="none" strike="noStrike" cap="none" dirty="0" err="1">
                          <a:latin typeface="Verdana" panose="020B0604030504040204" pitchFamily="34" charset="0"/>
                          <a:ea typeface="Verdana" panose="020B0604030504040204" pitchFamily="34" charset="0"/>
                          <a:cs typeface="Arial Narrow"/>
                          <a:sym typeface="Arial Narrow"/>
                        </a:rPr>
                        <a:t>Cuguchó</a:t>
                      </a:r>
                      <a:r>
                        <a:rPr lang="es-ES" sz="900" u="none" strike="noStrike" cap="none" dirty="0">
                          <a:latin typeface="Verdana" panose="020B0604030504040204" pitchFamily="34" charset="0"/>
                          <a:ea typeface="Verdana" panose="020B0604030504040204" pitchFamily="34" charset="0"/>
                          <a:cs typeface="Arial Narrow"/>
                          <a:sym typeface="Arial Narrow"/>
                        </a:rPr>
                        <a:t> </a:t>
                      </a:r>
                      <a:r>
                        <a:rPr lang="es-ES" sz="900" u="none" strike="noStrike" cap="none" dirty="0" err="1">
                          <a:latin typeface="Verdana" panose="020B0604030504040204" pitchFamily="34" charset="0"/>
                          <a:ea typeface="Verdana" panose="020B0604030504040204" pitchFamily="34" charset="0"/>
                          <a:cs typeface="Arial Narrow"/>
                          <a:sym typeface="Arial Narrow"/>
                        </a:rPr>
                        <a:t>Berreberre</a:t>
                      </a:r>
                      <a:r>
                        <a:rPr lang="es-ES" sz="900" u="none" strike="noStrike" cap="none" dirty="0">
                          <a:latin typeface="Verdana" panose="020B0604030504040204" pitchFamily="34" charset="0"/>
                          <a:ea typeface="Verdana" panose="020B0604030504040204" pitchFamily="34" charset="0"/>
                          <a:cs typeface="Arial Narrow"/>
                          <a:sym typeface="Arial Narrow"/>
                        </a:rPr>
                        <a:t>, </a:t>
                      </a:r>
                      <a:r>
                        <a:rPr lang="es-ES" sz="900" u="none" strike="noStrike" cap="none" dirty="0" err="1">
                          <a:latin typeface="Verdana" panose="020B0604030504040204" pitchFamily="34" charset="0"/>
                          <a:ea typeface="Verdana" panose="020B0604030504040204" pitchFamily="34" charset="0"/>
                          <a:cs typeface="Arial Narrow"/>
                          <a:sym typeface="Arial Narrow"/>
                        </a:rPr>
                        <a:t>Pepé</a:t>
                      </a:r>
                      <a:r>
                        <a:rPr lang="es-ES" sz="900" u="none" strike="noStrike" cap="none" dirty="0">
                          <a:latin typeface="Verdana" panose="020B0604030504040204" pitchFamily="34" charset="0"/>
                          <a:ea typeface="Verdana" panose="020B0604030504040204" pitchFamily="34" charset="0"/>
                          <a:cs typeface="Arial Narrow"/>
                          <a:sym typeface="Arial Narrow"/>
                        </a:rPr>
                        <a:t>, Misará, </a:t>
                      </a:r>
                      <a:r>
                        <a:rPr lang="es-ES" sz="900" u="none" strike="noStrike" cap="none" dirty="0" err="1">
                          <a:latin typeface="Verdana" panose="020B0604030504040204" pitchFamily="34" charset="0"/>
                          <a:ea typeface="Verdana" panose="020B0604030504040204" pitchFamily="34" charset="0"/>
                          <a:cs typeface="Arial Narrow"/>
                          <a:sym typeface="Arial Narrow"/>
                        </a:rPr>
                        <a:t>Torreidó</a:t>
                      </a:r>
                      <a:r>
                        <a:rPr lang="es-ES" sz="900" u="none" strike="noStrike" cap="none" dirty="0">
                          <a:latin typeface="Verdana" panose="020B0604030504040204" pitchFamily="34" charset="0"/>
                          <a:ea typeface="Verdana" panose="020B0604030504040204" pitchFamily="34" charset="0"/>
                          <a:cs typeface="Arial Narrow"/>
                          <a:sym typeface="Arial Narrow"/>
                        </a:rPr>
                        <a:t>, </a:t>
                      </a:r>
                      <a:r>
                        <a:rPr lang="es-ES" sz="900" u="none" strike="noStrike" cap="none" dirty="0" err="1">
                          <a:latin typeface="Verdana" panose="020B0604030504040204" pitchFamily="34" charset="0"/>
                          <a:ea typeface="Verdana" panose="020B0604030504040204" pitchFamily="34" charset="0"/>
                          <a:cs typeface="Arial Narrow"/>
                          <a:sym typeface="Arial Narrow"/>
                        </a:rPr>
                        <a:t>Pavasa</a:t>
                      </a:r>
                      <a:r>
                        <a:rPr lang="es-ES" sz="900" u="none" strike="noStrike" cap="none" dirty="0">
                          <a:latin typeface="Verdana" panose="020B0604030504040204" pitchFamily="34" charset="0"/>
                          <a:ea typeface="Verdana" panose="020B0604030504040204" pitchFamily="34" charset="0"/>
                          <a:cs typeface="Arial Narrow"/>
                          <a:sym typeface="Arial Narrow"/>
                        </a:rPr>
                        <a:t> </a:t>
                      </a:r>
                      <a:r>
                        <a:rPr lang="es-ES" sz="900" u="none" strike="noStrike" cap="none" dirty="0" err="1">
                          <a:latin typeface="Verdana" panose="020B0604030504040204" pitchFamily="34" charset="0"/>
                          <a:ea typeface="Verdana" panose="020B0604030504040204" pitchFamily="34" charset="0"/>
                          <a:cs typeface="Arial Narrow"/>
                          <a:sym typeface="Arial Narrow"/>
                        </a:rPr>
                        <a:t>Siguirisua</a:t>
                      </a:r>
                      <a:r>
                        <a:rPr lang="es-ES" sz="900" u="none" strike="noStrike" cap="none" dirty="0">
                          <a:latin typeface="Verdana" panose="020B0604030504040204" pitchFamily="34" charset="0"/>
                          <a:ea typeface="Verdana" panose="020B0604030504040204" pitchFamily="34" charset="0"/>
                          <a:cs typeface="Arial Narrow"/>
                          <a:sym typeface="Arial Narrow"/>
                        </a:rPr>
                        <a:t> y </a:t>
                      </a:r>
                      <a:r>
                        <a:rPr lang="es-ES" sz="900" u="none" strike="noStrike" cap="none" dirty="0" err="1">
                          <a:latin typeface="Verdana" panose="020B0604030504040204" pitchFamily="34" charset="0"/>
                          <a:ea typeface="Verdana" panose="020B0604030504040204" pitchFamily="34" charset="0"/>
                          <a:cs typeface="Arial Narrow"/>
                          <a:sym typeface="Arial Narrow"/>
                        </a:rPr>
                        <a:t>Purricha</a:t>
                      </a:r>
                      <a:r>
                        <a:rPr lang="es-ES" sz="900" u="none" strike="noStrike" cap="none" dirty="0">
                          <a:latin typeface="Verdana" panose="020B0604030504040204" pitchFamily="34" charset="0"/>
                          <a:ea typeface="Verdana" panose="020B0604030504040204" pitchFamily="34" charset="0"/>
                          <a:cs typeface="Arial Narrow"/>
                          <a:sym typeface="Arial Narrow"/>
                        </a:rPr>
                        <a:t>. Se recomienda especial atención en los corregimientos de Santa María, </a:t>
                      </a:r>
                      <a:r>
                        <a:rPr lang="es-ES" sz="900" u="none" strike="noStrike" cap="none" dirty="0" err="1">
                          <a:latin typeface="Verdana" panose="020B0604030504040204" pitchFamily="34" charset="0"/>
                          <a:ea typeface="Verdana" panose="020B0604030504040204" pitchFamily="34" charset="0"/>
                          <a:cs typeface="Arial Narrow"/>
                          <a:sym typeface="Arial Narrow"/>
                        </a:rPr>
                        <a:t>Miacorá</a:t>
                      </a:r>
                      <a:r>
                        <a:rPr lang="es-ES" sz="900" u="none" strike="noStrike" cap="none" dirty="0">
                          <a:latin typeface="Verdana" panose="020B0604030504040204" pitchFamily="34" charset="0"/>
                          <a:ea typeface="Verdana" panose="020B0604030504040204" pitchFamily="34" charset="0"/>
                          <a:cs typeface="Arial Narrow"/>
                          <a:sym typeface="Arial Narrow"/>
                        </a:rPr>
                        <a:t>, Divisa, Cohecho, Chachajo, Santa Rita, La Pureza, </a:t>
                      </a:r>
                      <a:r>
                        <a:rPr lang="es-ES" sz="900" u="none" strike="noStrike" cap="none" dirty="0" err="1">
                          <a:latin typeface="Verdana" panose="020B0604030504040204" pitchFamily="34" charset="0"/>
                          <a:ea typeface="Verdana" panose="020B0604030504040204" pitchFamily="34" charset="0"/>
                          <a:cs typeface="Arial Narrow"/>
                          <a:sym typeface="Arial Narrow"/>
                        </a:rPr>
                        <a:t>Nauca</a:t>
                      </a:r>
                      <a:r>
                        <a:rPr lang="es-ES" sz="900" u="none" strike="noStrike" cap="none" dirty="0">
                          <a:latin typeface="Verdana" panose="020B0604030504040204" pitchFamily="34" charset="0"/>
                          <a:ea typeface="Verdana" panose="020B0604030504040204" pitchFamily="34" charset="0"/>
                          <a:cs typeface="Arial Narrow"/>
                          <a:sym typeface="Arial Narrow"/>
                        </a:rPr>
                        <a:t>, Almendro, Bellavista y Puerto </a:t>
                      </a:r>
                      <a:r>
                        <a:rPr lang="es-ES" sz="900" u="none" strike="noStrike" cap="none" dirty="0" err="1">
                          <a:latin typeface="Verdana" panose="020B0604030504040204" pitchFamily="34" charset="0"/>
                          <a:ea typeface="Verdana" panose="020B0604030504040204" pitchFamily="34" charset="0"/>
                          <a:cs typeface="Arial Narrow"/>
                          <a:sym typeface="Arial Narrow"/>
                        </a:rPr>
                        <a:t>Elacio</a:t>
                      </a:r>
                      <a:r>
                        <a:rPr lang="es-ES" sz="900" u="none" strike="noStrike" cap="none" dirty="0">
                          <a:latin typeface="Verdana" panose="020B0604030504040204" pitchFamily="34" charset="0"/>
                          <a:ea typeface="Verdana" panose="020B0604030504040204" pitchFamily="34" charset="0"/>
                          <a:cs typeface="Arial Narrow"/>
                          <a:sym typeface="Arial Narrow"/>
                        </a:rPr>
                        <a:t>, en los municipios de Alto, Medio y Bajo Baudó. </a:t>
                      </a:r>
                      <a:endParaRPr lang="es-CO" sz="900" u="none" strike="noStrike" kern="1200" cap="none" dirty="0">
                        <a:solidFill>
                          <a:schemeClr val="tx1"/>
                        </a:solidFill>
                        <a:latin typeface="Verdana" panose="020B0604030504040204" pitchFamily="34" charset="0"/>
                        <a:ea typeface="Verdana" panose="020B0604030504040204" pitchFamily="34" charset="0"/>
                        <a:cs typeface="+mn-cs"/>
                      </a:endParaRPr>
                    </a:p>
                  </a:txBody>
                  <a:tcPr marL="91408" marR="91408" marT="45685" marB="4568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64370781"/>
                  </a:ext>
                </a:extLst>
              </a:tr>
              <a:tr h="612000">
                <a:tc>
                  <a:txBody>
                    <a:bodyPr/>
                    <a:lstStyle/>
                    <a:p>
                      <a:pPr marL="0" marR="0" lvl="0" indent="0" algn="ctr" rtl="0">
                        <a:lnSpc>
                          <a:spcPct val="107000"/>
                        </a:lnSpc>
                        <a:spcBef>
                          <a:spcPts val="0"/>
                        </a:spcBef>
                        <a:spcAft>
                          <a:spcPts val="0"/>
                        </a:spcAft>
                        <a:buNone/>
                      </a:pPr>
                      <a:endParaRPr sz="80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Baudó - Directos al Pacífico</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08" marR="91408" marT="45666" marB="4566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a:t>
                      </a:r>
                      <a:r>
                        <a:rPr lang="es-CO" sz="9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Docampadó</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08" marR="91408" marT="45666" marB="4566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lvl="0" indent="0" algn="just">
                        <a:buFont typeface="Symbol" panose="05050102010706020507" pitchFamily="18" charset="2"/>
                        <a:buNone/>
                      </a:pPr>
                      <a:r>
                        <a:rPr lang="es-ES" sz="90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a:t>
                      </a:r>
                      <a:r>
                        <a:rPr lang="es-ES" sz="900" u="none" strike="noStrike" kern="1200" dirty="0" err="1">
                          <a:solidFill>
                            <a:schemeClr val="dk1"/>
                          </a:solidFill>
                          <a:latin typeface="Verdana" panose="020B0604030504040204" pitchFamily="34" charset="0"/>
                          <a:ea typeface="Verdana" panose="020B0604030504040204" pitchFamily="34" charset="0"/>
                          <a:cs typeface="Arial Narrow"/>
                          <a:sym typeface="Arial Narrow"/>
                        </a:rPr>
                        <a:t>Docampadó</a:t>
                      </a:r>
                      <a:r>
                        <a:rPr lang="es-ES" sz="90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a:t>
                      </a:r>
                      <a:r>
                        <a:rPr lang="es-ES" sz="900" u="none" strike="noStrike" kern="1200" dirty="0" err="1">
                          <a:solidFill>
                            <a:schemeClr val="dk1"/>
                          </a:solidFill>
                          <a:latin typeface="Verdana" panose="020B0604030504040204" pitchFamily="34" charset="0"/>
                          <a:ea typeface="Verdana" panose="020B0604030504040204" pitchFamily="34" charset="0"/>
                          <a:cs typeface="Arial Narrow"/>
                          <a:sym typeface="Arial Narrow"/>
                        </a:rPr>
                        <a:t>Orpúa</a:t>
                      </a:r>
                      <a:r>
                        <a:rPr lang="es-ES" sz="90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a:t>
                      </a:r>
                      <a:r>
                        <a:rPr lang="es-ES" sz="900" u="none" strike="noStrike" cap="none" dirty="0" err="1">
                          <a:latin typeface="Verdana" panose="020B0604030504040204" pitchFamily="34" charset="0"/>
                          <a:ea typeface="Verdana" panose="020B0604030504040204" pitchFamily="34" charset="0"/>
                          <a:cs typeface="Arial Narrow"/>
                          <a:sym typeface="Arial Narrow"/>
                        </a:rPr>
                        <a:t>Ijuá</a:t>
                      </a:r>
                      <a:r>
                        <a:rPr lang="es-ES" sz="900" u="none" strike="noStrike" cap="none" dirty="0">
                          <a:latin typeface="Verdana" panose="020B0604030504040204" pitchFamily="34" charset="0"/>
                          <a:ea typeface="Verdana" panose="020B0604030504040204" pitchFamily="34" charset="0"/>
                          <a:cs typeface="Arial Narrow"/>
                          <a:sym typeface="Arial Narrow"/>
                        </a:rPr>
                        <a:t>, Capiro, </a:t>
                      </a:r>
                      <a:r>
                        <a:rPr lang="es-ES" sz="900" u="none" strike="noStrike" kern="1200" dirty="0" err="1">
                          <a:solidFill>
                            <a:schemeClr val="dk1"/>
                          </a:solidFill>
                          <a:latin typeface="Verdana" panose="020B0604030504040204" pitchFamily="34" charset="0"/>
                          <a:ea typeface="Verdana" panose="020B0604030504040204" pitchFamily="34" charset="0"/>
                          <a:cs typeface="Arial Narrow"/>
                          <a:sym typeface="Arial Narrow"/>
                        </a:rPr>
                        <a:t>Ordó</a:t>
                      </a:r>
                      <a:r>
                        <a:rPr lang="es-ES" sz="90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a:t>
                      </a:r>
                      <a:r>
                        <a:rPr lang="es-ES" sz="900" u="none" strike="noStrike" cap="none" dirty="0">
                          <a:latin typeface="Verdana" panose="020B0604030504040204" pitchFamily="34" charset="0"/>
                          <a:ea typeface="Verdana" panose="020B0604030504040204" pitchFamily="34" charset="0"/>
                          <a:cs typeface="Arial Narrow"/>
                          <a:sym typeface="Arial Narrow"/>
                        </a:rPr>
                        <a:t> </a:t>
                      </a:r>
                      <a:r>
                        <a:rPr lang="es-ES" sz="900" u="none" strike="noStrike" kern="1200" dirty="0" err="1">
                          <a:solidFill>
                            <a:schemeClr val="dk1"/>
                          </a:solidFill>
                          <a:latin typeface="Verdana" panose="020B0604030504040204" pitchFamily="34" charset="0"/>
                          <a:ea typeface="Verdana" panose="020B0604030504040204" pitchFamily="34" charset="0"/>
                          <a:cs typeface="Arial Narrow"/>
                          <a:sym typeface="Arial Narrow"/>
                        </a:rPr>
                        <a:t>Sivirú</a:t>
                      </a:r>
                      <a:r>
                        <a:rPr lang="es-ES" sz="90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y sus afluentes, entre otros directos al Océano Pacífico en el departamento de Chocó. Se recomienda especial atención en los municipios de Bajo Baudó y Litoral de San Juan (Chocó).</a:t>
                      </a:r>
                    </a:p>
                  </a:txBody>
                  <a:tcPr marL="91408" marR="91408" marT="45666" marB="45666"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75970568"/>
                  </a:ext>
                </a:extLst>
              </a:tr>
              <a:tr h="612000">
                <a:tc>
                  <a:txBody>
                    <a:bodyPr/>
                    <a:lstStyle/>
                    <a:p>
                      <a:pPr marL="0" marR="0" lvl="0" indent="0" algn="ctr" rtl="0">
                        <a:lnSpc>
                          <a:spcPct val="107000"/>
                        </a:lnSpc>
                        <a:spcBef>
                          <a:spcPts val="0"/>
                        </a:spcBef>
                        <a:spcAft>
                          <a:spcPts val="0"/>
                        </a:spcAft>
                        <a:buNone/>
                      </a:pPr>
                      <a:endParaRPr sz="80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San Juan </a:t>
                      </a:r>
                      <a:endParaRPr sz="900" dirty="0">
                        <a:latin typeface="Verdana" panose="020B0604030504040204" pitchFamily="34" charset="0"/>
                        <a:ea typeface="Verdana" panose="020B0604030504040204" pitchFamily="34" charset="0"/>
                      </a:endParaRPr>
                    </a:p>
                  </a:txBody>
                  <a:tcPr marL="91446" marR="91446" marT="45803" marB="4580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alta del río San Juan</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6" marR="91446" marT="45803" marB="4580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r>
                        <a:rPr lang="es-ES" sz="90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a:t>
                      </a:r>
                      <a:r>
                        <a:rPr lang="es-ES" sz="900" u="none" strike="noStrike" cap="none" dirty="0">
                          <a:latin typeface="Verdana" panose="020B0604030504040204" pitchFamily="34" charset="0"/>
                          <a:ea typeface="Verdana" panose="020B0604030504040204" pitchFamily="34" charset="0"/>
                          <a:cs typeface="Arial Narrow"/>
                          <a:sym typeface="Arial Narrow"/>
                        </a:rPr>
                        <a:t>en el río San Juan Alto y sus afluentes, especialmente en los ríos </a:t>
                      </a:r>
                      <a:r>
                        <a:rPr lang="es-ES" sz="900" u="none" strike="noStrike" cap="none" dirty="0" err="1">
                          <a:latin typeface="Verdana" panose="020B0604030504040204" pitchFamily="34" charset="0"/>
                          <a:ea typeface="Verdana" panose="020B0604030504040204" pitchFamily="34" charset="0"/>
                          <a:cs typeface="Arial Narrow"/>
                          <a:sym typeface="Arial Narrow"/>
                        </a:rPr>
                        <a:t>Pureto</a:t>
                      </a:r>
                      <a:r>
                        <a:rPr lang="es-ES" sz="900" u="none" strike="noStrike" cap="none" dirty="0">
                          <a:latin typeface="Verdana" panose="020B0604030504040204" pitchFamily="34" charset="0"/>
                          <a:ea typeface="Verdana" panose="020B0604030504040204" pitchFamily="34" charset="0"/>
                          <a:cs typeface="Arial Narrow"/>
                          <a:sym typeface="Arial Narrow"/>
                        </a:rPr>
                        <a:t> y Muerto. Se recomienda especial atención en los municipios de Mistrató y Pueblo Rico (Risaralda), y Tadó y Istmina (Chocó). </a:t>
                      </a:r>
                      <a:endParaRPr lang="es-ES" sz="900" b="1"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1" marR="91421" marT="45803" marB="4580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10561940"/>
                  </a:ext>
                </a:extLst>
              </a:tr>
              <a:tr h="612000">
                <a:tc>
                  <a:txBody>
                    <a:bodyPr/>
                    <a:lstStyle/>
                    <a:p>
                      <a:pPr marL="0" marR="0" lvl="0" indent="0" algn="ctr" rtl="0">
                        <a:lnSpc>
                          <a:spcPct val="107000"/>
                        </a:lnSpc>
                        <a:spcBef>
                          <a:spcPts val="0"/>
                        </a:spcBef>
                        <a:spcAft>
                          <a:spcPts val="0"/>
                        </a:spcAft>
                        <a:buNone/>
                      </a:pPr>
                      <a:endParaRPr sz="80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San Juan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21" marR="91421" marT="45821" marB="458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Tamaná</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1" marR="91421" marT="45821" marB="458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r>
                        <a:rPr lang="es-ES"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las cuencas de los ríos Iró, Tamaná, Condoto, entre otros aportantes a la cuenca media del río San Juan. </a:t>
                      </a:r>
                      <a:r>
                        <a:rPr lang="es-ES" sz="900" u="none" strike="noStrike" dirty="0">
                          <a:latin typeface="Verdana" panose="020B0604030504040204" pitchFamily="34" charset="0"/>
                          <a:ea typeface="Verdana" panose="020B0604030504040204" pitchFamily="34" charset="0"/>
                          <a:cs typeface="Arial Narrow"/>
                          <a:sym typeface="Arial Narrow"/>
                        </a:rPr>
                        <a:t>Especial atención a la altura de los municipios San José del Palmar, Rio Iró, Condoto, Novita y Medio San Juan </a:t>
                      </a:r>
                      <a:r>
                        <a:rPr lang="es-ES" sz="900" u="none" strike="noStrike" baseline="0" dirty="0">
                          <a:latin typeface="Verdana" panose="020B0604030504040204" pitchFamily="34" charset="0"/>
                          <a:ea typeface="Verdana" panose="020B0604030504040204" pitchFamily="34" charset="0"/>
                          <a:cs typeface="Arial Narrow"/>
                          <a:sym typeface="Arial Narrow"/>
                        </a:rPr>
                        <a:t>(Chocó). </a:t>
                      </a:r>
                      <a:endParaRPr lang="es-ES" sz="900" b="1"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1" marR="91421" marT="45821" marB="4582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8194847"/>
                  </a:ext>
                </a:extLst>
              </a:tr>
            </a:tbl>
          </a:graphicData>
        </a:graphic>
      </p:graphicFrame>
      <p:pic>
        <p:nvPicPr>
          <p:cNvPr id="27" name="Google Shape;158;p1" descr="Recurso 37.png">
            <a:extLst>
              <a:ext uri="{FF2B5EF4-FFF2-40B4-BE49-F238E27FC236}">
                <a16:creationId xmlns:a16="http://schemas.microsoft.com/office/drawing/2014/main" id="{9B07216C-1195-FD6F-E0A9-DBAE08CBD05F}"/>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b="18539"/>
          <a:stretch>
            <a:fillRect/>
          </a:stretch>
        </p:blipFill>
        <p:spPr bwMode="auto">
          <a:xfrm>
            <a:off x="2348771" y="2585746"/>
            <a:ext cx="286506" cy="2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oogle Shape;158;p1" descr="Recurso 37.png">
            <a:extLst>
              <a:ext uri="{FF2B5EF4-FFF2-40B4-BE49-F238E27FC236}">
                <a16:creationId xmlns:a16="http://schemas.microsoft.com/office/drawing/2014/main" id="{EE422AB8-D291-8CF2-CF12-C457DBCD6D8F}"/>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b="18539"/>
          <a:stretch>
            <a:fillRect/>
          </a:stretch>
        </p:blipFill>
        <p:spPr bwMode="auto">
          <a:xfrm>
            <a:off x="2079271" y="2094996"/>
            <a:ext cx="286506" cy="2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931;p22" descr="Recurso 37.png">
            <a:extLst>
              <a:ext uri="{FF2B5EF4-FFF2-40B4-BE49-F238E27FC236}">
                <a16:creationId xmlns:a16="http://schemas.microsoft.com/office/drawing/2014/main" id="{B49311BD-90D6-F2BE-EA84-DB0C430ACBD6}"/>
              </a:ext>
            </a:extLst>
          </p:cNvPr>
          <p:cNvPicPr preferRelativeResize="0">
            <a:picLocks noChangeAspect="1"/>
          </p:cNvPicPr>
          <p:nvPr/>
        </p:nvPicPr>
        <p:blipFill rotWithShape="1">
          <a:blip r:embed="rId5">
            <a:alphaModFix/>
          </a:blip>
          <a:srcRect b="18540"/>
          <a:stretch/>
        </p:blipFill>
        <p:spPr>
          <a:xfrm>
            <a:off x="2813171" y="2653368"/>
            <a:ext cx="286507" cy="291600"/>
          </a:xfrm>
          <a:prstGeom prst="rect">
            <a:avLst/>
          </a:prstGeom>
          <a:noFill/>
          <a:ln>
            <a:noFill/>
          </a:ln>
        </p:spPr>
      </p:pic>
      <p:sp>
        <p:nvSpPr>
          <p:cNvPr id="4" name="Google Shape;3036;p14">
            <a:extLst>
              <a:ext uri="{FF2B5EF4-FFF2-40B4-BE49-F238E27FC236}">
                <a16:creationId xmlns:a16="http://schemas.microsoft.com/office/drawing/2014/main" id="{D0A7CA1C-2BF6-B079-ADDE-FC1EC6F37D13}"/>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0"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04 de septiembre de 2025 18:00 HLC</a:t>
            </a:r>
          </a:p>
          <a:p>
            <a:pPr marL="0" marR="0" lvl="0" indent="0" algn="ctr" defTabSz="913856" rtl="0" eaLnBrk="0" fontAlgn="base" latinLnBrk="0" hangingPunct="0">
              <a:lnSpc>
                <a:spcPct val="100000"/>
              </a:lnSpc>
              <a:spcBef>
                <a:spcPts val="0"/>
              </a:spcBef>
              <a:spcAft>
                <a:spcPts val="0"/>
              </a:spcAft>
              <a:buClr>
                <a:srgbClr val="000000"/>
              </a:buClr>
              <a:buSzPts val="1200"/>
              <a:buFont typeface="Arial" panose="020B0604020202020204" pitchFamily="34" charset="0"/>
              <a:buNone/>
              <a:tabLst/>
              <a:defRPr/>
            </a:pPr>
            <a:endParaRPr kumimoji="0" lang="es-CO" altLang="es-CO" sz="105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pic>
        <p:nvPicPr>
          <p:cNvPr id="5" name="Google Shape;158;p1" descr="Recurso 37.png">
            <a:extLst>
              <a:ext uri="{FF2B5EF4-FFF2-40B4-BE49-F238E27FC236}">
                <a16:creationId xmlns:a16="http://schemas.microsoft.com/office/drawing/2014/main" id="{E2189188-E848-CBE0-10DD-970D686D6FA7}"/>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b="18539"/>
          <a:stretch>
            <a:fillRect/>
          </a:stretch>
        </p:blipFill>
        <p:spPr bwMode="auto">
          <a:xfrm>
            <a:off x="2252143" y="3137400"/>
            <a:ext cx="286506" cy="2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347;p9" descr="Recurso 25.png">
            <a:extLst>
              <a:ext uri="{FF2B5EF4-FFF2-40B4-BE49-F238E27FC236}">
                <a16:creationId xmlns:a16="http://schemas.microsoft.com/office/drawing/2014/main" id="{1A2E9A44-6B06-8EE8-9B92-D541AF0E531A}"/>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7" name="Google Shape;353;p9" descr="Recurso 37.png">
            <a:extLst>
              <a:ext uri="{FF2B5EF4-FFF2-40B4-BE49-F238E27FC236}">
                <a16:creationId xmlns:a16="http://schemas.microsoft.com/office/drawing/2014/main" id="{871FDD4B-3E97-0A09-F457-C6BDA031799F}"/>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7" name="Google Shape;353;p9" descr="Recurso 37.png">
            <a:extLst>
              <a:ext uri="{FF2B5EF4-FFF2-40B4-BE49-F238E27FC236}">
                <a16:creationId xmlns:a16="http://schemas.microsoft.com/office/drawing/2014/main" id="{41453E51-28DF-1795-EB38-6AC22D0546BD}"/>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0" name="Google Shape;348;p9">
            <a:extLst>
              <a:ext uri="{FF2B5EF4-FFF2-40B4-BE49-F238E27FC236}">
                <a16:creationId xmlns:a16="http://schemas.microsoft.com/office/drawing/2014/main" id="{5EF30AC8-3A3F-E051-BE47-DD9298319AD7}"/>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349;p9">
            <a:extLst>
              <a:ext uri="{FF2B5EF4-FFF2-40B4-BE49-F238E27FC236}">
                <a16:creationId xmlns:a16="http://schemas.microsoft.com/office/drawing/2014/main" id="{C8EE155A-4421-7BF2-26C6-63CAC08DDD59}"/>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350;p9">
            <a:extLst>
              <a:ext uri="{FF2B5EF4-FFF2-40B4-BE49-F238E27FC236}">
                <a16:creationId xmlns:a16="http://schemas.microsoft.com/office/drawing/2014/main" id="{C50D7296-AA7C-7D25-5974-8AFCD8E04141}"/>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351;p9" descr="Recurso 32.png">
            <a:extLst>
              <a:ext uri="{FF2B5EF4-FFF2-40B4-BE49-F238E27FC236}">
                <a16:creationId xmlns:a16="http://schemas.microsoft.com/office/drawing/2014/main" id="{8476D6D3-7699-ACE1-6135-2F3D8B9D9D21}"/>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oogle Shape;352;p9">
            <a:extLst>
              <a:ext uri="{FF2B5EF4-FFF2-40B4-BE49-F238E27FC236}">
                <a16:creationId xmlns:a16="http://schemas.microsoft.com/office/drawing/2014/main" id="{4E9B9044-D7AA-6683-4859-7C60006B6C29}"/>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oogle Shape;354;p9" descr="Recurso 31.png">
            <a:extLst>
              <a:ext uri="{FF2B5EF4-FFF2-40B4-BE49-F238E27FC236}">
                <a16:creationId xmlns:a16="http://schemas.microsoft.com/office/drawing/2014/main" id="{C1BFE992-5775-80EF-BDFD-F41C4DC4BEA0}"/>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oogle Shape;158;p1" descr="Recurso 37.png">
            <a:extLst>
              <a:ext uri="{FF2B5EF4-FFF2-40B4-BE49-F238E27FC236}">
                <a16:creationId xmlns:a16="http://schemas.microsoft.com/office/drawing/2014/main" id="{C5A0E2E3-45FC-5952-CEE8-CBA463539EAC}"/>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b="18539"/>
          <a:stretch>
            <a:fillRect/>
          </a:stretch>
        </p:blipFill>
        <p:spPr bwMode="auto">
          <a:xfrm>
            <a:off x="-476748" y="11730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Google Shape;357;p9">
            <a:extLst>
              <a:ext uri="{FF2B5EF4-FFF2-40B4-BE49-F238E27FC236}">
                <a16:creationId xmlns:a16="http://schemas.microsoft.com/office/drawing/2014/main" id="{22C28697-CCD9-696A-F1CC-422207A8DBDC}"/>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8885" y="523154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Google Shape;358;p9">
            <a:extLst>
              <a:ext uri="{FF2B5EF4-FFF2-40B4-BE49-F238E27FC236}">
                <a16:creationId xmlns:a16="http://schemas.microsoft.com/office/drawing/2014/main" id="{78C4183D-EF8F-7AFE-F353-14B21121BA52}"/>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92535" y="589459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Google Shape;150;p1" descr="Recurso 25.png">
            <a:extLst>
              <a:ext uri="{FF2B5EF4-FFF2-40B4-BE49-F238E27FC236}">
                <a16:creationId xmlns:a16="http://schemas.microsoft.com/office/drawing/2014/main" id="{CA3A6450-04C9-491A-B988-7E763DC4779E}"/>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88566" y="4645031"/>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Google Shape;150;p1" descr="Recurso 25.png">
            <a:extLst>
              <a:ext uri="{FF2B5EF4-FFF2-40B4-BE49-F238E27FC236}">
                <a16:creationId xmlns:a16="http://schemas.microsoft.com/office/drawing/2014/main" id="{EEE0EDDA-7CAD-4CBE-4815-08E37C1EA7C5}"/>
              </a:ext>
            </a:extLst>
          </p:cNvPr>
          <p:cNvPicPr preferRelativeResize="0">
            <a:picLocks noChangeAspect="1" noChangeArrowheads="1"/>
          </p:cNvPicPr>
          <p:nvPr/>
        </p:nvPicPr>
        <p:blipFill>
          <a:blip r:embed="rId15" cstate="print">
            <a:extLst>
              <a:ext uri="{BEBA8EAE-BF5A-486C-A8C5-ECC9F3942E4B}">
                <a14:imgProps xmlns:a14="http://schemas.microsoft.com/office/drawing/2010/main">
                  <a14:imgLayer r:embed="rId16">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8566"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158;p1" descr="Recurso 37.png">
            <a:extLst>
              <a:ext uri="{FF2B5EF4-FFF2-40B4-BE49-F238E27FC236}">
                <a16:creationId xmlns:a16="http://schemas.microsoft.com/office/drawing/2014/main" id="{02F0E21F-F879-811F-7320-59D77E2EE386}"/>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b="18539"/>
          <a:stretch>
            <a:fillRect/>
          </a:stretch>
        </p:blipFill>
        <p:spPr bwMode="auto">
          <a:xfrm>
            <a:off x="2029121" y="2684324"/>
            <a:ext cx="286506" cy="2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931;p22" descr="Recurso 37.png">
            <a:extLst>
              <a:ext uri="{FF2B5EF4-FFF2-40B4-BE49-F238E27FC236}">
                <a16:creationId xmlns:a16="http://schemas.microsoft.com/office/drawing/2014/main" id="{DE51C15A-B13E-CFA2-51B3-DFAAA2A0467B}"/>
              </a:ext>
            </a:extLst>
          </p:cNvPr>
          <p:cNvPicPr preferRelativeResize="0">
            <a:picLocks noChangeAspect="1"/>
          </p:cNvPicPr>
          <p:nvPr/>
        </p:nvPicPr>
        <p:blipFill rotWithShape="1">
          <a:blip r:embed="rId5">
            <a:alphaModFix/>
          </a:blip>
          <a:srcRect b="18540"/>
          <a:stretch/>
        </p:blipFill>
        <p:spPr>
          <a:xfrm>
            <a:off x="2650810" y="2893615"/>
            <a:ext cx="286507" cy="291600"/>
          </a:xfrm>
          <a:prstGeom prst="rect">
            <a:avLst/>
          </a:prstGeom>
          <a:noFill/>
          <a:ln>
            <a:noFill/>
          </a:ln>
        </p:spPr>
      </p:pic>
      <p:pic>
        <p:nvPicPr>
          <p:cNvPr id="23" name="Google Shape;357;p9">
            <a:extLst>
              <a:ext uri="{FF2B5EF4-FFF2-40B4-BE49-F238E27FC236}">
                <a16:creationId xmlns:a16="http://schemas.microsoft.com/office/drawing/2014/main" id="{74066436-34C0-DD48-1D28-E5120A51FE18}"/>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31483" y="3920314"/>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357;p9">
            <a:extLst>
              <a:ext uri="{FF2B5EF4-FFF2-40B4-BE49-F238E27FC236}">
                <a16:creationId xmlns:a16="http://schemas.microsoft.com/office/drawing/2014/main" id="{5A1AC826-D9F2-E034-EBBC-B58F4BB353D1}"/>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31483" y="4616200"/>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oogle Shape;357;p9">
            <a:extLst>
              <a:ext uri="{FF2B5EF4-FFF2-40B4-BE49-F238E27FC236}">
                <a16:creationId xmlns:a16="http://schemas.microsoft.com/office/drawing/2014/main" id="{22D5BA14-9462-CCA2-78DD-56030C463327}"/>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541802" y="5258594"/>
            <a:ext cx="4730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357;p9">
            <a:extLst>
              <a:ext uri="{FF2B5EF4-FFF2-40B4-BE49-F238E27FC236}">
                <a16:creationId xmlns:a16="http://schemas.microsoft.com/office/drawing/2014/main" id="{EFF58579-303B-8957-A1E1-6DDE33BBF5C8}"/>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31483" y="3019190"/>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357;p9">
            <a:extLst>
              <a:ext uri="{FF2B5EF4-FFF2-40B4-BE49-F238E27FC236}">
                <a16:creationId xmlns:a16="http://schemas.microsoft.com/office/drawing/2014/main" id="{F4E214E2-54BB-D298-DB97-7026FDA52F5C}"/>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31483" y="209555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03786110"/>
      </p:ext>
    </p:extLst>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2B9A7C-F6FF-A9D7-EC24-8B83B505DDF1}"/>
            </a:ext>
          </a:extLst>
        </p:cNvPr>
        <p:cNvGrpSpPr/>
        <p:nvPr/>
      </p:nvGrpSpPr>
      <p:grpSpPr>
        <a:xfrm>
          <a:off x="0" y="0"/>
          <a:ext cx="0" cy="0"/>
          <a:chOff x="0" y="0"/>
          <a:chExt cx="0" cy="0"/>
        </a:xfrm>
      </p:grpSpPr>
      <p:pic>
        <p:nvPicPr>
          <p:cNvPr id="76810" name="Google Shape;746;p15" descr="Recurso 39.png">
            <a:extLst>
              <a:ext uri="{FF2B5EF4-FFF2-40B4-BE49-F238E27FC236}">
                <a16:creationId xmlns:a16="http://schemas.microsoft.com/office/drawing/2014/main" id="{046F69B3-3E5A-9653-1A6C-58CA95D19C0D}"/>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75" y="6176963"/>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846;p19">
            <a:extLst>
              <a:ext uri="{FF2B5EF4-FFF2-40B4-BE49-F238E27FC236}">
                <a16:creationId xmlns:a16="http://schemas.microsoft.com/office/drawing/2014/main" id="{9AA3E398-8DD5-4D3F-BD10-E14A318BD369}"/>
              </a:ext>
            </a:extLst>
          </p:cNvPr>
          <p:cNvPicPr preferRelativeResize="0">
            <a:picLocks noChangeAspect="1" noChangeArrowheads="1"/>
          </p:cNvPicPr>
          <p:nvPr/>
        </p:nvPicPr>
        <p:blipFill>
          <a:blip r:embed="rId3" r:link="rId4" cstate="hqprint">
            <a:extLst>
              <a:ext uri="{28A0092B-C50C-407E-A947-70E740481C1C}">
                <a14:useLocalDpi xmlns:a14="http://schemas.microsoft.com/office/drawing/2010/main" val="0"/>
              </a:ext>
            </a:extLst>
          </a:blip>
          <a:srcRect/>
          <a:stretch>
            <a:fillRect/>
          </a:stretch>
        </p:blipFill>
        <p:spPr bwMode="auto">
          <a:xfrm>
            <a:off x="280194" y="933006"/>
            <a:ext cx="4021137"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353;p9" descr="Recurso 37.png">
            <a:extLst>
              <a:ext uri="{FF2B5EF4-FFF2-40B4-BE49-F238E27FC236}">
                <a16:creationId xmlns:a16="http://schemas.microsoft.com/office/drawing/2014/main" id="{5A8DD0BE-01E1-80C8-8142-A867C9D1507D}"/>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graphicFrame>
        <p:nvGraphicFramePr>
          <p:cNvPr id="15" name="Google Shape;3394;p29">
            <a:extLst>
              <a:ext uri="{FF2B5EF4-FFF2-40B4-BE49-F238E27FC236}">
                <a16:creationId xmlns:a16="http://schemas.microsoft.com/office/drawing/2014/main" id="{E832C591-89C4-A75F-AB4F-C1A4F61DB7FB}"/>
              </a:ext>
            </a:extLst>
          </p:cNvPr>
          <p:cNvGraphicFramePr/>
          <p:nvPr/>
        </p:nvGraphicFramePr>
        <p:xfrm>
          <a:off x="4411638" y="1368965"/>
          <a:ext cx="7527600" cy="4292464"/>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276406">
                  <a:extLst>
                    <a:ext uri="{9D8B030D-6E8A-4147-A177-3AD203B41FA5}">
                      <a16:colId xmlns:a16="http://schemas.microsoft.com/office/drawing/2014/main" val="20003"/>
                    </a:ext>
                  </a:extLst>
                </a:gridCol>
              </a:tblGrid>
              <a:tr h="535966">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a:solidFill>
                            <a:schemeClr val="lt1"/>
                          </a:solidFill>
                          <a:latin typeface="Verdana"/>
                          <a:ea typeface="Verdana"/>
                          <a:cs typeface="Verdana"/>
                          <a:sym typeface="Verdana"/>
                        </a:rPr>
                        <a:t>Descripción de la alerta hidrológica</a:t>
                      </a:r>
                      <a:endParaRPr sz="900" b="1" u="none" strike="noStrike" cap="none">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San Juan</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6" marR="91446" marT="45761" marB="457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Cajón</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6" marR="91446" marT="45761" marB="457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incrementos en los niveles de las cuencas del río Cajón entre otros aportantes a la cuenca media del río San Juan. </a:t>
                      </a:r>
                      <a:r>
                        <a:rPr lang="es-CO" sz="900" u="none" strike="noStrike" dirty="0">
                          <a:latin typeface="Verdana" panose="020B0604030504040204" pitchFamily="34" charset="0"/>
                          <a:ea typeface="Verdana" panose="020B0604030504040204" pitchFamily="34" charset="0"/>
                          <a:cs typeface="Arial Narrow"/>
                          <a:sym typeface="Arial Narrow"/>
                        </a:rPr>
                        <a:t>Especial atención a la altura de los municipios </a:t>
                      </a:r>
                      <a:r>
                        <a:rPr lang="es-CO" sz="900" u="none" strike="noStrike" dirty="0" err="1">
                          <a:latin typeface="Verdana" panose="020B0604030504040204" pitchFamily="34" charset="0"/>
                          <a:ea typeface="Verdana" panose="020B0604030504040204" pitchFamily="34" charset="0"/>
                          <a:cs typeface="Arial Narrow"/>
                          <a:sym typeface="Arial Narrow"/>
                        </a:rPr>
                        <a:t>Nóvita</a:t>
                      </a:r>
                      <a:r>
                        <a:rPr lang="es-CO" sz="900" u="none" strike="noStrike" dirty="0">
                          <a:latin typeface="Verdana" panose="020B0604030504040204" pitchFamily="34" charset="0"/>
                          <a:ea typeface="Verdana" panose="020B0604030504040204" pitchFamily="34" charset="0"/>
                          <a:cs typeface="Arial Narrow"/>
                          <a:sym typeface="Arial Narrow"/>
                        </a:rPr>
                        <a:t> y Medio San Juan. </a:t>
                      </a:r>
                      <a:endParaRPr sz="90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6" marR="91446" marT="45761" marB="4576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01064067"/>
                  </a:ext>
                </a:extLst>
              </a:tr>
              <a:tr h="612000">
                <a:tc>
                  <a:txBody>
                    <a:bodyPr/>
                    <a:lstStyle/>
                    <a:p>
                      <a:pPr marL="0" marR="0" lvl="0" indent="0" algn="ctr" rtl="0">
                        <a:lnSpc>
                          <a:spcPct val="107000"/>
                        </a:lnSpc>
                        <a:spcBef>
                          <a:spcPts val="0"/>
                        </a:spcBef>
                        <a:spcAft>
                          <a:spcPts val="0"/>
                        </a:spcAft>
                        <a:buNone/>
                      </a:pPr>
                      <a:endParaRPr sz="80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San Juan</a:t>
                      </a:r>
                    </a:p>
                  </a:txBody>
                  <a:tcPr marL="91446" marR="91446" marT="45776" marB="457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a:t>
                      </a:r>
                      <a:r>
                        <a:rPr lang="es-CO" sz="9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Sipí</a:t>
                      </a:r>
                      <a:endPar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6" marR="91446" marT="45776" marB="457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rgbClr val="000000"/>
                        </a:buClr>
                        <a:buSzPts val="1100"/>
                        <a:buFont typeface="Noto Sans Symbols"/>
                        <a:buNone/>
                        <a:tabLst/>
                        <a:defRPr/>
                      </a:pPr>
                      <a:r>
                        <a:rPr lang="es-ES" sz="900" u="none" strike="noStrike" cap="none" dirty="0">
                          <a:latin typeface="Verdana" panose="020B0604030504040204" pitchFamily="34" charset="0"/>
                          <a:ea typeface="Verdana" panose="020B0604030504040204" pitchFamily="34" charset="0"/>
                          <a:cs typeface="Arial Narrow"/>
                          <a:sym typeface="Arial Narrow"/>
                        </a:rPr>
                        <a:t>Probabilidad de incrementos en los niveles de</a:t>
                      </a: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 la cuenca del río </a:t>
                      </a:r>
                      <a:r>
                        <a:rPr lang="es-ES" sz="900" u="none" strike="noStrike" dirty="0" err="1">
                          <a:solidFill>
                            <a:schemeClr val="dk1"/>
                          </a:solidFill>
                          <a:latin typeface="Verdana" panose="020B0604030504040204" pitchFamily="34" charset="0"/>
                          <a:ea typeface="Verdana" panose="020B0604030504040204" pitchFamily="34" charset="0"/>
                          <a:cs typeface="Arial Narrow"/>
                          <a:sym typeface="Arial Narrow"/>
                        </a:rPr>
                        <a:t>Sipí</a:t>
                      </a: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 especialmente en los ríos </a:t>
                      </a:r>
                      <a:r>
                        <a:rPr lang="es-ES" sz="900" b="0" u="none" strike="noStrike" cap="none" dirty="0" err="1">
                          <a:latin typeface="Verdana" panose="020B0604030504040204" pitchFamily="34" charset="0"/>
                          <a:ea typeface="Verdana" panose="020B0604030504040204" pitchFamily="34" charset="0"/>
                          <a:cs typeface="Arial Narrow"/>
                          <a:sym typeface="Arial Narrow"/>
                        </a:rPr>
                        <a:t>Taparal</a:t>
                      </a:r>
                      <a:r>
                        <a:rPr lang="es-ES" sz="900" b="0" u="none" strike="noStrike" cap="none" dirty="0">
                          <a:latin typeface="Verdana" panose="020B0604030504040204" pitchFamily="34" charset="0"/>
                          <a:ea typeface="Verdana" panose="020B0604030504040204" pitchFamily="34" charset="0"/>
                          <a:cs typeface="Arial Narrow"/>
                          <a:sym typeface="Arial Narrow"/>
                        </a:rPr>
                        <a:t>, San Agustín y Garrapatas, </a:t>
                      </a: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a la altura del municipio de </a:t>
                      </a:r>
                      <a:r>
                        <a:rPr lang="es-ES" sz="900" u="none" strike="noStrike" dirty="0" err="1">
                          <a:solidFill>
                            <a:schemeClr val="dk1"/>
                          </a:solidFill>
                          <a:latin typeface="Verdana" panose="020B0604030504040204" pitchFamily="34" charset="0"/>
                          <a:ea typeface="Verdana" panose="020B0604030504040204" pitchFamily="34" charset="0"/>
                          <a:cs typeface="Arial Narrow"/>
                          <a:sym typeface="Arial Narrow"/>
                        </a:rPr>
                        <a:t>Sipí</a:t>
                      </a: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 (Chocó) y río </a:t>
                      </a:r>
                      <a:r>
                        <a:rPr lang="es-ES" sz="900" u="none" strike="noStrike" dirty="0" err="1">
                          <a:solidFill>
                            <a:schemeClr val="dk1"/>
                          </a:solidFill>
                          <a:latin typeface="Verdana" panose="020B0604030504040204" pitchFamily="34" charset="0"/>
                          <a:ea typeface="Verdana" panose="020B0604030504040204" pitchFamily="34" charset="0"/>
                          <a:cs typeface="Arial Narrow"/>
                          <a:sym typeface="Arial Narrow"/>
                        </a:rPr>
                        <a:t>Sanquinini</a:t>
                      </a: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 a la altura del municipio de Bolívar (Valle del Cauca).  </a:t>
                      </a:r>
                    </a:p>
                  </a:txBody>
                  <a:tcPr marL="91446" marR="91446" marT="45776" marB="45776"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46156507"/>
                  </a:ext>
                </a:extLst>
              </a:tr>
              <a:tr h="612000">
                <a:tc>
                  <a:txBody>
                    <a:bodyPr/>
                    <a:lstStyle/>
                    <a:p>
                      <a:pPr marL="0" marR="0" lvl="0" indent="0" algn="ctr" rtl="0">
                        <a:lnSpc>
                          <a:spcPct val="107000"/>
                        </a:lnSpc>
                        <a:spcBef>
                          <a:spcPts val="0"/>
                        </a:spcBef>
                        <a:spcAft>
                          <a:spcPts val="0"/>
                        </a:spcAft>
                        <a:buNone/>
                      </a:pPr>
                      <a:endParaRPr sz="80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a:latin typeface="Verdana" panose="020B0604030504040204" pitchFamily="34" charset="0"/>
                          <a:ea typeface="Verdana" panose="020B0604030504040204" pitchFamily="34" charset="0"/>
                          <a:cs typeface="Arial Narrow"/>
                          <a:sym typeface="Arial Narrow"/>
                        </a:rPr>
                        <a:t>San Juan</a:t>
                      </a:r>
                      <a:endParaRPr sz="900" b="0" u="none" strike="noStrike" cap="none">
                        <a:solidFill>
                          <a:srgbClr val="000000"/>
                        </a:solidFill>
                        <a:latin typeface="Verdana" panose="020B0604030504040204" pitchFamily="34" charset="0"/>
                        <a:ea typeface="Verdana" panose="020B0604030504040204" pitchFamily="34" charset="0"/>
                        <a:cs typeface="Arial Narrow"/>
                        <a:sym typeface="Arial Narrow"/>
                      </a:endParaRPr>
                    </a:p>
                  </a:txBody>
                  <a:tcPr marL="91446" marR="91446" marT="45761" marB="457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media del río San Juan</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6" marR="91446" marT="45761" marB="457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r>
                        <a:rPr lang="es-CO" sz="90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Probabilidad de incrementos en los niveles en la parte media del río San Juan. Especial atención a la altura del municipio Medio San Juan e Istmina (Chocó). </a:t>
                      </a:r>
                    </a:p>
                  </a:txBody>
                  <a:tcPr marL="91446" marR="91446" marT="45761" marB="4576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64370781"/>
                  </a:ext>
                </a:extLst>
              </a:tr>
              <a:tr h="612000">
                <a:tc>
                  <a:txBody>
                    <a:bodyPr/>
                    <a:lstStyle/>
                    <a:p>
                      <a:pPr marL="0" marR="0" lvl="0" indent="0" algn="ctr" rtl="0">
                        <a:lnSpc>
                          <a:spcPct val="107000"/>
                        </a:lnSpc>
                        <a:spcBef>
                          <a:spcPts val="0"/>
                        </a:spcBef>
                        <a:spcAft>
                          <a:spcPts val="0"/>
                        </a:spcAft>
                        <a:buNone/>
                      </a:pPr>
                      <a:endParaRPr sz="80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San Juan </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6" marR="91446" marT="45761" marB="457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a:t>
                      </a:r>
                      <a:r>
                        <a:rPr lang="es-CO" sz="9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Capoma</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6" marR="91446" marT="45761" marB="4576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incrementos en los niveles de</a:t>
                      </a:r>
                      <a:r>
                        <a:rPr lang="es-CO" sz="900" u="none" strike="noStrike" dirty="0">
                          <a:latin typeface="Verdana" panose="020B0604030504040204" pitchFamily="34" charset="0"/>
                          <a:ea typeface="Verdana" panose="020B0604030504040204" pitchFamily="34" charset="0"/>
                          <a:cs typeface="Arial Narrow"/>
                          <a:sym typeface="Arial Narrow"/>
                        </a:rPr>
                        <a:t> la cuenca del río </a:t>
                      </a:r>
                      <a:r>
                        <a:rPr lang="es-CO" sz="900" u="none" strike="noStrike" dirty="0" err="1">
                          <a:latin typeface="Verdana" panose="020B0604030504040204" pitchFamily="34" charset="0"/>
                          <a:ea typeface="Verdana" panose="020B0604030504040204" pitchFamily="34" charset="0"/>
                          <a:cs typeface="Arial Narrow"/>
                          <a:sym typeface="Arial Narrow"/>
                        </a:rPr>
                        <a:t>Capoma</a:t>
                      </a:r>
                      <a:r>
                        <a:rPr lang="es-CO" sz="900" u="none" strike="noStrike" dirty="0">
                          <a:latin typeface="Verdana" panose="020B0604030504040204" pitchFamily="34" charset="0"/>
                          <a:ea typeface="Verdana" panose="020B0604030504040204" pitchFamily="34" charset="0"/>
                          <a:cs typeface="Arial Narrow"/>
                          <a:sym typeface="Arial Narrow"/>
                        </a:rPr>
                        <a:t> y otros directos al San Juan, tales como, el río </a:t>
                      </a:r>
                      <a:r>
                        <a:rPr lang="es-CO" sz="900" u="none" strike="noStrike" dirty="0" err="1">
                          <a:latin typeface="Verdana" panose="020B0604030504040204" pitchFamily="34" charset="0"/>
                          <a:ea typeface="Verdana" panose="020B0604030504040204" pitchFamily="34" charset="0"/>
                          <a:cs typeface="Arial Narrow"/>
                          <a:sym typeface="Arial Narrow"/>
                        </a:rPr>
                        <a:t>Cucurrupí</a:t>
                      </a:r>
                      <a:r>
                        <a:rPr lang="es-CO" sz="900" u="none" strike="noStrike" dirty="0">
                          <a:latin typeface="Verdana" panose="020B0604030504040204" pitchFamily="34" charset="0"/>
                          <a:ea typeface="Verdana" panose="020B0604030504040204" pitchFamily="34" charset="0"/>
                          <a:cs typeface="Arial Narrow"/>
                          <a:sym typeface="Arial Narrow"/>
                        </a:rPr>
                        <a:t> y la quebrada </a:t>
                      </a:r>
                      <a:r>
                        <a:rPr lang="es-CO" sz="900" u="none" strike="noStrike" dirty="0" err="1">
                          <a:latin typeface="Verdana" panose="020B0604030504040204" pitchFamily="34" charset="0"/>
                          <a:ea typeface="Verdana" panose="020B0604030504040204" pitchFamily="34" charset="0"/>
                          <a:cs typeface="Arial Narrow"/>
                          <a:sym typeface="Arial Narrow"/>
                        </a:rPr>
                        <a:t>Fujadó</a:t>
                      </a:r>
                      <a:r>
                        <a:rPr lang="es-CO" sz="900" u="none" strike="noStrike" dirty="0">
                          <a:latin typeface="Verdana" panose="020B0604030504040204" pitchFamily="34" charset="0"/>
                          <a:ea typeface="Verdana" panose="020B0604030504040204" pitchFamily="34" charset="0"/>
                          <a:cs typeface="Arial Narrow"/>
                          <a:sym typeface="Arial Narrow"/>
                        </a:rPr>
                        <a:t> al igual que sus aportantes. </a:t>
                      </a:r>
                      <a:endParaRPr sz="900" dirty="0">
                        <a:latin typeface="Verdana" panose="020B0604030504040204" pitchFamily="34" charset="0"/>
                        <a:ea typeface="Verdana" panose="020B0604030504040204" pitchFamily="34" charset="0"/>
                      </a:endParaRPr>
                    </a:p>
                  </a:txBody>
                  <a:tcPr marL="91446" marR="91446" marT="45761" marB="4576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75970568"/>
                  </a:ext>
                </a:extLst>
              </a:tr>
              <a:tr h="612000">
                <a:tc>
                  <a:txBody>
                    <a:bodyPr/>
                    <a:lstStyle/>
                    <a:p>
                      <a:pPr marL="0" marR="0" lvl="0" indent="0" algn="ctr" rtl="0">
                        <a:lnSpc>
                          <a:spcPct val="107000"/>
                        </a:lnSpc>
                        <a:spcBef>
                          <a:spcPts val="0"/>
                        </a:spcBef>
                        <a:spcAft>
                          <a:spcPts val="0"/>
                        </a:spcAft>
                        <a:buNone/>
                      </a:pPr>
                      <a:endParaRPr sz="80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a:latin typeface="Verdana" panose="020B0604030504040204" pitchFamily="34" charset="0"/>
                          <a:ea typeface="Verdana" panose="020B0604030504040204" pitchFamily="34" charset="0"/>
                          <a:cs typeface="Arial Narrow"/>
                          <a:sym typeface="Arial Narrow"/>
                        </a:rPr>
                        <a:t>San Juan</a:t>
                      </a:r>
                      <a:endParaRPr sz="900" b="0">
                        <a:solidFill>
                          <a:srgbClr val="000000"/>
                        </a:solidFill>
                        <a:latin typeface="Verdana" panose="020B0604030504040204" pitchFamily="34" charset="0"/>
                        <a:ea typeface="Verdana" panose="020B0604030504040204" pitchFamily="34" charset="0"/>
                        <a:cs typeface="Arial Narrow"/>
                        <a:sym typeface="Arial Narrow"/>
                      </a:endParaRPr>
                    </a:p>
                  </a:txBody>
                  <a:tcPr marL="91421" marR="91421" marT="45736" marB="4573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a:t>
                      </a:r>
                      <a:r>
                        <a:rPr lang="es-CO" sz="900" u="none" strike="noStrike" dirty="0" err="1">
                          <a:latin typeface="Verdana" panose="020B0604030504040204" pitchFamily="34" charset="0"/>
                          <a:ea typeface="Verdana" panose="020B0604030504040204" pitchFamily="34" charset="0"/>
                          <a:cs typeface="Arial Narrow"/>
                          <a:sym typeface="Arial Narrow"/>
                        </a:rPr>
                        <a:t>Munguidó</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1" marR="91421" marT="45736" marB="4573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incrementos en los niveles de</a:t>
                      </a:r>
                      <a:r>
                        <a:rPr lang="es-CO" sz="900" u="none" strike="noStrike" dirty="0">
                          <a:latin typeface="Verdana" panose="020B0604030504040204" pitchFamily="34" charset="0"/>
                          <a:ea typeface="Verdana" panose="020B0604030504040204" pitchFamily="34" charset="0"/>
                          <a:cs typeface="Arial Narrow"/>
                          <a:sym typeface="Arial Narrow"/>
                        </a:rPr>
                        <a:t> la cuenca del río </a:t>
                      </a:r>
                      <a:r>
                        <a:rPr lang="es-CO" sz="900" u="none" strike="noStrike" dirty="0" err="1">
                          <a:latin typeface="Verdana" panose="020B0604030504040204" pitchFamily="34" charset="0"/>
                          <a:ea typeface="Verdana" panose="020B0604030504040204" pitchFamily="34" charset="0"/>
                          <a:cs typeface="Arial Narrow"/>
                          <a:sym typeface="Arial Narrow"/>
                        </a:rPr>
                        <a:t>Munguidó</a:t>
                      </a:r>
                      <a:r>
                        <a:rPr lang="es-CO" sz="900" u="none" strike="noStrike" dirty="0">
                          <a:latin typeface="Verdana" panose="020B0604030504040204" pitchFamily="34" charset="0"/>
                          <a:ea typeface="Verdana" panose="020B0604030504040204" pitchFamily="34" charset="0"/>
                          <a:cs typeface="Arial Narrow"/>
                          <a:sym typeface="Arial Narrow"/>
                        </a:rPr>
                        <a:t>. Se recomienda especial atención en la vereda Las Delicias.</a:t>
                      </a:r>
                      <a:endParaRPr sz="900" u="none" strike="noStrike" dirty="0">
                        <a:latin typeface="Verdana" panose="020B0604030504040204" pitchFamily="34" charset="0"/>
                        <a:ea typeface="Verdana" panose="020B0604030504040204" pitchFamily="34" charset="0"/>
                        <a:cs typeface="Arial Narrow"/>
                        <a:sym typeface="Arial Narrow"/>
                      </a:endParaRPr>
                    </a:p>
                  </a:txBody>
                  <a:tcPr marL="91421" marR="91421" marT="45736" marB="45736"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10561940"/>
                  </a:ext>
                </a:extLst>
              </a:tr>
              <a:tr h="612000">
                <a:tc>
                  <a:txBody>
                    <a:bodyPr/>
                    <a:lstStyle/>
                    <a:p>
                      <a:pPr marL="0" marR="0" lvl="0" indent="0" algn="ctr" rtl="0">
                        <a:lnSpc>
                          <a:spcPct val="107000"/>
                        </a:lnSpc>
                        <a:spcBef>
                          <a:spcPts val="0"/>
                        </a:spcBef>
                        <a:spcAft>
                          <a:spcPts val="0"/>
                        </a:spcAft>
                        <a:buNone/>
                      </a:pPr>
                      <a:endParaRPr sz="80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a:latin typeface="Verdana" panose="020B0604030504040204" pitchFamily="34" charset="0"/>
                          <a:ea typeface="Verdana" panose="020B0604030504040204" pitchFamily="34" charset="0"/>
                          <a:cs typeface="Arial Narrow"/>
                          <a:sym typeface="Arial Narrow"/>
                        </a:rPr>
                        <a:t>San Juan</a:t>
                      </a:r>
                      <a:endParaRPr sz="900" b="0">
                        <a:solidFill>
                          <a:srgbClr val="000000"/>
                        </a:solidFill>
                        <a:latin typeface="Verdana" panose="020B0604030504040204" pitchFamily="34" charset="0"/>
                        <a:ea typeface="Verdana" panose="020B0604030504040204" pitchFamily="34" charset="0"/>
                        <a:cs typeface="Arial Narrow"/>
                        <a:sym typeface="Arial Narrow"/>
                      </a:endParaRPr>
                    </a:p>
                  </a:txBody>
                  <a:tcPr marL="91421" marR="91421" marT="45752" marB="457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a:latin typeface="Verdana" panose="020B0604030504040204" pitchFamily="34" charset="0"/>
                          <a:ea typeface="Verdana" panose="020B0604030504040204" pitchFamily="34" charset="0"/>
                          <a:cs typeface="Arial Narrow"/>
                          <a:sym typeface="Arial Narrow"/>
                        </a:rPr>
                        <a:t>Ríos Calima y Bajo San Juan</a:t>
                      </a:r>
                      <a:endParaRPr sz="900" b="0" u="none" strike="noStrike">
                        <a:solidFill>
                          <a:schemeClr val="dk1"/>
                        </a:solidFill>
                        <a:latin typeface="Verdana" panose="020B0604030504040204" pitchFamily="34" charset="0"/>
                        <a:ea typeface="Verdana" panose="020B0604030504040204" pitchFamily="34" charset="0"/>
                        <a:cs typeface="Arial Narrow"/>
                        <a:sym typeface="Arial Narrow"/>
                      </a:endParaRPr>
                    </a:p>
                  </a:txBody>
                  <a:tcPr marL="91421" marR="91421" marT="45752" marB="457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1"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ES"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las cuencas de los ríos Calima y Bajo San Juan. Se recomienda especial atención a el municipio de Litoral de San Juan (Chocó) y los municipios Calima, Darién, Buenaventura y Bahía Málaga (Valle del Cauca). </a:t>
                      </a:r>
                    </a:p>
                  </a:txBody>
                  <a:tcPr marL="91421" marR="91421" marT="45752" marB="4575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8194847"/>
                  </a:ext>
                </a:extLst>
              </a:tr>
            </a:tbl>
          </a:graphicData>
        </a:graphic>
      </p:graphicFrame>
      <p:pic>
        <p:nvPicPr>
          <p:cNvPr id="26" name="Google Shape;158;p1" descr="Recurso 37.png">
            <a:extLst>
              <a:ext uri="{FF2B5EF4-FFF2-40B4-BE49-F238E27FC236}">
                <a16:creationId xmlns:a16="http://schemas.microsoft.com/office/drawing/2014/main" id="{8943D3B8-E46B-0C36-403A-1CC7CE49855F}"/>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b="18539"/>
          <a:stretch>
            <a:fillRect/>
          </a:stretch>
        </p:blipFill>
        <p:spPr bwMode="auto">
          <a:xfrm>
            <a:off x="2659300" y="2991600"/>
            <a:ext cx="286506" cy="2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oogle Shape;158;p1" descr="Recurso 37.png">
            <a:extLst>
              <a:ext uri="{FF2B5EF4-FFF2-40B4-BE49-F238E27FC236}">
                <a16:creationId xmlns:a16="http://schemas.microsoft.com/office/drawing/2014/main" id="{A419C1A3-FC85-91E4-2F4E-A9AAE091422E}"/>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b="18539"/>
          <a:stretch>
            <a:fillRect/>
          </a:stretch>
        </p:blipFill>
        <p:spPr bwMode="auto">
          <a:xfrm>
            <a:off x="2144182" y="3318367"/>
            <a:ext cx="286506" cy="2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158;p1" descr="Recurso 37.png">
            <a:extLst>
              <a:ext uri="{FF2B5EF4-FFF2-40B4-BE49-F238E27FC236}">
                <a16:creationId xmlns:a16="http://schemas.microsoft.com/office/drawing/2014/main" id="{8E13353A-B043-61DE-1A3F-64B9175A096A}"/>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b="18539"/>
          <a:stretch>
            <a:fillRect/>
          </a:stretch>
        </p:blipFill>
        <p:spPr bwMode="auto">
          <a:xfrm>
            <a:off x="2460893" y="3283200"/>
            <a:ext cx="286506" cy="2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158;p1" descr="Recurso 37.png">
            <a:extLst>
              <a:ext uri="{FF2B5EF4-FFF2-40B4-BE49-F238E27FC236}">
                <a16:creationId xmlns:a16="http://schemas.microsoft.com/office/drawing/2014/main" id="{4D3C76B6-CC4D-C08B-BC56-7032FC39694A}"/>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b="18539"/>
          <a:stretch>
            <a:fillRect/>
          </a:stretch>
        </p:blipFill>
        <p:spPr bwMode="auto">
          <a:xfrm>
            <a:off x="2377457" y="2868779"/>
            <a:ext cx="286506" cy="2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Google Shape;3036;p14">
            <a:extLst>
              <a:ext uri="{FF2B5EF4-FFF2-40B4-BE49-F238E27FC236}">
                <a16:creationId xmlns:a16="http://schemas.microsoft.com/office/drawing/2014/main" id="{54D7C8B7-5C3D-9174-DD06-DE53037481D9}"/>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0"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04 de septiembre de 2025 18:00 HLC</a:t>
            </a:r>
          </a:p>
          <a:p>
            <a:pPr marL="0" marR="0" lvl="0" indent="0" algn="ctr" defTabSz="913856" rtl="0" eaLnBrk="0" fontAlgn="base" latinLnBrk="0" hangingPunct="0">
              <a:lnSpc>
                <a:spcPct val="100000"/>
              </a:lnSpc>
              <a:spcBef>
                <a:spcPts val="0"/>
              </a:spcBef>
              <a:spcAft>
                <a:spcPts val="0"/>
              </a:spcAft>
              <a:buClr>
                <a:srgbClr val="000000"/>
              </a:buClr>
              <a:buSzPts val="1200"/>
              <a:buFont typeface="Arial" panose="020B0604020202020204" pitchFamily="34" charset="0"/>
              <a:buNone/>
              <a:tabLst/>
              <a:defRPr/>
            </a:pPr>
            <a:endParaRPr kumimoji="0" lang="es-CO" altLang="es-CO" sz="105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6" name="Google Shape;347;p9" descr="Recurso 25.png">
            <a:extLst>
              <a:ext uri="{FF2B5EF4-FFF2-40B4-BE49-F238E27FC236}">
                <a16:creationId xmlns:a16="http://schemas.microsoft.com/office/drawing/2014/main" id="{817182DE-CF9F-FB12-3F78-3B8BB63C7585}"/>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7" name="Google Shape;353;p9" descr="Recurso 37.png">
            <a:extLst>
              <a:ext uri="{FF2B5EF4-FFF2-40B4-BE49-F238E27FC236}">
                <a16:creationId xmlns:a16="http://schemas.microsoft.com/office/drawing/2014/main" id="{002CDCAA-FA38-6E54-16BA-B0A23AFC3BB6}"/>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9" name="Google Shape;353;p9" descr="Recurso 37.png">
            <a:extLst>
              <a:ext uri="{FF2B5EF4-FFF2-40B4-BE49-F238E27FC236}">
                <a16:creationId xmlns:a16="http://schemas.microsoft.com/office/drawing/2014/main" id="{4CAD8D26-B9C3-5B26-9054-2B571571C110}"/>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1" name="Google Shape;348;p9">
            <a:extLst>
              <a:ext uri="{FF2B5EF4-FFF2-40B4-BE49-F238E27FC236}">
                <a16:creationId xmlns:a16="http://schemas.microsoft.com/office/drawing/2014/main" id="{352B33E0-984E-7BC6-C190-E6274A389276}"/>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349;p9">
            <a:extLst>
              <a:ext uri="{FF2B5EF4-FFF2-40B4-BE49-F238E27FC236}">
                <a16:creationId xmlns:a16="http://schemas.microsoft.com/office/drawing/2014/main" id="{1B7F9F09-CAF5-2C05-B552-08CE4478A674}"/>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350;p9">
            <a:extLst>
              <a:ext uri="{FF2B5EF4-FFF2-40B4-BE49-F238E27FC236}">
                <a16:creationId xmlns:a16="http://schemas.microsoft.com/office/drawing/2014/main" id="{280D7986-8234-9DD7-21FE-95A22ABF5589}"/>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351;p9" descr="Recurso 32.png">
            <a:extLst>
              <a:ext uri="{FF2B5EF4-FFF2-40B4-BE49-F238E27FC236}">
                <a16:creationId xmlns:a16="http://schemas.microsoft.com/office/drawing/2014/main" id="{9390BA81-68CA-B155-ECA2-FE195CEB6047}"/>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Google Shape;352;p9">
            <a:extLst>
              <a:ext uri="{FF2B5EF4-FFF2-40B4-BE49-F238E27FC236}">
                <a16:creationId xmlns:a16="http://schemas.microsoft.com/office/drawing/2014/main" id="{380B12B7-576E-849A-C8E2-AFFCD7EC1E3C}"/>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Google Shape;354;p9" descr="Recurso 31.png">
            <a:extLst>
              <a:ext uri="{FF2B5EF4-FFF2-40B4-BE49-F238E27FC236}">
                <a16:creationId xmlns:a16="http://schemas.microsoft.com/office/drawing/2014/main" id="{09087AF6-C65D-8C1F-DACC-1C0C8688E6D3}"/>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Google Shape;158;p1" descr="Recurso 37.png">
            <a:extLst>
              <a:ext uri="{FF2B5EF4-FFF2-40B4-BE49-F238E27FC236}">
                <a16:creationId xmlns:a16="http://schemas.microsoft.com/office/drawing/2014/main" id="{26F32AEE-1A3F-90CA-1BF1-8E11D608E65F}"/>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b="18539"/>
          <a:stretch>
            <a:fillRect/>
          </a:stretch>
        </p:blipFill>
        <p:spPr bwMode="auto">
          <a:xfrm>
            <a:off x="-476748" y="11730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Google Shape;357;p9">
            <a:extLst>
              <a:ext uri="{FF2B5EF4-FFF2-40B4-BE49-F238E27FC236}">
                <a16:creationId xmlns:a16="http://schemas.microsoft.com/office/drawing/2014/main" id="{EBF5CDEC-88A5-DADE-862C-53F1B3A071EF}"/>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8885" y="523154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Google Shape;358;p9">
            <a:extLst>
              <a:ext uri="{FF2B5EF4-FFF2-40B4-BE49-F238E27FC236}">
                <a16:creationId xmlns:a16="http://schemas.microsoft.com/office/drawing/2014/main" id="{26B13679-9A43-7D12-CBEF-A8CE31273F95}"/>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92535" y="589459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Google Shape;150;p1" descr="Recurso 25.png">
            <a:extLst>
              <a:ext uri="{FF2B5EF4-FFF2-40B4-BE49-F238E27FC236}">
                <a16:creationId xmlns:a16="http://schemas.microsoft.com/office/drawing/2014/main" id="{E3808AAF-609D-2499-28CE-E8F490734AC9}"/>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88566" y="4645031"/>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Google Shape;150;p1" descr="Recurso 25.png">
            <a:extLst>
              <a:ext uri="{FF2B5EF4-FFF2-40B4-BE49-F238E27FC236}">
                <a16:creationId xmlns:a16="http://schemas.microsoft.com/office/drawing/2014/main" id="{DE5419D1-839B-FB4C-3C5F-4C919358F2AC}"/>
              </a:ext>
            </a:extLst>
          </p:cNvPr>
          <p:cNvPicPr preferRelativeResize="0">
            <a:picLocks noChangeAspect="1" noChangeArrowheads="1"/>
          </p:cNvPicPr>
          <p:nvPr/>
        </p:nvPicPr>
        <p:blipFill>
          <a:blip r:embed="rId15" cstate="print">
            <a:extLst>
              <a:ext uri="{BEBA8EAE-BF5A-486C-A8C5-ECC9F3942E4B}">
                <a14:imgProps xmlns:a14="http://schemas.microsoft.com/office/drawing/2010/main">
                  <a14:imgLayer r:embed="rId16">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8566"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57;p9">
            <a:extLst>
              <a:ext uri="{FF2B5EF4-FFF2-40B4-BE49-F238E27FC236}">
                <a16:creationId xmlns:a16="http://schemas.microsoft.com/office/drawing/2014/main" id="{76E53128-4236-9236-5B2C-FB25B1563CFB}"/>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511966" y="4481943"/>
            <a:ext cx="485362" cy="467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357;p9">
            <a:extLst>
              <a:ext uri="{FF2B5EF4-FFF2-40B4-BE49-F238E27FC236}">
                <a16:creationId xmlns:a16="http://schemas.microsoft.com/office/drawing/2014/main" id="{657EDB1A-D78D-D8BC-D73B-7F3C68054056}"/>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518110" y="3262488"/>
            <a:ext cx="473075" cy="45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150;p1">
            <a:extLst>
              <a:ext uri="{FF2B5EF4-FFF2-40B4-BE49-F238E27FC236}">
                <a16:creationId xmlns:a16="http://schemas.microsoft.com/office/drawing/2014/main" id="{ABACC4E9-649B-0BA5-BDD5-86307DC5B2F1}"/>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518110" y="1995481"/>
            <a:ext cx="473075" cy="45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150;p1">
            <a:extLst>
              <a:ext uri="{FF2B5EF4-FFF2-40B4-BE49-F238E27FC236}">
                <a16:creationId xmlns:a16="http://schemas.microsoft.com/office/drawing/2014/main" id="{BB041749-70DD-78B7-79FF-D9DAAE19276C}"/>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520955" y="5119203"/>
            <a:ext cx="467385" cy="450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150;p1">
            <a:extLst>
              <a:ext uri="{FF2B5EF4-FFF2-40B4-BE49-F238E27FC236}">
                <a16:creationId xmlns:a16="http://schemas.microsoft.com/office/drawing/2014/main" id="{B6EF1044-EB77-A128-C99E-90B4C759F4DA}"/>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520955" y="3880283"/>
            <a:ext cx="467385" cy="4500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150;p1">
            <a:extLst>
              <a:ext uri="{FF2B5EF4-FFF2-40B4-BE49-F238E27FC236}">
                <a16:creationId xmlns:a16="http://schemas.microsoft.com/office/drawing/2014/main" id="{1310787A-EF57-E5B8-D9F5-2ACF63C719C3}"/>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518110" y="2644693"/>
            <a:ext cx="473075" cy="45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15735376"/>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2B9A7C-F6FF-A9D7-EC24-8B83B505DDF1}"/>
            </a:ext>
          </a:extLst>
        </p:cNvPr>
        <p:cNvGrpSpPr/>
        <p:nvPr/>
      </p:nvGrpSpPr>
      <p:grpSpPr>
        <a:xfrm>
          <a:off x="0" y="0"/>
          <a:ext cx="0" cy="0"/>
          <a:chOff x="0" y="0"/>
          <a:chExt cx="0" cy="0"/>
        </a:xfrm>
      </p:grpSpPr>
      <p:pic>
        <p:nvPicPr>
          <p:cNvPr id="76810" name="Google Shape;746;p15" descr="Recurso 39.png">
            <a:extLst>
              <a:ext uri="{FF2B5EF4-FFF2-40B4-BE49-F238E27FC236}">
                <a16:creationId xmlns:a16="http://schemas.microsoft.com/office/drawing/2014/main" id="{046F69B3-3E5A-9653-1A6C-58CA95D19C0D}"/>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20875" y="6176963"/>
            <a:ext cx="1598612"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846;p19">
            <a:extLst>
              <a:ext uri="{FF2B5EF4-FFF2-40B4-BE49-F238E27FC236}">
                <a16:creationId xmlns:a16="http://schemas.microsoft.com/office/drawing/2014/main" id="{9AA3E398-8DD5-4D3F-BD10-E14A318BD369}"/>
              </a:ext>
            </a:extLst>
          </p:cNvPr>
          <p:cNvPicPr preferRelativeResize="0">
            <a:picLocks noChangeAspect="1" noChangeArrowheads="1"/>
          </p:cNvPicPr>
          <p:nvPr/>
        </p:nvPicPr>
        <p:blipFill>
          <a:blip r:embed="rId3" r:link="rId4" cstate="hqprint">
            <a:extLst>
              <a:ext uri="{28A0092B-C50C-407E-A947-70E740481C1C}">
                <a14:useLocalDpi xmlns:a14="http://schemas.microsoft.com/office/drawing/2010/main" val="0"/>
              </a:ext>
            </a:extLst>
          </a:blip>
          <a:srcRect/>
          <a:stretch>
            <a:fillRect/>
          </a:stretch>
        </p:blipFill>
        <p:spPr bwMode="auto">
          <a:xfrm>
            <a:off x="280194" y="1128477"/>
            <a:ext cx="4021137" cy="520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Google Shape;353;p9" descr="Recurso 37.png">
            <a:extLst>
              <a:ext uri="{FF2B5EF4-FFF2-40B4-BE49-F238E27FC236}">
                <a16:creationId xmlns:a16="http://schemas.microsoft.com/office/drawing/2014/main" id="{5A8DD0BE-01E1-80C8-8142-A867C9D1507D}"/>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graphicFrame>
        <p:nvGraphicFramePr>
          <p:cNvPr id="15" name="Google Shape;3394;p29">
            <a:extLst>
              <a:ext uri="{FF2B5EF4-FFF2-40B4-BE49-F238E27FC236}">
                <a16:creationId xmlns:a16="http://schemas.microsoft.com/office/drawing/2014/main" id="{E832C591-89C4-A75F-AB4F-C1A4F61DB7FB}"/>
              </a:ext>
            </a:extLst>
          </p:cNvPr>
          <p:cNvGraphicFramePr/>
          <p:nvPr/>
        </p:nvGraphicFramePr>
        <p:xfrm>
          <a:off x="4431831" y="1007047"/>
          <a:ext cx="7527600" cy="5530806"/>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142318">
                  <a:extLst>
                    <a:ext uri="{9D8B030D-6E8A-4147-A177-3AD203B41FA5}">
                      <a16:colId xmlns:a16="http://schemas.microsoft.com/office/drawing/2014/main" val="20001"/>
                    </a:ext>
                  </a:extLst>
                </a:gridCol>
                <a:gridCol w="1422151">
                  <a:extLst>
                    <a:ext uri="{9D8B030D-6E8A-4147-A177-3AD203B41FA5}">
                      <a16:colId xmlns:a16="http://schemas.microsoft.com/office/drawing/2014/main" val="20002"/>
                    </a:ext>
                  </a:extLst>
                </a:gridCol>
                <a:gridCol w="4276406">
                  <a:extLst>
                    <a:ext uri="{9D8B030D-6E8A-4147-A177-3AD203B41FA5}">
                      <a16:colId xmlns:a16="http://schemas.microsoft.com/office/drawing/2014/main" val="20003"/>
                    </a:ext>
                  </a:extLst>
                </a:gridCol>
              </a:tblGrid>
              <a:tr h="522730">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Tapaje – Dagua – Directos</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735" marB="4573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Dagua</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35" marB="4573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1"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 súbita en el río Dagua y sus afluentes, especialmente en el río </a:t>
                      </a:r>
                      <a:r>
                        <a:rPr lang="es-CO" sz="900" u="none" strike="noStrike" cap="none" dirty="0" err="1">
                          <a:latin typeface="Verdana" panose="020B0604030504040204" pitchFamily="34" charset="0"/>
                          <a:ea typeface="Verdana" panose="020B0604030504040204" pitchFamily="34" charset="0"/>
                          <a:cs typeface="Arial Narrow"/>
                          <a:sym typeface="Arial Narrow"/>
                        </a:rPr>
                        <a:t>Bitaco</a:t>
                      </a:r>
                      <a:r>
                        <a:rPr lang="es-CO" sz="900" u="none" strike="noStrike" cap="none" dirty="0">
                          <a:latin typeface="Verdana" panose="020B0604030504040204" pitchFamily="34" charset="0"/>
                          <a:ea typeface="Verdana" panose="020B0604030504040204" pitchFamily="34" charset="0"/>
                          <a:cs typeface="Arial Narrow"/>
                          <a:sym typeface="Arial Narrow"/>
                        </a:rPr>
                        <a:t> a la altura del municipio de La Cumbre (Valle del Cauca). Se recomienda especial atención en los municipios de Dagua, La Cumbre y Buenaventura (Valle del Cauca). </a:t>
                      </a:r>
                    </a:p>
                  </a:txBody>
                  <a:tcPr marL="91448" marR="91448" marT="45735" marB="4573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901064067"/>
                  </a:ext>
                </a:extLst>
              </a:tr>
              <a:tr h="612000">
                <a:tc>
                  <a:txBody>
                    <a:bodyPr/>
                    <a:lstStyle/>
                    <a:p>
                      <a:pPr marL="0" marR="0" lvl="0" indent="0" algn="ctr" rtl="0">
                        <a:lnSpc>
                          <a:spcPct val="107000"/>
                        </a:lnSpc>
                        <a:spcBef>
                          <a:spcPts val="0"/>
                        </a:spcBef>
                        <a:spcAft>
                          <a:spcPts val="0"/>
                        </a:spcAft>
                        <a:buNone/>
                      </a:pPr>
                      <a:endParaRPr sz="80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Tapaje – Dagua – Directos</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707" marB="4570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Anchicayá</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07" marB="4570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 súbita en el río Anchicayá y sus afluentes, que drena sus aguas hacia el Océano Pacífico en el departamento del Valle del Cauca. Se recomienda especial atención en el municipio de Dagua y Buenaventura (Valle del Cauca). </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8" marR="91448" marT="45707" marB="4570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46156507"/>
                  </a:ext>
                </a:extLst>
              </a:tr>
              <a:tr h="612000">
                <a:tc>
                  <a:txBody>
                    <a:bodyPr/>
                    <a:lstStyle/>
                    <a:p>
                      <a:pPr marL="0" marR="0" lvl="0" indent="0" algn="ctr" rtl="0">
                        <a:lnSpc>
                          <a:spcPct val="107000"/>
                        </a:lnSpc>
                        <a:spcBef>
                          <a:spcPts val="0"/>
                        </a:spcBef>
                        <a:spcAft>
                          <a:spcPts val="0"/>
                        </a:spcAft>
                        <a:buNone/>
                      </a:pPr>
                      <a:endParaRPr sz="80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Tapaje – Dagua – Directos</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628" marB="4562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Cuencas de los </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ríos Cajambre, Mayorquín y Raposo</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28" marB="4562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los </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ríos Cajambre, Mayorquín, Raposo y sus afluentes</a:t>
                      </a:r>
                      <a:r>
                        <a:rPr lang="es-CO" sz="900" u="none" strike="noStrike" cap="none" dirty="0">
                          <a:latin typeface="Verdana" panose="020B0604030504040204" pitchFamily="34" charset="0"/>
                          <a:ea typeface="Verdana" panose="020B0604030504040204" pitchFamily="34" charset="0"/>
                          <a:cs typeface="Arial Narrow"/>
                          <a:sym typeface="Arial Narrow"/>
                        </a:rPr>
                        <a:t>, directos al Océano Pacífico en el departamento del Valle del Cauca. Se recomienda especial atención en el municipio de Buenaventura (Valle del Cauca). </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8" marR="91448" marT="45628" marB="4562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64370781"/>
                  </a:ext>
                </a:extLst>
              </a:tr>
              <a:tr h="612000">
                <a:tc>
                  <a:txBody>
                    <a:bodyPr/>
                    <a:lstStyle/>
                    <a:p>
                      <a:pPr marL="0" marR="0" lvl="0" indent="0" algn="ctr" rtl="0">
                        <a:lnSpc>
                          <a:spcPct val="107000"/>
                        </a:lnSpc>
                        <a:spcBef>
                          <a:spcPts val="0"/>
                        </a:spcBef>
                        <a:spcAft>
                          <a:spcPts val="0"/>
                        </a:spcAft>
                        <a:buNone/>
                      </a:pPr>
                      <a:endParaRPr sz="80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Tapaje – Dagua – Directos</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667" marB="456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Naya – Yurumanguí</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67" marB="456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los ríos </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Naya – Yurumanguí y sus afluentes, especialmente el río San Francisco, a la altura del </a:t>
                      </a:r>
                      <a:r>
                        <a:rPr lang="es-CO" sz="900" u="none" strike="noStrike" cap="none" dirty="0">
                          <a:latin typeface="Verdana" panose="020B0604030504040204" pitchFamily="34" charset="0"/>
                          <a:ea typeface="Verdana" panose="020B0604030504040204" pitchFamily="34" charset="0"/>
                          <a:cs typeface="Arial Narrow"/>
                          <a:sym typeface="Arial Narrow"/>
                        </a:rPr>
                        <a:t>municipio de López de Micay – Cauca. </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8" marR="91448" marT="45667" marB="4566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75970568"/>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Tapaje – Dagua – Directos</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688" marB="456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San Juan de Micay</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88" marB="4568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el río </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San Juan de Micay </a:t>
                      </a:r>
                      <a:r>
                        <a:rPr lang="es-CO" sz="900" u="none" strike="noStrike" cap="none" dirty="0">
                          <a:latin typeface="Verdana" panose="020B0604030504040204" pitchFamily="34" charset="0"/>
                          <a:ea typeface="Verdana" panose="020B0604030504040204" pitchFamily="34" charset="0"/>
                          <a:cs typeface="Arial Narrow"/>
                          <a:sym typeface="Arial Narrow"/>
                        </a:rPr>
                        <a:t>y sus afluentes, aportante directo al Océano Pacífico. Se recomienda especial atención en los municipios de Argelia, San Miguel y López de Micay (Cauca). </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8" marR="91448" marT="45688" marB="4568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1056194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a:ea typeface="Verdana"/>
                          <a:cs typeface="Verdana"/>
                          <a:sym typeface="Verdana"/>
                        </a:rPr>
                        <a:t>Tapaje – Dagua – Directos</a:t>
                      </a:r>
                      <a:endParaRPr sz="900" b="0" u="none" strike="noStrike" cap="none" dirty="0">
                        <a:solidFill>
                          <a:srgbClr val="000000"/>
                        </a:solidFill>
                        <a:latin typeface="Verdana"/>
                        <a:ea typeface="Verdana"/>
                        <a:cs typeface="Verdana"/>
                        <a:sym typeface="Verdana"/>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a:ea typeface="Verdana"/>
                          <a:cs typeface="Verdana"/>
                          <a:sym typeface="Verdana"/>
                        </a:rPr>
                        <a:t>Cuenca del río Saija</a:t>
                      </a:r>
                      <a:endParaRPr sz="900" b="0" u="none" strike="noStrike" cap="none" dirty="0">
                        <a:solidFill>
                          <a:schemeClr val="dk1"/>
                        </a:solidFill>
                        <a:latin typeface="Verdana"/>
                        <a:ea typeface="Verdana"/>
                        <a:cs typeface="Verdana"/>
                        <a:sym typeface="Verdana"/>
                      </a:endParaRPr>
                    </a:p>
                  </a:txBody>
                  <a:tcPr marL="91450" marR="91450" marT="45725" marB="4572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ES" sz="900" u="none" strike="noStrike" cap="none" dirty="0">
                          <a:latin typeface="Verdana"/>
                          <a:ea typeface="Verdana"/>
                          <a:cs typeface="Verdana"/>
                          <a:sym typeface="Verdana"/>
                        </a:rPr>
                        <a:t>Probabilidad de crecientes súbitas en el río </a:t>
                      </a:r>
                      <a:r>
                        <a:rPr lang="es-ES" sz="900" u="none" strike="noStrike" cap="none" dirty="0" err="1">
                          <a:latin typeface="Verdana"/>
                          <a:ea typeface="Verdana"/>
                          <a:cs typeface="Verdana"/>
                          <a:sym typeface="Verdana"/>
                        </a:rPr>
                        <a:t>Saija</a:t>
                      </a:r>
                      <a:r>
                        <a:rPr lang="es-ES" sz="900" u="none" strike="noStrike" cap="none" dirty="0">
                          <a:latin typeface="Verdana"/>
                          <a:ea typeface="Verdana"/>
                          <a:cs typeface="Verdana"/>
                          <a:sym typeface="Verdana"/>
                        </a:rPr>
                        <a:t> y sus afluentes, aportante directo al Océano Pacífico. </a:t>
                      </a:r>
                    </a:p>
                  </a:txBody>
                  <a:tcPr marL="91450" marR="91450" marT="45725" marB="4572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88194847"/>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b="0" i="0" u="none" strike="noStrike" cap="none" dirty="0">
                          <a:solidFill>
                            <a:schemeClr val="dk1"/>
                          </a:solidFill>
                          <a:latin typeface="Verdana"/>
                          <a:ea typeface="Verdana"/>
                          <a:cs typeface="Verdana"/>
                          <a:sym typeface="Verdana"/>
                        </a:rPr>
                        <a:t>Tapaje – Dagua – Directos</a:t>
                      </a:r>
                    </a:p>
                  </a:txBody>
                  <a:tcPr marL="91450" marR="91450" marT="45750" marB="457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a:ea typeface="Verdana"/>
                          <a:cs typeface="Verdana"/>
                          <a:sym typeface="Verdana"/>
                        </a:rPr>
                        <a:t>Cuenca del río </a:t>
                      </a:r>
                      <a:r>
                        <a:rPr lang="es-CO" sz="900" b="0" i="0" u="none" strike="noStrike" cap="none" dirty="0">
                          <a:solidFill>
                            <a:schemeClr val="dk1"/>
                          </a:solidFill>
                          <a:latin typeface="Verdana"/>
                          <a:ea typeface="Verdana"/>
                          <a:cs typeface="Verdana"/>
                          <a:sym typeface="Verdana"/>
                        </a:rPr>
                        <a:t>Timbiquí</a:t>
                      </a:r>
                      <a:endParaRPr lang="es-CO" sz="900" b="0" u="none" strike="noStrike" cap="none" dirty="0">
                        <a:solidFill>
                          <a:schemeClr val="dk1"/>
                        </a:solidFill>
                        <a:latin typeface="Verdana"/>
                        <a:ea typeface="Verdana"/>
                        <a:cs typeface="Verdana"/>
                        <a:sym typeface="Verdana"/>
                      </a:endParaRPr>
                    </a:p>
                  </a:txBody>
                  <a:tcPr marL="91450" marR="91450" marT="45750" marB="457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ES" sz="900" u="none" strike="noStrike" cap="none" dirty="0">
                          <a:latin typeface="Verdana"/>
                          <a:ea typeface="Verdana"/>
                          <a:cs typeface="Verdana"/>
                          <a:sym typeface="Verdana"/>
                        </a:rPr>
                        <a:t>Probabilidad de crecientes súbitas en el río </a:t>
                      </a:r>
                      <a:r>
                        <a:rPr lang="es-ES" sz="900" b="0" i="0" u="none" strike="noStrike" cap="none" dirty="0">
                          <a:solidFill>
                            <a:schemeClr val="dk1"/>
                          </a:solidFill>
                          <a:latin typeface="Verdana"/>
                          <a:ea typeface="Verdana"/>
                          <a:cs typeface="Verdana"/>
                          <a:sym typeface="Verdana"/>
                        </a:rPr>
                        <a:t>Timbiquí y sus afluentes, aportante directo al Océano Pacífico. Especial atención en el municipio de Timbiquí (Cauca).</a:t>
                      </a:r>
                    </a:p>
                  </a:txBody>
                  <a:tcPr marL="91450" marR="91450" marT="45750" marB="4575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3961949"/>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b="0" i="0" u="none" strike="noStrike" cap="none" dirty="0">
                          <a:solidFill>
                            <a:schemeClr val="dk1"/>
                          </a:solidFill>
                          <a:latin typeface="Verdana"/>
                          <a:ea typeface="Verdana"/>
                          <a:cs typeface="Verdana"/>
                          <a:sym typeface="Verdana"/>
                        </a:rPr>
                        <a:t>Tapaje – Dagua – Directos</a:t>
                      </a:r>
                    </a:p>
                  </a:txBody>
                  <a:tcPr marL="91450" marR="91450" marT="45750" marB="457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a:ea typeface="Verdana"/>
                          <a:cs typeface="Verdana"/>
                          <a:sym typeface="Verdana"/>
                        </a:rPr>
                        <a:t>Cuenca del río </a:t>
                      </a:r>
                      <a:r>
                        <a:rPr lang="es-CO" sz="900" b="0" i="0" u="none" strike="noStrike" cap="none" dirty="0">
                          <a:solidFill>
                            <a:schemeClr val="dk1"/>
                          </a:solidFill>
                          <a:latin typeface="Verdana"/>
                          <a:ea typeface="Verdana"/>
                          <a:cs typeface="Verdana"/>
                          <a:sym typeface="Verdana"/>
                        </a:rPr>
                        <a:t>Guapi</a:t>
                      </a:r>
                      <a:endParaRPr lang="es-CO" sz="900" b="0" u="none" strike="noStrike" cap="none" dirty="0">
                        <a:solidFill>
                          <a:schemeClr val="dk1"/>
                        </a:solidFill>
                        <a:latin typeface="Verdana"/>
                        <a:ea typeface="Verdana"/>
                        <a:cs typeface="Verdana"/>
                        <a:sym typeface="Verdana"/>
                      </a:endParaRPr>
                    </a:p>
                  </a:txBody>
                  <a:tcPr marL="91450" marR="91450" marT="45750" marB="4575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ES" sz="900" u="none" strike="noStrike" cap="none" dirty="0">
                          <a:latin typeface="Verdana"/>
                          <a:ea typeface="Verdana"/>
                          <a:cs typeface="Verdana"/>
                          <a:sym typeface="Verdana"/>
                        </a:rPr>
                        <a:t>Probabilidad de crecientes súbitas en el río Guapi </a:t>
                      </a:r>
                      <a:r>
                        <a:rPr lang="es-ES" sz="900" b="0" i="0" u="none" strike="noStrike" cap="none" dirty="0">
                          <a:solidFill>
                            <a:schemeClr val="dk1"/>
                          </a:solidFill>
                          <a:latin typeface="Verdana"/>
                          <a:ea typeface="Verdana"/>
                          <a:cs typeface="Verdana"/>
                          <a:sym typeface="Verdana"/>
                        </a:rPr>
                        <a:t>y sus afluentes, aportante directo al Océano Pacífico. Especial atención en el municipio de Guapi (Cauca). </a:t>
                      </a:r>
                    </a:p>
                  </a:txBody>
                  <a:tcPr marL="91450" marR="91450" marT="45750" marB="4575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1066894"/>
                  </a:ext>
                </a:extLst>
              </a:tr>
            </a:tbl>
          </a:graphicData>
        </a:graphic>
      </p:graphicFrame>
      <p:sp>
        <p:nvSpPr>
          <p:cNvPr id="7" name="Google Shape;3036;p14">
            <a:extLst>
              <a:ext uri="{FF2B5EF4-FFF2-40B4-BE49-F238E27FC236}">
                <a16:creationId xmlns:a16="http://schemas.microsoft.com/office/drawing/2014/main" id="{54D7C8B7-5C3D-9174-DD06-DE53037481D9}"/>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0"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04 de septiembre de 2025 18:00 HLC</a:t>
            </a:r>
          </a:p>
          <a:p>
            <a:pPr marL="0" marR="0" lvl="0" indent="0" algn="ctr" defTabSz="913856" rtl="0" eaLnBrk="0" fontAlgn="base" latinLnBrk="0" hangingPunct="0">
              <a:lnSpc>
                <a:spcPct val="100000"/>
              </a:lnSpc>
              <a:spcBef>
                <a:spcPts val="0"/>
              </a:spcBef>
              <a:spcAft>
                <a:spcPts val="0"/>
              </a:spcAft>
              <a:buClr>
                <a:srgbClr val="000000"/>
              </a:buClr>
              <a:buSzPts val="1200"/>
              <a:buFont typeface="Arial" panose="020B0604020202020204" pitchFamily="34" charset="0"/>
              <a:buNone/>
              <a:tabLst/>
              <a:defRPr/>
            </a:pPr>
            <a:endParaRPr kumimoji="0" lang="es-CO" altLang="es-CO" sz="1050"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6" name="Google Shape;347;p9" descr="Recurso 25.png">
            <a:extLst>
              <a:ext uri="{FF2B5EF4-FFF2-40B4-BE49-F238E27FC236}">
                <a16:creationId xmlns:a16="http://schemas.microsoft.com/office/drawing/2014/main" id="{817182DE-CF9F-FB12-3F78-3B8BB63C7585}"/>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7" name="Google Shape;353;p9" descr="Recurso 37.png">
            <a:extLst>
              <a:ext uri="{FF2B5EF4-FFF2-40B4-BE49-F238E27FC236}">
                <a16:creationId xmlns:a16="http://schemas.microsoft.com/office/drawing/2014/main" id="{002CDCAA-FA38-6E54-16BA-B0A23AFC3BB6}"/>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9" name="Google Shape;353;p9" descr="Recurso 37.png">
            <a:extLst>
              <a:ext uri="{FF2B5EF4-FFF2-40B4-BE49-F238E27FC236}">
                <a16:creationId xmlns:a16="http://schemas.microsoft.com/office/drawing/2014/main" id="{4CAD8D26-B9C3-5B26-9054-2B571571C110}"/>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1" name="Google Shape;348;p9">
            <a:extLst>
              <a:ext uri="{FF2B5EF4-FFF2-40B4-BE49-F238E27FC236}">
                <a16:creationId xmlns:a16="http://schemas.microsoft.com/office/drawing/2014/main" id="{352B33E0-984E-7BC6-C190-E6274A389276}"/>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349;p9">
            <a:extLst>
              <a:ext uri="{FF2B5EF4-FFF2-40B4-BE49-F238E27FC236}">
                <a16:creationId xmlns:a16="http://schemas.microsoft.com/office/drawing/2014/main" id="{1B7F9F09-CAF5-2C05-B552-08CE4478A674}"/>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350;p9">
            <a:extLst>
              <a:ext uri="{FF2B5EF4-FFF2-40B4-BE49-F238E27FC236}">
                <a16:creationId xmlns:a16="http://schemas.microsoft.com/office/drawing/2014/main" id="{280D7986-8234-9DD7-21FE-95A22ABF5589}"/>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351;p9" descr="Recurso 32.png">
            <a:extLst>
              <a:ext uri="{FF2B5EF4-FFF2-40B4-BE49-F238E27FC236}">
                <a16:creationId xmlns:a16="http://schemas.microsoft.com/office/drawing/2014/main" id="{9390BA81-68CA-B155-ECA2-FE195CEB6047}"/>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Google Shape;352;p9">
            <a:extLst>
              <a:ext uri="{FF2B5EF4-FFF2-40B4-BE49-F238E27FC236}">
                <a16:creationId xmlns:a16="http://schemas.microsoft.com/office/drawing/2014/main" id="{380B12B7-576E-849A-C8E2-AFFCD7EC1E3C}"/>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Google Shape;354;p9" descr="Recurso 31.png">
            <a:extLst>
              <a:ext uri="{FF2B5EF4-FFF2-40B4-BE49-F238E27FC236}">
                <a16:creationId xmlns:a16="http://schemas.microsoft.com/office/drawing/2014/main" id="{09087AF6-C65D-8C1F-DACC-1C0C8688E6D3}"/>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Google Shape;158;p1" descr="Recurso 37.png">
            <a:extLst>
              <a:ext uri="{FF2B5EF4-FFF2-40B4-BE49-F238E27FC236}">
                <a16:creationId xmlns:a16="http://schemas.microsoft.com/office/drawing/2014/main" id="{26F32AEE-1A3F-90CA-1BF1-8E11D608E65F}"/>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476748" y="11730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Google Shape;357;p9">
            <a:extLst>
              <a:ext uri="{FF2B5EF4-FFF2-40B4-BE49-F238E27FC236}">
                <a16:creationId xmlns:a16="http://schemas.microsoft.com/office/drawing/2014/main" id="{EBF5CDEC-88A5-DADE-862C-53F1B3A071EF}"/>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8885" y="523154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Google Shape;358;p9">
            <a:extLst>
              <a:ext uri="{FF2B5EF4-FFF2-40B4-BE49-F238E27FC236}">
                <a16:creationId xmlns:a16="http://schemas.microsoft.com/office/drawing/2014/main" id="{26B13679-9A43-7D12-CBEF-A8CE31273F95}"/>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92535" y="589459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Google Shape;150;p1" descr="Recurso 25.png">
            <a:extLst>
              <a:ext uri="{FF2B5EF4-FFF2-40B4-BE49-F238E27FC236}">
                <a16:creationId xmlns:a16="http://schemas.microsoft.com/office/drawing/2014/main" id="{E3808AAF-609D-2499-28CE-E8F490734AC9}"/>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88566" y="4645031"/>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Google Shape;150;p1" descr="Recurso 25.png">
            <a:extLst>
              <a:ext uri="{FF2B5EF4-FFF2-40B4-BE49-F238E27FC236}">
                <a16:creationId xmlns:a16="http://schemas.microsoft.com/office/drawing/2014/main" id="{DE5419D1-839B-FB4C-3C5F-4C919358F2AC}"/>
              </a:ext>
            </a:extLst>
          </p:cNvPr>
          <p:cNvPicPr preferRelativeResize="0">
            <a:picLocks noChangeAspect="1" noChangeArrowheads="1"/>
          </p:cNvPicPr>
          <p:nvPr/>
        </p:nvPicPr>
        <p:blipFill>
          <a:blip r:embed="rId15" cstate="print">
            <a:extLst>
              <a:ext uri="{BEBA8EAE-BF5A-486C-A8C5-ECC9F3942E4B}">
                <a14:imgProps xmlns:a14="http://schemas.microsoft.com/office/drawing/2010/main">
                  <a14:imgLayer r:embed="rId16">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8566"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357;p9">
            <a:extLst>
              <a:ext uri="{FF2B5EF4-FFF2-40B4-BE49-F238E27FC236}">
                <a16:creationId xmlns:a16="http://schemas.microsoft.com/office/drawing/2014/main" id="{408A2C4F-E4FB-1A7C-3C26-45F5331EB90C}"/>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532327" y="2890125"/>
            <a:ext cx="48536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357;p9">
            <a:extLst>
              <a:ext uri="{FF2B5EF4-FFF2-40B4-BE49-F238E27FC236}">
                <a16:creationId xmlns:a16="http://schemas.microsoft.com/office/drawing/2014/main" id="{657EDB1A-D78D-D8BC-D73B-7F3C68054056}"/>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532327" y="2258979"/>
            <a:ext cx="48536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158;p1" descr="Recurso 37.png">
            <a:extLst>
              <a:ext uri="{FF2B5EF4-FFF2-40B4-BE49-F238E27FC236}">
                <a16:creationId xmlns:a16="http://schemas.microsoft.com/office/drawing/2014/main" id="{B32C93CA-2F48-FA06-B8F3-FF0F87A1C47E}"/>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2638145" y="3638376"/>
            <a:ext cx="286506" cy="2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158;p1" descr="Recurso 37.png">
            <a:extLst>
              <a:ext uri="{FF2B5EF4-FFF2-40B4-BE49-F238E27FC236}">
                <a16:creationId xmlns:a16="http://schemas.microsoft.com/office/drawing/2014/main" id="{84C7CE0E-1EF5-7D4F-01FE-F4AB60222B81}"/>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2560629" y="3929976"/>
            <a:ext cx="286506" cy="2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oogle Shape;158;p1" descr="Recurso 37.png">
            <a:extLst>
              <a:ext uri="{FF2B5EF4-FFF2-40B4-BE49-F238E27FC236}">
                <a16:creationId xmlns:a16="http://schemas.microsoft.com/office/drawing/2014/main" id="{88FA5E1D-25C5-B5EC-6493-FF11D4540D65}"/>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2477101" y="4234064"/>
            <a:ext cx="286506" cy="2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oogle Shape;158;p1" descr="Recurso 37.png">
            <a:extLst>
              <a:ext uri="{FF2B5EF4-FFF2-40B4-BE49-F238E27FC236}">
                <a16:creationId xmlns:a16="http://schemas.microsoft.com/office/drawing/2014/main" id="{282FC730-B30C-A5A6-EE12-6A6B3109B07F}"/>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2274123" y="4498111"/>
            <a:ext cx="286506" cy="2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Google Shape;158;p1" descr="Recurso 37.png">
            <a:extLst>
              <a:ext uri="{FF2B5EF4-FFF2-40B4-BE49-F238E27FC236}">
                <a16:creationId xmlns:a16="http://schemas.microsoft.com/office/drawing/2014/main" id="{3F9959CE-E7B8-2EB2-3B03-F0E84275120D}"/>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2062052" y="4732992"/>
            <a:ext cx="286506" cy="29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357;p9">
            <a:extLst>
              <a:ext uri="{FF2B5EF4-FFF2-40B4-BE49-F238E27FC236}">
                <a16:creationId xmlns:a16="http://schemas.microsoft.com/office/drawing/2014/main" id="{14FF11D6-FA74-D264-BAAC-C5E8CEADE067}"/>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4532327" y="1623402"/>
            <a:ext cx="485362" cy="467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357;p9">
            <a:extLst>
              <a:ext uri="{FF2B5EF4-FFF2-40B4-BE49-F238E27FC236}">
                <a16:creationId xmlns:a16="http://schemas.microsoft.com/office/drawing/2014/main" id="{674E3768-F2D1-448A-C863-0CE4A778F710}"/>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532327" y="3524610"/>
            <a:ext cx="48536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357;p9">
            <a:extLst>
              <a:ext uri="{FF2B5EF4-FFF2-40B4-BE49-F238E27FC236}">
                <a16:creationId xmlns:a16="http://schemas.microsoft.com/office/drawing/2014/main" id="{AC1E81B4-7CA3-47AA-5EEB-937D02D3E44B}"/>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4532327" y="4170849"/>
            <a:ext cx="485362" cy="467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oogle Shape;357;p9">
            <a:extLst>
              <a:ext uri="{FF2B5EF4-FFF2-40B4-BE49-F238E27FC236}">
                <a16:creationId xmlns:a16="http://schemas.microsoft.com/office/drawing/2014/main" id="{90DC0609-7906-61B9-EFA8-1CB24EAF60A8}"/>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532327" y="5981050"/>
            <a:ext cx="48536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357;p9">
            <a:extLst>
              <a:ext uri="{FF2B5EF4-FFF2-40B4-BE49-F238E27FC236}">
                <a16:creationId xmlns:a16="http://schemas.microsoft.com/office/drawing/2014/main" id="{FEAF376C-BD8C-366E-6C95-17C156C4E7E0}"/>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4532327" y="4779487"/>
            <a:ext cx="485362" cy="467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57;p9">
            <a:extLst>
              <a:ext uri="{FF2B5EF4-FFF2-40B4-BE49-F238E27FC236}">
                <a16:creationId xmlns:a16="http://schemas.microsoft.com/office/drawing/2014/main" id="{2402CB2B-789A-5A00-8F43-49ED27FCCBE6}"/>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4532327" y="5367025"/>
            <a:ext cx="485362" cy="467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70231838"/>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9434C-8CC6-0518-39ED-BF0C28E3A79D}"/>
            </a:ext>
          </a:extLst>
        </p:cNvPr>
        <p:cNvGrpSpPr/>
        <p:nvPr/>
      </p:nvGrpSpPr>
      <p:grpSpPr>
        <a:xfrm>
          <a:off x="0" y="0"/>
          <a:ext cx="0" cy="0"/>
          <a:chOff x="0" y="0"/>
          <a:chExt cx="0" cy="0"/>
        </a:xfrm>
      </p:grpSpPr>
      <p:pic>
        <p:nvPicPr>
          <p:cNvPr id="2" name="Google Shape;926;p22">
            <a:extLst>
              <a:ext uri="{FF2B5EF4-FFF2-40B4-BE49-F238E27FC236}">
                <a16:creationId xmlns:a16="http://schemas.microsoft.com/office/drawing/2014/main" id="{1E45C418-EBF0-EE38-81D6-904D40A300F9}"/>
              </a:ext>
            </a:extLst>
          </p:cNvPr>
          <p:cNvPicPr preferRelativeResize="0">
            <a:picLocks noChangeAspect="1" noChangeArrowheads="1"/>
          </p:cNvPicPr>
          <p:nvPr/>
        </p:nvPicPr>
        <p:blipFill>
          <a:blip r:embed="rId2" r:link="rId3" cstate="hqprint">
            <a:extLst>
              <a:ext uri="{28A0092B-C50C-407E-A947-70E740481C1C}">
                <a14:useLocalDpi xmlns:a14="http://schemas.microsoft.com/office/drawing/2010/main" val="0"/>
              </a:ext>
            </a:extLst>
          </a:blip>
          <a:srcRect/>
          <a:stretch>
            <a:fillRect/>
          </a:stretch>
        </p:blipFill>
        <p:spPr bwMode="auto">
          <a:xfrm>
            <a:off x="146048" y="973968"/>
            <a:ext cx="3968750" cy="5136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701" name="Google Shape;333;p8" descr="Recurso 18.png">
            <a:hlinkClick r:id="rId4" action="ppaction://hlinksldjump"/>
            <a:extLst>
              <a:ext uri="{FF2B5EF4-FFF2-40B4-BE49-F238E27FC236}">
                <a16:creationId xmlns:a16="http://schemas.microsoft.com/office/drawing/2014/main" id="{7182D4B5-EF95-9B68-32A6-E0903460D5F6}"/>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663" y="6135688"/>
            <a:ext cx="18049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702" name="Google Shape;5325;p223">
            <a:extLst>
              <a:ext uri="{FF2B5EF4-FFF2-40B4-BE49-F238E27FC236}">
                <a16:creationId xmlns:a16="http://schemas.microsoft.com/office/drawing/2014/main" id="{B595D9DB-449A-7D9C-62C4-D2C680694568}"/>
              </a:ext>
            </a:extLst>
          </p:cNvPr>
          <p:cNvSpPr>
            <a:spLocks noChangeAspect="1" noChangeArrowheads="1"/>
          </p:cNvSpPr>
          <p:nvPr/>
        </p:nvSpPr>
        <p:spPr bwMode="auto">
          <a:xfrm>
            <a:off x="-1414463" y="4692650"/>
            <a:ext cx="50482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56703" name="Google Shape;931;p22" descr="Recurso 37.png">
            <a:extLst>
              <a:ext uri="{FF2B5EF4-FFF2-40B4-BE49-F238E27FC236}">
                <a16:creationId xmlns:a16="http://schemas.microsoft.com/office/drawing/2014/main" id="{9FA351A7-470E-985F-C9D3-464A25A864B8}"/>
              </a:ext>
            </a:extLst>
          </p:cNvPr>
          <p:cNvSpPr>
            <a:spLocks noChangeAspect="1"/>
          </p:cNvSpPr>
          <p:nvPr/>
        </p:nvSpPr>
        <p:spPr bwMode="auto">
          <a:xfrm>
            <a:off x="3230563" y="2020888"/>
            <a:ext cx="288925"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2" name="Google Shape;3036;p14">
            <a:extLst>
              <a:ext uri="{FF2B5EF4-FFF2-40B4-BE49-F238E27FC236}">
                <a16:creationId xmlns:a16="http://schemas.microsoft.com/office/drawing/2014/main" id="{DB0B76E8-2365-04CA-1A01-FE022A0FC81C}"/>
              </a:ext>
            </a:extLst>
          </p:cNvPr>
          <p:cNvSpPr txBox="1">
            <a:spLocks noChangeArrowheads="1"/>
          </p:cNvSpPr>
          <p:nvPr/>
        </p:nvSpPr>
        <p:spPr bwMode="auto">
          <a:xfrm>
            <a:off x="3868822" y="812649"/>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0"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04 de septiembre de 2025 18:00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sp>
        <p:nvSpPr>
          <p:cNvPr id="3" name="Google Shape;347;p9" descr="Recurso 25.png">
            <a:extLst>
              <a:ext uri="{FF2B5EF4-FFF2-40B4-BE49-F238E27FC236}">
                <a16:creationId xmlns:a16="http://schemas.microsoft.com/office/drawing/2014/main" id="{92F389D3-B14C-742E-2A58-A980216D3278}"/>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8" name="Google Shape;353;p9" descr="Recurso 37.png">
            <a:extLst>
              <a:ext uri="{FF2B5EF4-FFF2-40B4-BE49-F238E27FC236}">
                <a16:creationId xmlns:a16="http://schemas.microsoft.com/office/drawing/2014/main" id="{88735504-8E0F-7502-0834-BD6017153ECF}"/>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6" name="Google Shape;353;p9" descr="Recurso 37.png">
            <a:extLst>
              <a:ext uri="{FF2B5EF4-FFF2-40B4-BE49-F238E27FC236}">
                <a16:creationId xmlns:a16="http://schemas.microsoft.com/office/drawing/2014/main" id="{A90A4EA1-FA1D-3A4E-9C7D-264DE20D406D}"/>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3" name="Google Shape;348;p9">
            <a:extLst>
              <a:ext uri="{FF2B5EF4-FFF2-40B4-BE49-F238E27FC236}">
                <a16:creationId xmlns:a16="http://schemas.microsoft.com/office/drawing/2014/main" id="{5238230E-21B0-70F4-19F8-1F9FEB52FDFE}"/>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349;p9">
            <a:extLst>
              <a:ext uri="{FF2B5EF4-FFF2-40B4-BE49-F238E27FC236}">
                <a16:creationId xmlns:a16="http://schemas.microsoft.com/office/drawing/2014/main" id="{5FE7CB56-10CB-E928-09EC-8FF8E270EC10}"/>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oogle Shape;350;p9">
            <a:extLst>
              <a:ext uri="{FF2B5EF4-FFF2-40B4-BE49-F238E27FC236}">
                <a16:creationId xmlns:a16="http://schemas.microsoft.com/office/drawing/2014/main" id="{C734BC79-F3FB-9618-CDD3-72B1B0D6CFE7}"/>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351;p9" descr="Recurso 32.png">
            <a:extLst>
              <a:ext uri="{FF2B5EF4-FFF2-40B4-BE49-F238E27FC236}">
                <a16:creationId xmlns:a16="http://schemas.microsoft.com/office/drawing/2014/main" id="{9C16E248-55B0-9915-97EA-4E6377A529EC}"/>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oogle Shape;352;p9">
            <a:extLst>
              <a:ext uri="{FF2B5EF4-FFF2-40B4-BE49-F238E27FC236}">
                <a16:creationId xmlns:a16="http://schemas.microsoft.com/office/drawing/2014/main" id="{A05307C0-055E-4844-C95D-57805712B1DC}"/>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oogle Shape;354;p9" descr="Recurso 31.png">
            <a:extLst>
              <a:ext uri="{FF2B5EF4-FFF2-40B4-BE49-F238E27FC236}">
                <a16:creationId xmlns:a16="http://schemas.microsoft.com/office/drawing/2014/main" id="{159D1039-6F58-5F7E-FDA2-88E67A1BBAAF}"/>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oogle Shape;158;p1" descr="Recurso 37.png">
            <a:extLst>
              <a:ext uri="{FF2B5EF4-FFF2-40B4-BE49-F238E27FC236}">
                <a16:creationId xmlns:a16="http://schemas.microsoft.com/office/drawing/2014/main" id="{344C4404-1BE3-49B3-D85F-70DFAEF4B641}"/>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9"/>
          <a:stretch>
            <a:fillRect/>
          </a:stretch>
        </p:blipFill>
        <p:spPr bwMode="auto">
          <a:xfrm>
            <a:off x="-476749" y="1144950"/>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oogle Shape;357;p9">
            <a:extLst>
              <a:ext uri="{FF2B5EF4-FFF2-40B4-BE49-F238E27FC236}">
                <a16:creationId xmlns:a16="http://schemas.microsoft.com/office/drawing/2014/main" id="{1AF2D7AD-8FDC-871F-ABD1-6383251AF29A}"/>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98885" y="523154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Google Shape;150;p1" descr="Recurso 25.png">
            <a:extLst>
              <a:ext uri="{FF2B5EF4-FFF2-40B4-BE49-F238E27FC236}">
                <a16:creationId xmlns:a16="http://schemas.microsoft.com/office/drawing/2014/main" id="{F4CBC911-0EC6-F010-B048-422FCBFA8098}"/>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88566" y="4645031"/>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Google Shape;150;p1" descr="Recurso 25.png">
            <a:extLst>
              <a:ext uri="{FF2B5EF4-FFF2-40B4-BE49-F238E27FC236}">
                <a16:creationId xmlns:a16="http://schemas.microsoft.com/office/drawing/2014/main" id="{85869A47-D30A-2033-C65D-8126C3CE20D5}"/>
              </a:ext>
            </a:extLst>
          </p:cNvPr>
          <p:cNvPicPr preferRelativeResize="0">
            <a:picLocks noChangeAspect="1" noChangeArrowheads="1"/>
          </p:cNvPicPr>
          <p:nvPr/>
        </p:nvPicPr>
        <p:blipFill>
          <a:blip r:embed="rId15" cstate="print">
            <a:extLst>
              <a:ext uri="{BEBA8EAE-BF5A-486C-A8C5-ECC9F3942E4B}">
                <a14:imgProps xmlns:a14="http://schemas.microsoft.com/office/drawing/2010/main">
                  <a14:imgLayer r:embed="rId16">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8566"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58;p9">
            <a:extLst>
              <a:ext uri="{FF2B5EF4-FFF2-40B4-BE49-F238E27FC236}">
                <a16:creationId xmlns:a16="http://schemas.microsoft.com/office/drawing/2014/main" id="{42573C69-EF27-C15F-14C3-C26863224216}"/>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20713" y="5900738"/>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Google Shape;886;p20">
            <a:extLst>
              <a:ext uri="{FF2B5EF4-FFF2-40B4-BE49-F238E27FC236}">
                <a16:creationId xmlns:a16="http://schemas.microsoft.com/office/drawing/2014/main" id="{A934A07A-E7CA-22BC-C76D-2B3C6D81EAFD}"/>
              </a:ext>
            </a:extLst>
          </p:cNvPr>
          <p:cNvGraphicFramePr/>
          <p:nvPr>
            <p:extLst>
              <p:ext uri="{D42A27DB-BD31-4B8C-83A1-F6EECF244321}">
                <p14:modId xmlns:p14="http://schemas.microsoft.com/office/powerpoint/2010/main" val="3527247514"/>
              </p:ext>
            </p:extLst>
          </p:nvPr>
        </p:nvGraphicFramePr>
        <p:xfrm>
          <a:off x="4264901" y="1690655"/>
          <a:ext cx="7781051" cy="2806511"/>
        </p:xfrm>
        <a:graphic>
          <a:graphicData uri="http://schemas.openxmlformats.org/drawingml/2006/table">
            <a:tbl>
              <a:tblPr>
                <a:noFill/>
              </a:tblPr>
              <a:tblGrid>
                <a:gridCol w="742683">
                  <a:extLst>
                    <a:ext uri="{9D8B030D-6E8A-4147-A177-3AD203B41FA5}">
                      <a16:colId xmlns:a16="http://schemas.microsoft.com/office/drawing/2014/main" val="20000"/>
                    </a:ext>
                  </a:extLst>
                </a:gridCol>
                <a:gridCol w="1068867">
                  <a:extLst>
                    <a:ext uri="{9D8B030D-6E8A-4147-A177-3AD203B41FA5}">
                      <a16:colId xmlns:a16="http://schemas.microsoft.com/office/drawing/2014/main" val="20001"/>
                    </a:ext>
                  </a:extLst>
                </a:gridCol>
                <a:gridCol w="1092103">
                  <a:extLst>
                    <a:ext uri="{9D8B030D-6E8A-4147-A177-3AD203B41FA5}">
                      <a16:colId xmlns:a16="http://schemas.microsoft.com/office/drawing/2014/main" val="20002"/>
                    </a:ext>
                  </a:extLst>
                </a:gridCol>
                <a:gridCol w="4877398">
                  <a:extLst>
                    <a:ext uri="{9D8B030D-6E8A-4147-A177-3AD203B41FA5}">
                      <a16:colId xmlns:a16="http://schemas.microsoft.com/office/drawing/2014/main" val="20003"/>
                    </a:ext>
                  </a:extLst>
                </a:gridCol>
              </a:tblGrid>
              <a:tr h="611981">
                <a:tc>
                  <a:txBody>
                    <a:bodyPr/>
                    <a:lstStyle/>
                    <a:p>
                      <a:pPr marL="0" marR="0" lvl="0" indent="0" algn="ctr" rtl="0">
                        <a:lnSpc>
                          <a:spcPct val="100000"/>
                        </a:lnSpc>
                        <a:spcBef>
                          <a:spcPts val="0"/>
                        </a:spcBef>
                        <a:spcAft>
                          <a:spcPts val="0"/>
                        </a:spcAft>
                        <a:buClr>
                          <a:schemeClr val="lt1"/>
                        </a:buClr>
                        <a:buSzPts val="1000"/>
                        <a:buFont typeface="Arial"/>
                        <a:buNone/>
                      </a:pPr>
                      <a:r>
                        <a:rPr lang="es-CO" sz="90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900" u="none" strike="noStrike" cap="none" dirty="0">
                        <a:latin typeface="Verdana" panose="020B0604030504040204" pitchFamily="34" charset="0"/>
                        <a:ea typeface="Verdana" panose="020B0604030504040204" pitchFamily="34" charset="0"/>
                      </a:endParaRPr>
                    </a:p>
                  </a:txBody>
                  <a:tcPr marL="91430" marR="91430" marT="45719" marB="45719" anchor="ctr">
                    <a:lnL w="12700" cap="flat" cmpd="sng" algn="ctr">
                      <a:no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ctr" rtl="0">
                        <a:lnSpc>
                          <a:spcPct val="100000"/>
                        </a:lnSpc>
                        <a:spcBef>
                          <a:spcPts val="0"/>
                        </a:spcBef>
                        <a:spcAft>
                          <a:spcPts val="0"/>
                        </a:spcAft>
                        <a:buClr>
                          <a:schemeClr val="lt1"/>
                        </a:buClr>
                        <a:buSzPts val="1000"/>
                        <a:buFont typeface="Arial"/>
                        <a:buNone/>
                      </a:pPr>
                      <a:r>
                        <a:rPr lang="es-CO" sz="90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Zona Hidrográfica</a:t>
                      </a:r>
                      <a:endParaRPr sz="900" u="none" strike="noStrike" cap="none" dirty="0">
                        <a:latin typeface="Verdana" panose="020B0604030504040204" pitchFamily="34" charset="0"/>
                        <a:ea typeface="Verdana" panose="020B0604030504040204" pitchFamily="34" charset="0"/>
                      </a:endParaRPr>
                    </a:p>
                  </a:txBody>
                  <a:tcPr marL="91430" marR="91430" marT="45719" marB="45719"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ctr" rtl="0">
                        <a:lnSpc>
                          <a:spcPct val="100000"/>
                        </a:lnSpc>
                        <a:spcBef>
                          <a:spcPts val="0"/>
                        </a:spcBef>
                        <a:spcAft>
                          <a:spcPts val="0"/>
                        </a:spcAft>
                        <a:buClr>
                          <a:schemeClr val="lt1"/>
                        </a:buClr>
                        <a:buSzPts val="1000"/>
                        <a:buFont typeface="Arial"/>
                        <a:buNone/>
                      </a:pPr>
                      <a:r>
                        <a:rPr lang="es-CO" sz="90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Subzona o </a:t>
                      </a:r>
                      <a:endParaRPr sz="900" u="none" strike="noStrike" cap="none" dirty="0">
                        <a:latin typeface="Verdana" panose="020B0604030504040204" pitchFamily="34" charset="0"/>
                        <a:ea typeface="Verdana" panose="020B0604030504040204" pitchFamily="34" charset="0"/>
                      </a:endParaRPr>
                    </a:p>
                    <a:p>
                      <a:pPr marL="0" marR="0" lvl="0" indent="0" algn="ctr" rtl="0">
                        <a:lnSpc>
                          <a:spcPct val="100000"/>
                        </a:lnSpc>
                        <a:spcBef>
                          <a:spcPts val="0"/>
                        </a:spcBef>
                        <a:spcAft>
                          <a:spcPts val="0"/>
                        </a:spcAft>
                        <a:buClr>
                          <a:schemeClr val="lt1"/>
                        </a:buClr>
                        <a:buSzPts val="1000"/>
                        <a:buFont typeface="Arial"/>
                        <a:buNone/>
                      </a:pPr>
                      <a:r>
                        <a:rPr lang="es-CO" sz="90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Cuenca Hidrográfica</a:t>
                      </a:r>
                      <a:endParaRPr sz="900" u="none" strike="noStrike" cap="none" dirty="0">
                        <a:latin typeface="Verdana" panose="020B0604030504040204" pitchFamily="34" charset="0"/>
                        <a:ea typeface="Verdana" panose="020B0604030504040204" pitchFamily="34" charset="0"/>
                      </a:endParaRPr>
                    </a:p>
                  </a:txBody>
                  <a:tcPr marL="91430" marR="91430" marT="45719" marB="45719"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ctr" rtl="0">
                        <a:lnSpc>
                          <a:spcPct val="100000"/>
                        </a:lnSpc>
                        <a:spcBef>
                          <a:spcPts val="0"/>
                        </a:spcBef>
                        <a:spcAft>
                          <a:spcPts val="0"/>
                        </a:spcAft>
                        <a:buClr>
                          <a:schemeClr val="lt1"/>
                        </a:buClr>
                        <a:buSzPts val="1000"/>
                        <a:buFont typeface="Arial"/>
                        <a:buNone/>
                      </a:pPr>
                      <a:r>
                        <a:rPr lang="es-CO" sz="90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Descripción de la alerta hidrológica</a:t>
                      </a:r>
                      <a:endParaRPr sz="900" u="none" strike="noStrike" cap="none" dirty="0">
                        <a:latin typeface="Verdana" panose="020B0604030504040204" pitchFamily="34" charset="0"/>
                        <a:ea typeface="Verdana" panose="020B0604030504040204" pitchFamily="34" charset="0"/>
                      </a:endParaRPr>
                    </a:p>
                  </a:txBody>
                  <a:tcPr marL="91430" marR="91430" marT="45719" marB="45719" anchor="ctr">
                    <a:lnL w="12700" cap="flat" cmpd="sng" algn="ctr">
                      <a:solidFill>
                        <a:schemeClr val="accent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611981">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0" marR="91430" marT="45719" marB="45719" anchor="ctr">
                    <a:lnL w="12700" cap="flat" cmpd="sng" algn="ctr">
                      <a:no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Alto Magdalena</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2" marR="91442" marT="45737" marB="45737"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alta del río Magdalena</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42" marR="91442" marT="45737" marB="45737"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lvl="0" algn="just"/>
                      <a:r>
                        <a:rPr lang="es-CO" sz="900" u="none" strike="noStrike" kern="1200" cap="none" dirty="0">
                          <a:solidFill>
                            <a:schemeClr val="tx1"/>
                          </a:solidFill>
                          <a:latin typeface="Verdana" panose="020B0604030504040204" pitchFamily="34" charset="0"/>
                          <a:ea typeface="Verdana" panose="020B0604030504040204" pitchFamily="34" charset="0"/>
                          <a:cs typeface="+mn-cs"/>
                        </a:rPr>
                        <a:t>Probabilidad de crecientes súbitas en el río Magdalena y aportantes en su cuenca alta, especialmente en las quebradas Cabuyal, La Burrera, Camberos, Agua Blanca, Los Andes, La Cascajosa, La Fría, La </a:t>
                      </a:r>
                      <a:r>
                        <a:rPr lang="es-CO" sz="900" u="none" strike="noStrike" kern="1200" cap="none" dirty="0" err="1">
                          <a:solidFill>
                            <a:schemeClr val="tx1"/>
                          </a:solidFill>
                          <a:latin typeface="Verdana" panose="020B0604030504040204" pitchFamily="34" charset="0"/>
                          <a:ea typeface="Verdana" panose="020B0604030504040204" pitchFamily="34" charset="0"/>
                          <a:cs typeface="+mn-cs"/>
                        </a:rPr>
                        <a:t>Quebradona</a:t>
                      </a:r>
                      <a:r>
                        <a:rPr lang="es-CO" sz="900" u="none" strike="noStrike" kern="1200" cap="none" dirty="0">
                          <a:solidFill>
                            <a:schemeClr val="tx1"/>
                          </a:solidFill>
                          <a:latin typeface="Verdana" panose="020B0604030504040204" pitchFamily="34" charset="0"/>
                          <a:ea typeface="Verdana" panose="020B0604030504040204" pitchFamily="34" charset="0"/>
                          <a:cs typeface="+mn-cs"/>
                        </a:rPr>
                        <a:t>, </a:t>
                      </a:r>
                      <a:r>
                        <a:rPr lang="es-CO" sz="900" u="none" strike="noStrike" kern="1200" cap="none" dirty="0" err="1">
                          <a:solidFill>
                            <a:schemeClr val="tx1"/>
                          </a:solidFill>
                          <a:latin typeface="Verdana" panose="020B0604030504040204" pitchFamily="34" charset="0"/>
                          <a:ea typeface="Verdana" panose="020B0604030504040204" pitchFamily="34" charset="0"/>
                          <a:cs typeface="+mn-cs"/>
                        </a:rPr>
                        <a:t>Calamolos</a:t>
                      </a:r>
                      <a:r>
                        <a:rPr lang="es-CO" sz="900" u="none" strike="noStrike" kern="1200" cap="none" dirty="0">
                          <a:solidFill>
                            <a:schemeClr val="tx1"/>
                          </a:solidFill>
                          <a:latin typeface="Verdana" panose="020B0604030504040204" pitchFamily="34" charset="0"/>
                          <a:ea typeface="Verdana" panose="020B0604030504040204" pitchFamily="34" charset="0"/>
                          <a:cs typeface="+mn-cs"/>
                        </a:rPr>
                        <a:t> y La Chorrera, y en los ríos </a:t>
                      </a:r>
                      <a:r>
                        <a:rPr lang="es-CO" sz="900" u="none" strike="noStrike" kern="1200" cap="none" dirty="0" err="1">
                          <a:solidFill>
                            <a:schemeClr val="tx1"/>
                          </a:solidFill>
                          <a:latin typeface="Verdana" panose="020B0604030504040204" pitchFamily="34" charset="0"/>
                          <a:ea typeface="Verdana" panose="020B0604030504040204" pitchFamily="34" charset="0"/>
                          <a:cs typeface="+mn-cs"/>
                        </a:rPr>
                        <a:t>Guachicos</a:t>
                      </a:r>
                      <a:r>
                        <a:rPr lang="es-CO" sz="900" u="none" strike="noStrike" kern="1200" cap="none" dirty="0">
                          <a:solidFill>
                            <a:schemeClr val="tx1"/>
                          </a:solidFill>
                          <a:latin typeface="Verdana" panose="020B0604030504040204" pitchFamily="34" charset="0"/>
                          <a:ea typeface="Verdana" panose="020B0604030504040204" pitchFamily="34" charset="0"/>
                          <a:cs typeface="+mn-cs"/>
                        </a:rPr>
                        <a:t> y Guarapas. Especial atención en los municipios de San Agustín, Isnos, Palestina y Pitalito (Huila). </a:t>
                      </a:r>
                      <a:endParaRPr lang="es-CO" sz="900" b="1" u="none" strike="noStrike" kern="1200" cap="none" dirty="0">
                        <a:solidFill>
                          <a:schemeClr val="tx1"/>
                        </a:solidFill>
                        <a:latin typeface="Verdana" panose="020B0604030504040204" pitchFamily="34" charset="0"/>
                        <a:ea typeface="Verdana" panose="020B0604030504040204" pitchFamily="34" charset="0"/>
                        <a:cs typeface="+mn-cs"/>
                      </a:endParaRPr>
                    </a:p>
                  </a:txBody>
                  <a:tcPr marL="91442" marR="91442" marT="45737" marB="45737" anchor="ctr">
                    <a:lnL w="12700" cap="flat" cmpd="sng" algn="ctr">
                      <a:solidFill>
                        <a:schemeClr val="accent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23803284"/>
                  </a:ext>
                </a:extLst>
              </a:tr>
              <a:tr h="611981">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0" marR="91430" marT="45719" marB="45719" anchor="ctr">
                    <a:lnL w="12700" cap="flat" cmpd="sng" algn="ctr">
                      <a:no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Alto</a:t>
                      </a:r>
                      <a:endParaRPr sz="900" dirty="0">
                        <a:latin typeface="Verdana" panose="020B0604030504040204" pitchFamily="34" charset="0"/>
                        <a:ea typeface="Verdana" panose="020B0604030504040204" pitchFamily="34" charset="0"/>
                      </a:endParaRPr>
                    </a:p>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Magdalena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2" marR="91442" marT="45741" marB="45741"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Suaza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2" marR="91442" marT="45741" marB="45741"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CO" sz="900" u="none" strike="noStrike" kern="1200" cap="none" dirty="0">
                          <a:solidFill>
                            <a:schemeClr val="tx1"/>
                          </a:solidFill>
                          <a:latin typeface="Verdana" panose="020B0604030504040204" pitchFamily="34" charset="0"/>
                          <a:ea typeface="Verdana" panose="020B0604030504040204" pitchFamily="34" charset="0"/>
                          <a:cs typeface="+mn-cs"/>
                        </a:rPr>
                        <a:t>Probabilidad de crecientes súbitas en el río Suaza y sus aportantes, especialmente el río Suárez y las quebradas La </a:t>
                      </a:r>
                      <a:r>
                        <a:rPr lang="es-CO" sz="900" u="none" strike="noStrike" kern="1200" cap="none" dirty="0" err="1">
                          <a:solidFill>
                            <a:schemeClr val="tx1"/>
                          </a:solidFill>
                          <a:latin typeface="Verdana" panose="020B0604030504040204" pitchFamily="34" charset="0"/>
                          <a:ea typeface="Verdana" panose="020B0604030504040204" pitchFamily="34" charset="0"/>
                          <a:cs typeface="+mn-cs"/>
                        </a:rPr>
                        <a:t>Atoguache</a:t>
                      </a:r>
                      <a:r>
                        <a:rPr lang="es-CO" sz="900" u="none" strike="noStrike" kern="1200" cap="none" dirty="0">
                          <a:solidFill>
                            <a:schemeClr val="tx1"/>
                          </a:solidFill>
                          <a:latin typeface="Verdana" panose="020B0604030504040204" pitchFamily="34" charset="0"/>
                          <a:ea typeface="Verdana" panose="020B0604030504040204" pitchFamily="34" charset="0"/>
                          <a:cs typeface="+mn-cs"/>
                        </a:rPr>
                        <a:t>, La </a:t>
                      </a:r>
                      <a:r>
                        <a:rPr lang="es-CO" sz="900" u="none" strike="noStrike" kern="1200" cap="none" dirty="0" err="1">
                          <a:solidFill>
                            <a:schemeClr val="tx1"/>
                          </a:solidFill>
                          <a:latin typeface="Verdana" panose="020B0604030504040204" pitchFamily="34" charset="0"/>
                          <a:ea typeface="Verdana" panose="020B0604030504040204" pitchFamily="34" charset="0"/>
                          <a:cs typeface="+mn-cs"/>
                        </a:rPr>
                        <a:t>Trujilla</a:t>
                      </a:r>
                      <a:r>
                        <a:rPr lang="es-CO" sz="900" u="none" strike="noStrike" kern="1200" cap="none" dirty="0">
                          <a:solidFill>
                            <a:schemeClr val="tx1"/>
                          </a:solidFill>
                          <a:latin typeface="Verdana" panose="020B0604030504040204" pitchFamily="34" charset="0"/>
                          <a:ea typeface="Verdana" panose="020B0604030504040204" pitchFamily="34" charset="0"/>
                          <a:cs typeface="+mn-cs"/>
                        </a:rPr>
                        <a:t>, La Danta, </a:t>
                      </a:r>
                      <a:r>
                        <a:rPr lang="es-CO" sz="900" u="none" strike="noStrike" kern="1200" cap="none" dirty="0" err="1">
                          <a:solidFill>
                            <a:schemeClr val="tx1"/>
                          </a:solidFill>
                          <a:latin typeface="Verdana" panose="020B0604030504040204" pitchFamily="34" charset="0"/>
                          <a:ea typeface="Verdana" panose="020B0604030504040204" pitchFamily="34" charset="0"/>
                          <a:cs typeface="+mn-cs"/>
                        </a:rPr>
                        <a:t>Mantagua</a:t>
                      </a:r>
                      <a:r>
                        <a:rPr lang="es-CO" sz="900" u="none" strike="noStrike" kern="1200" cap="none" dirty="0">
                          <a:solidFill>
                            <a:schemeClr val="tx1"/>
                          </a:solidFill>
                          <a:latin typeface="Verdana" panose="020B0604030504040204" pitchFamily="34" charset="0"/>
                          <a:ea typeface="Verdana" panose="020B0604030504040204" pitchFamily="34" charset="0"/>
                          <a:cs typeface="+mn-cs"/>
                        </a:rPr>
                        <a:t>, La Neme, La Calle, La correntosa y La Suspiro. Especial atención en los municipios de Acevedo, Suaza, Altamira y Guadalupe (Huila). </a:t>
                      </a:r>
                    </a:p>
                  </a:txBody>
                  <a:tcPr marL="91442" marR="91442" marT="45741" marB="45741" anchor="ctr">
                    <a:lnL w="12700" cap="flat" cmpd="sng" algn="ctr">
                      <a:solidFill>
                        <a:schemeClr val="accent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64973248"/>
                  </a:ext>
                </a:extLst>
              </a:tr>
              <a:tr h="611981">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0" marR="91430" marT="45719" marB="45719" anchor="ctr">
                    <a:lnL w="12700" cap="flat" cmpd="sng" algn="ctr">
                      <a:no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Alto Magdalena</a:t>
                      </a:r>
                    </a:p>
                  </a:txBody>
                  <a:tcPr marL="91442" marR="91442" marT="45667" marB="45667"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Cuenca del río Timaná</a:t>
                      </a:r>
                    </a:p>
                  </a:txBody>
                  <a:tcPr marL="91442" marR="91442" marT="45667" marB="45667"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del río Magdalena y probabilidad de crecientes súbitas del río Timaná y su afluente la quebrada </a:t>
                      </a:r>
                      <a:r>
                        <a:rPr lang="es-CO" sz="900" b="0" dirty="0">
                          <a:latin typeface="Verdana" panose="020B0604030504040204" pitchFamily="34" charset="0"/>
                          <a:ea typeface="Verdana" panose="020B0604030504040204" pitchFamily="34" charset="0"/>
                          <a:cs typeface="Arial Narrow"/>
                          <a:sym typeface="Arial Narrow"/>
                        </a:rPr>
                        <a:t>La Calentura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entre</a:t>
                      </a:r>
                      <a:r>
                        <a:rPr lang="es-CO" sz="900" b="0" u="none" strike="noStrike" baseline="0" dirty="0">
                          <a:solidFill>
                            <a:schemeClr val="dk1"/>
                          </a:solidFill>
                          <a:latin typeface="Verdana" panose="020B0604030504040204" pitchFamily="34" charset="0"/>
                          <a:ea typeface="Verdana" panose="020B0604030504040204" pitchFamily="34" charset="0"/>
                          <a:cs typeface="Arial Narrow"/>
                          <a:sym typeface="Arial Narrow"/>
                        </a:rPr>
                        <a:t> otros directos al Magdalena y sus aportantes, como las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quebradas La Hondura y Holguín. Se recomienda estar atentos a la altura de los municipios de </a:t>
                      </a:r>
                      <a:r>
                        <a:rPr lang="es-CO" sz="900" dirty="0">
                          <a:latin typeface="Verdana" panose="020B0604030504040204" pitchFamily="34" charset="0"/>
                          <a:ea typeface="Verdana" panose="020B0604030504040204" pitchFamily="34" charset="0"/>
                          <a:cs typeface="Arial Narrow"/>
                          <a:sym typeface="Arial Narrow"/>
                        </a:rPr>
                        <a:t>Timaná,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Altamira y Elías (Huila). </a:t>
                      </a:r>
                      <a:endParaRPr lang="es-CO" sz="900" b="0" dirty="0">
                        <a:latin typeface="Verdana" panose="020B0604030504040204" pitchFamily="34" charset="0"/>
                        <a:ea typeface="Verdana" panose="020B0604030504040204" pitchFamily="34" charset="0"/>
                        <a:cs typeface="Arial Narrow"/>
                        <a:sym typeface="Arial Narrow"/>
                      </a:endParaRPr>
                    </a:p>
                  </a:txBody>
                  <a:tcPr marL="91442" marR="91442" marT="45667" marB="45667" anchor="ctr">
                    <a:lnL w="12700" cap="flat" cmpd="sng" algn="ctr">
                      <a:solidFill>
                        <a:schemeClr val="accent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01361948"/>
                  </a:ext>
                </a:extLst>
              </a:tr>
            </a:tbl>
          </a:graphicData>
        </a:graphic>
      </p:graphicFrame>
      <p:sp>
        <p:nvSpPr>
          <p:cNvPr id="5" name="Google Shape;939;p22">
            <a:extLst>
              <a:ext uri="{FF2B5EF4-FFF2-40B4-BE49-F238E27FC236}">
                <a16:creationId xmlns:a16="http://schemas.microsoft.com/office/drawing/2014/main" id="{C02E2C99-6A23-655E-4A27-72252986069D}"/>
              </a:ext>
            </a:extLst>
          </p:cNvPr>
          <p:cNvSpPr>
            <a:spLocks noChangeAspect="1" noChangeArrowheads="1"/>
          </p:cNvSpPr>
          <p:nvPr/>
        </p:nvSpPr>
        <p:spPr bwMode="auto">
          <a:xfrm>
            <a:off x="4470249" y="2609842"/>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s-CO" altLang="es-CO" sz="1800"/>
          </a:p>
        </p:txBody>
      </p:sp>
      <p:pic>
        <p:nvPicPr>
          <p:cNvPr id="9" name="Google Shape;358;p9">
            <a:extLst>
              <a:ext uri="{FF2B5EF4-FFF2-40B4-BE49-F238E27FC236}">
                <a16:creationId xmlns:a16="http://schemas.microsoft.com/office/drawing/2014/main" id="{287D9BCA-D23E-A06C-7BEB-160197A86867}"/>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400546" y="2443516"/>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158;p1" descr="Recurso 37.png">
            <a:extLst>
              <a:ext uri="{FF2B5EF4-FFF2-40B4-BE49-F238E27FC236}">
                <a16:creationId xmlns:a16="http://schemas.microsoft.com/office/drawing/2014/main" id="{5AE15E43-C22C-BF4E-2033-528DE144514D}"/>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9"/>
          <a:stretch>
            <a:fillRect/>
          </a:stretch>
        </p:blipFill>
        <p:spPr bwMode="auto">
          <a:xfrm>
            <a:off x="681275" y="5324083"/>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358;p9">
            <a:extLst>
              <a:ext uri="{FF2B5EF4-FFF2-40B4-BE49-F238E27FC236}">
                <a16:creationId xmlns:a16="http://schemas.microsoft.com/office/drawing/2014/main" id="{FD74A676-B665-6D9E-AD5B-ABD0863A9E1A}"/>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398958" y="3876487"/>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58;p9">
            <a:extLst>
              <a:ext uri="{FF2B5EF4-FFF2-40B4-BE49-F238E27FC236}">
                <a16:creationId xmlns:a16="http://schemas.microsoft.com/office/drawing/2014/main" id="{666FACE1-CF99-56D1-50EA-0836964D7B30}"/>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4398957" y="3163352"/>
            <a:ext cx="481013"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158;p1" descr="Recurso 37.png">
            <a:extLst>
              <a:ext uri="{FF2B5EF4-FFF2-40B4-BE49-F238E27FC236}">
                <a16:creationId xmlns:a16="http://schemas.microsoft.com/office/drawing/2014/main" id="{0160B9A3-4058-D05A-4A66-7DA33A65C7DD}"/>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9"/>
          <a:stretch>
            <a:fillRect/>
          </a:stretch>
        </p:blipFill>
        <p:spPr bwMode="auto">
          <a:xfrm>
            <a:off x="1137917" y="5180083"/>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73943301"/>
      </p:ext>
    </p:extLst>
  </p:cSld>
  <p:clrMapOvr>
    <a:masterClrMapping/>
  </p:clrMapOvr>
  <p:transition spd="slow"/>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733FFE-6F88-CF33-56E5-3B4B6135AA76}"/>
            </a:ext>
          </a:extLst>
        </p:cNvPr>
        <p:cNvGrpSpPr/>
        <p:nvPr/>
      </p:nvGrpSpPr>
      <p:grpSpPr>
        <a:xfrm>
          <a:off x="0" y="0"/>
          <a:ext cx="0" cy="0"/>
          <a:chOff x="0" y="0"/>
          <a:chExt cx="0" cy="0"/>
        </a:xfrm>
      </p:grpSpPr>
      <p:pic>
        <p:nvPicPr>
          <p:cNvPr id="2" name="Google Shape;926;p22">
            <a:extLst>
              <a:ext uri="{FF2B5EF4-FFF2-40B4-BE49-F238E27FC236}">
                <a16:creationId xmlns:a16="http://schemas.microsoft.com/office/drawing/2014/main" id="{DF2E86D6-124D-D11B-E717-3D488CB13435}"/>
              </a:ext>
            </a:extLst>
          </p:cNvPr>
          <p:cNvPicPr preferRelativeResize="0">
            <a:picLocks noChangeAspect="1" noChangeArrowheads="1"/>
          </p:cNvPicPr>
          <p:nvPr/>
        </p:nvPicPr>
        <p:blipFill>
          <a:blip r:embed="rId2" r:link="rId3" cstate="hqprint">
            <a:extLst>
              <a:ext uri="{28A0092B-C50C-407E-A947-70E740481C1C}">
                <a14:useLocalDpi xmlns:a14="http://schemas.microsoft.com/office/drawing/2010/main" val="0"/>
              </a:ext>
            </a:extLst>
          </a:blip>
          <a:srcRect/>
          <a:stretch>
            <a:fillRect/>
          </a:stretch>
        </p:blipFill>
        <p:spPr bwMode="auto">
          <a:xfrm>
            <a:off x="146048" y="973968"/>
            <a:ext cx="3968750" cy="5136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6701" name="Google Shape;333;p8" descr="Recurso 18.png">
            <a:hlinkClick r:id="rId4" action="ppaction://hlinksldjump"/>
            <a:extLst>
              <a:ext uri="{FF2B5EF4-FFF2-40B4-BE49-F238E27FC236}">
                <a16:creationId xmlns:a16="http://schemas.microsoft.com/office/drawing/2014/main" id="{340A6B51-2B00-ACB6-F4F1-CF84208BFCED}"/>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4663" y="6135688"/>
            <a:ext cx="1804987" cy="50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6702" name="Google Shape;5325;p223">
            <a:extLst>
              <a:ext uri="{FF2B5EF4-FFF2-40B4-BE49-F238E27FC236}">
                <a16:creationId xmlns:a16="http://schemas.microsoft.com/office/drawing/2014/main" id="{9D5ECD8E-D0CA-C562-6A27-363283DB0462}"/>
              </a:ext>
            </a:extLst>
          </p:cNvPr>
          <p:cNvSpPr>
            <a:spLocks noChangeAspect="1" noChangeArrowheads="1"/>
          </p:cNvSpPr>
          <p:nvPr/>
        </p:nvSpPr>
        <p:spPr bwMode="auto">
          <a:xfrm>
            <a:off x="-1414463" y="4692650"/>
            <a:ext cx="504825" cy="53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156703" name="Google Shape;931;p22" descr="Recurso 37.png">
            <a:extLst>
              <a:ext uri="{FF2B5EF4-FFF2-40B4-BE49-F238E27FC236}">
                <a16:creationId xmlns:a16="http://schemas.microsoft.com/office/drawing/2014/main" id="{3E2EB9C4-EB95-B191-F63C-AB7625BAEBCA}"/>
              </a:ext>
            </a:extLst>
          </p:cNvPr>
          <p:cNvSpPr>
            <a:spLocks noChangeAspect="1"/>
          </p:cNvSpPr>
          <p:nvPr/>
        </p:nvSpPr>
        <p:spPr bwMode="auto">
          <a:xfrm>
            <a:off x="3230563" y="2020888"/>
            <a:ext cx="288925"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s-CO" altLang="es-CO" sz="18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
        <p:nvSpPr>
          <p:cNvPr id="22" name="Google Shape;3036;p14">
            <a:extLst>
              <a:ext uri="{FF2B5EF4-FFF2-40B4-BE49-F238E27FC236}">
                <a16:creationId xmlns:a16="http://schemas.microsoft.com/office/drawing/2014/main" id="{A0208BA8-F8BA-D870-FEF7-A715FDB333DC}"/>
              </a:ext>
            </a:extLst>
          </p:cNvPr>
          <p:cNvSpPr txBox="1">
            <a:spLocks noChangeArrowheads="1"/>
          </p:cNvSpPr>
          <p:nvPr/>
        </p:nvSpPr>
        <p:spPr bwMode="auto">
          <a:xfrm>
            <a:off x="3868822" y="812649"/>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0"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04 de septiembre de 2025 18:00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sp>
        <p:nvSpPr>
          <p:cNvPr id="3" name="Google Shape;347;p9" descr="Recurso 25.png">
            <a:extLst>
              <a:ext uri="{FF2B5EF4-FFF2-40B4-BE49-F238E27FC236}">
                <a16:creationId xmlns:a16="http://schemas.microsoft.com/office/drawing/2014/main" id="{ADE191DE-9CD1-BF99-0BBE-1C0977DDBCAE}"/>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8" name="Google Shape;353;p9" descr="Recurso 37.png">
            <a:extLst>
              <a:ext uri="{FF2B5EF4-FFF2-40B4-BE49-F238E27FC236}">
                <a16:creationId xmlns:a16="http://schemas.microsoft.com/office/drawing/2014/main" id="{D0451671-E86E-0AEF-124E-9FDBC68F0561}"/>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6" name="Google Shape;353;p9" descr="Recurso 37.png">
            <a:extLst>
              <a:ext uri="{FF2B5EF4-FFF2-40B4-BE49-F238E27FC236}">
                <a16:creationId xmlns:a16="http://schemas.microsoft.com/office/drawing/2014/main" id="{C4F86987-B387-C038-FB36-597F7215A3A8}"/>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3" name="Google Shape;348;p9">
            <a:extLst>
              <a:ext uri="{FF2B5EF4-FFF2-40B4-BE49-F238E27FC236}">
                <a16:creationId xmlns:a16="http://schemas.microsoft.com/office/drawing/2014/main" id="{98EDE517-6383-61EC-2C0B-647472987A87}"/>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349;p9">
            <a:extLst>
              <a:ext uri="{FF2B5EF4-FFF2-40B4-BE49-F238E27FC236}">
                <a16:creationId xmlns:a16="http://schemas.microsoft.com/office/drawing/2014/main" id="{751FAF4D-A838-1FB3-FE29-A9EC19C07D07}"/>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oogle Shape;350;p9">
            <a:extLst>
              <a:ext uri="{FF2B5EF4-FFF2-40B4-BE49-F238E27FC236}">
                <a16:creationId xmlns:a16="http://schemas.microsoft.com/office/drawing/2014/main" id="{3506C15B-8977-28BB-C620-B3488B1DEBCA}"/>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351;p9" descr="Recurso 32.png">
            <a:extLst>
              <a:ext uri="{FF2B5EF4-FFF2-40B4-BE49-F238E27FC236}">
                <a16:creationId xmlns:a16="http://schemas.microsoft.com/office/drawing/2014/main" id="{355667F9-24BC-6C40-D680-A4D9A5DE337C}"/>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oogle Shape;352;p9">
            <a:extLst>
              <a:ext uri="{FF2B5EF4-FFF2-40B4-BE49-F238E27FC236}">
                <a16:creationId xmlns:a16="http://schemas.microsoft.com/office/drawing/2014/main" id="{105951A7-5C1C-40ED-FB2D-3B28E2304DF4}"/>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oogle Shape;354;p9" descr="Recurso 31.png">
            <a:extLst>
              <a:ext uri="{FF2B5EF4-FFF2-40B4-BE49-F238E27FC236}">
                <a16:creationId xmlns:a16="http://schemas.microsoft.com/office/drawing/2014/main" id="{D470D5BC-C679-C784-D0BB-FE41382915B9}"/>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oogle Shape;158;p1" descr="Recurso 37.png">
            <a:extLst>
              <a:ext uri="{FF2B5EF4-FFF2-40B4-BE49-F238E27FC236}">
                <a16:creationId xmlns:a16="http://schemas.microsoft.com/office/drawing/2014/main" id="{A755BD54-28F0-13D7-3AE1-08EAA7200B1D}"/>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9"/>
          <a:stretch>
            <a:fillRect/>
          </a:stretch>
        </p:blipFill>
        <p:spPr bwMode="auto">
          <a:xfrm>
            <a:off x="-476749" y="1144950"/>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oogle Shape;357;p9">
            <a:extLst>
              <a:ext uri="{FF2B5EF4-FFF2-40B4-BE49-F238E27FC236}">
                <a16:creationId xmlns:a16="http://schemas.microsoft.com/office/drawing/2014/main" id="{CFAF76CF-BF86-4C5B-9D01-923C2615F383}"/>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98885" y="523154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Google Shape;150;p1" descr="Recurso 25.png">
            <a:extLst>
              <a:ext uri="{FF2B5EF4-FFF2-40B4-BE49-F238E27FC236}">
                <a16:creationId xmlns:a16="http://schemas.microsoft.com/office/drawing/2014/main" id="{B27E9F4A-AB5D-952A-89CC-C8F8E0A94455}"/>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88566" y="4645031"/>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Google Shape;150;p1" descr="Recurso 25.png">
            <a:extLst>
              <a:ext uri="{FF2B5EF4-FFF2-40B4-BE49-F238E27FC236}">
                <a16:creationId xmlns:a16="http://schemas.microsoft.com/office/drawing/2014/main" id="{3D235405-2897-DDB0-3E52-71AC65DAA05E}"/>
              </a:ext>
            </a:extLst>
          </p:cNvPr>
          <p:cNvPicPr preferRelativeResize="0">
            <a:picLocks noChangeAspect="1" noChangeArrowheads="1"/>
          </p:cNvPicPr>
          <p:nvPr/>
        </p:nvPicPr>
        <p:blipFill>
          <a:blip r:embed="rId15" cstate="print">
            <a:extLst>
              <a:ext uri="{BEBA8EAE-BF5A-486C-A8C5-ECC9F3942E4B}">
                <a14:imgProps xmlns:a14="http://schemas.microsoft.com/office/drawing/2010/main">
                  <a14:imgLayer r:embed="rId16">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8566"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58;p9">
            <a:extLst>
              <a:ext uri="{FF2B5EF4-FFF2-40B4-BE49-F238E27FC236}">
                <a16:creationId xmlns:a16="http://schemas.microsoft.com/office/drawing/2014/main" id="{788F8A1B-ACCE-243C-5187-08423209800E}"/>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20713" y="5900738"/>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4" name="Google Shape;886;p20">
            <a:extLst>
              <a:ext uri="{FF2B5EF4-FFF2-40B4-BE49-F238E27FC236}">
                <a16:creationId xmlns:a16="http://schemas.microsoft.com/office/drawing/2014/main" id="{C980598A-52EF-9027-00F0-A0FB916BC353}"/>
              </a:ext>
            </a:extLst>
          </p:cNvPr>
          <p:cNvGraphicFramePr/>
          <p:nvPr>
            <p:extLst>
              <p:ext uri="{D42A27DB-BD31-4B8C-83A1-F6EECF244321}">
                <p14:modId xmlns:p14="http://schemas.microsoft.com/office/powerpoint/2010/main" val="2609968466"/>
              </p:ext>
            </p:extLst>
          </p:nvPr>
        </p:nvGraphicFramePr>
        <p:xfrm>
          <a:off x="4264901" y="1087151"/>
          <a:ext cx="7781051" cy="3753476"/>
        </p:xfrm>
        <a:graphic>
          <a:graphicData uri="http://schemas.openxmlformats.org/drawingml/2006/table">
            <a:tbl>
              <a:tblPr>
                <a:noFill/>
              </a:tblPr>
              <a:tblGrid>
                <a:gridCol w="742683">
                  <a:extLst>
                    <a:ext uri="{9D8B030D-6E8A-4147-A177-3AD203B41FA5}">
                      <a16:colId xmlns:a16="http://schemas.microsoft.com/office/drawing/2014/main" val="20000"/>
                    </a:ext>
                  </a:extLst>
                </a:gridCol>
                <a:gridCol w="1068867">
                  <a:extLst>
                    <a:ext uri="{9D8B030D-6E8A-4147-A177-3AD203B41FA5}">
                      <a16:colId xmlns:a16="http://schemas.microsoft.com/office/drawing/2014/main" val="20001"/>
                    </a:ext>
                  </a:extLst>
                </a:gridCol>
                <a:gridCol w="1092103">
                  <a:extLst>
                    <a:ext uri="{9D8B030D-6E8A-4147-A177-3AD203B41FA5}">
                      <a16:colId xmlns:a16="http://schemas.microsoft.com/office/drawing/2014/main" val="20002"/>
                    </a:ext>
                  </a:extLst>
                </a:gridCol>
                <a:gridCol w="4877398">
                  <a:extLst>
                    <a:ext uri="{9D8B030D-6E8A-4147-A177-3AD203B41FA5}">
                      <a16:colId xmlns:a16="http://schemas.microsoft.com/office/drawing/2014/main" val="20003"/>
                    </a:ext>
                  </a:extLst>
                </a:gridCol>
              </a:tblGrid>
              <a:tr h="611981">
                <a:tc>
                  <a:txBody>
                    <a:bodyPr/>
                    <a:lstStyle/>
                    <a:p>
                      <a:pPr marL="0" marR="0" lvl="0" indent="0" algn="ctr" rtl="0">
                        <a:lnSpc>
                          <a:spcPct val="100000"/>
                        </a:lnSpc>
                        <a:spcBef>
                          <a:spcPts val="0"/>
                        </a:spcBef>
                        <a:spcAft>
                          <a:spcPts val="0"/>
                        </a:spcAft>
                        <a:buClr>
                          <a:schemeClr val="lt1"/>
                        </a:buClr>
                        <a:buSzPts val="1000"/>
                        <a:buFont typeface="Arial"/>
                        <a:buNone/>
                      </a:pPr>
                      <a:r>
                        <a:rPr lang="es-CO" sz="90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900" u="none" strike="noStrike" cap="none" dirty="0">
                        <a:latin typeface="Verdana" panose="020B0604030504040204" pitchFamily="34" charset="0"/>
                        <a:ea typeface="Verdana" panose="020B0604030504040204" pitchFamily="34" charset="0"/>
                      </a:endParaRPr>
                    </a:p>
                  </a:txBody>
                  <a:tcPr marL="91430" marR="91430" marT="45719" marB="45719" anchor="ctr">
                    <a:lnL w="12700" cap="flat" cmpd="sng" algn="ctr">
                      <a:no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ctr" rtl="0">
                        <a:lnSpc>
                          <a:spcPct val="100000"/>
                        </a:lnSpc>
                        <a:spcBef>
                          <a:spcPts val="0"/>
                        </a:spcBef>
                        <a:spcAft>
                          <a:spcPts val="0"/>
                        </a:spcAft>
                        <a:buClr>
                          <a:schemeClr val="lt1"/>
                        </a:buClr>
                        <a:buSzPts val="1000"/>
                        <a:buFont typeface="Arial"/>
                        <a:buNone/>
                      </a:pPr>
                      <a:r>
                        <a:rPr lang="es-CO" sz="90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Zona Hidrográfica</a:t>
                      </a:r>
                      <a:endParaRPr sz="900" u="none" strike="noStrike" cap="none" dirty="0">
                        <a:latin typeface="Verdana" panose="020B0604030504040204" pitchFamily="34" charset="0"/>
                        <a:ea typeface="Verdana" panose="020B0604030504040204" pitchFamily="34" charset="0"/>
                      </a:endParaRPr>
                    </a:p>
                  </a:txBody>
                  <a:tcPr marL="91430" marR="91430" marT="45719" marB="45719"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ctr" rtl="0">
                        <a:lnSpc>
                          <a:spcPct val="100000"/>
                        </a:lnSpc>
                        <a:spcBef>
                          <a:spcPts val="0"/>
                        </a:spcBef>
                        <a:spcAft>
                          <a:spcPts val="0"/>
                        </a:spcAft>
                        <a:buClr>
                          <a:schemeClr val="lt1"/>
                        </a:buClr>
                        <a:buSzPts val="1000"/>
                        <a:buFont typeface="Arial"/>
                        <a:buNone/>
                      </a:pPr>
                      <a:r>
                        <a:rPr lang="es-CO" sz="90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Subzona o </a:t>
                      </a:r>
                      <a:endParaRPr sz="900" u="none" strike="noStrike" cap="none" dirty="0">
                        <a:latin typeface="Verdana" panose="020B0604030504040204" pitchFamily="34" charset="0"/>
                        <a:ea typeface="Verdana" panose="020B0604030504040204" pitchFamily="34" charset="0"/>
                      </a:endParaRPr>
                    </a:p>
                    <a:p>
                      <a:pPr marL="0" marR="0" lvl="0" indent="0" algn="ctr" rtl="0">
                        <a:lnSpc>
                          <a:spcPct val="100000"/>
                        </a:lnSpc>
                        <a:spcBef>
                          <a:spcPts val="0"/>
                        </a:spcBef>
                        <a:spcAft>
                          <a:spcPts val="0"/>
                        </a:spcAft>
                        <a:buClr>
                          <a:schemeClr val="lt1"/>
                        </a:buClr>
                        <a:buSzPts val="1000"/>
                        <a:buFont typeface="Arial"/>
                        <a:buNone/>
                      </a:pPr>
                      <a:r>
                        <a:rPr lang="es-CO" sz="90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Cuenca Hidrográfica</a:t>
                      </a:r>
                      <a:endParaRPr sz="900" u="none" strike="noStrike" cap="none" dirty="0">
                        <a:latin typeface="Verdana" panose="020B0604030504040204" pitchFamily="34" charset="0"/>
                        <a:ea typeface="Verdana" panose="020B0604030504040204" pitchFamily="34" charset="0"/>
                      </a:endParaRPr>
                    </a:p>
                  </a:txBody>
                  <a:tcPr marL="91430" marR="91430" marT="45719" marB="45719"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tc>
                  <a:txBody>
                    <a:bodyPr/>
                    <a:lstStyle/>
                    <a:p>
                      <a:pPr marL="0" marR="0" lvl="0" indent="0" algn="ctr" rtl="0">
                        <a:lnSpc>
                          <a:spcPct val="100000"/>
                        </a:lnSpc>
                        <a:spcBef>
                          <a:spcPts val="0"/>
                        </a:spcBef>
                        <a:spcAft>
                          <a:spcPts val="0"/>
                        </a:spcAft>
                        <a:buClr>
                          <a:schemeClr val="lt1"/>
                        </a:buClr>
                        <a:buSzPts val="1000"/>
                        <a:buFont typeface="Arial"/>
                        <a:buNone/>
                      </a:pPr>
                      <a:r>
                        <a:rPr lang="es-CO" sz="90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Descripción de la alerta hidrológica</a:t>
                      </a:r>
                      <a:endParaRPr sz="900" u="none" strike="noStrike" cap="none" dirty="0">
                        <a:latin typeface="Verdana" panose="020B0604030504040204" pitchFamily="34" charset="0"/>
                        <a:ea typeface="Verdana" panose="020B0604030504040204" pitchFamily="34" charset="0"/>
                      </a:endParaRPr>
                    </a:p>
                  </a:txBody>
                  <a:tcPr marL="91430" marR="91430" marT="45719" marB="45719" anchor="ctr">
                    <a:lnL w="12700" cap="flat" cmpd="sng" algn="ctr">
                      <a:solidFill>
                        <a:schemeClr val="accent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solidFill>
                      <a:srgbClr val="0070C0"/>
                    </a:solidFill>
                  </a:tcPr>
                </a:tc>
                <a:extLst>
                  <a:ext uri="{0D108BD9-81ED-4DB2-BD59-A6C34878D82A}">
                    <a16:rowId xmlns:a16="http://schemas.microsoft.com/office/drawing/2014/main" val="10000"/>
                  </a:ext>
                </a:extLst>
              </a:tr>
              <a:tr h="611981">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0" marR="91430" marT="45719" marB="45719" anchor="ctr">
                    <a:lnL w="12700" cap="flat" cmpd="sng" algn="ctr">
                      <a:no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Alto Magdalena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2" marR="91442" marT="45733" marB="45733"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Coello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2" marR="91442" marT="45733" marB="45733"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Crecientes súbitas en el río Coello y sus tributarios, especialmente el río Combeima y la quebrada Bellavista en centro poblado de Villa Restrepo. Se recomienda especial atención en la ciudad de Ibagué. </a:t>
                      </a:r>
                      <a:endParaRPr sz="900" dirty="0">
                        <a:latin typeface="Verdana" panose="020B0604030504040204" pitchFamily="34" charset="0"/>
                        <a:ea typeface="Verdana" panose="020B0604030504040204" pitchFamily="34" charset="0"/>
                      </a:endParaRPr>
                    </a:p>
                  </a:txBody>
                  <a:tcPr marL="91442" marR="91442" marT="45733" marB="45733" anchor="ctr">
                    <a:lnL w="12700" cap="flat" cmpd="sng" algn="ctr">
                      <a:solidFill>
                        <a:schemeClr val="accent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33018441"/>
                  </a:ext>
                </a:extLst>
              </a:tr>
              <a:tr h="611981">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0" marR="91430" marT="45719" marB="45719" anchor="ctr">
                    <a:lnL w="12700" cap="flat" cmpd="sng" algn="ctr">
                      <a:no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Alto Magdalena</a:t>
                      </a:r>
                      <a:endParaRPr sz="90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4" marR="91424" marT="45737" marB="45737"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Opía</a:t>
                      </a:r>
                      <a:endParaRPr sz="900" dirty="0">
                        <a:latin typeface="Verdana" panose="020B0604030504040204" pitchFamily="34" charset="0"/>
                        <a:ea typeface="Verdana" panose="020B0604030504040204" pitchFamily="34" charset="0"/>
                      </a:endParaRPr>
                    </a:p>
                  </a:txBody>
                  <a:tcPr marL="91424" marR="91424" marT="45737" marB="45737"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Opía y sus afluentes, especial atención en los municipios de Piedras (Tolima) y Nariño (Cundinamarca).</a:t>
                      </a:r>
                      <a:endParaRPr sz="900" dirty="0">
                        <a:latin typeface="Verdana" panose="020B0604030504040204" pitchFamily="34" charset="0"/>
                        <a:ea typeface="Verdana" panose="020B0604030504040204" pitchFamily="34" charset="0"/>
                      </a:endParaRPr>
                    </a:p>
                  </a:txBody>
                  <a:tcPr marL="91424" marR="91424" marT="45737" marB="45737" anchor="ctr">
                    <a:lnL w="12700" cap="flat" cmpd="sng" algn="ctr">
                      <a:solidFill>
                        <a:schemeClr val="accent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4874539"/>
                  </a:ext>
                </a:extLst>
              </a:tr>
              <a:tr h="611981">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0" marR="91430" marT="45719" marB="45719" anchor="ctr">
                    <a:lnL w="12700" cap="flat" cmpd="sng" algn="ctr">
                      <a:no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Alto Magdalena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2" marR="91442" marT="45737" marB="45737"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Totare</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2" marR="91442" marT="45737" marB="45737"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 súbita en el río </a:t>
                      </a:r>
                      <a:r>
                        <a:rPr lang="es-CO" sz="900" u="none" strike="noStrike" dirty="0" err="1">
                          <a:latin typeface="Verdana" panose="020B0604030504040204" pitchFamily="34" charset="0"/>
                          <a:ea typeface="Verdana" panose="020B0604030504040204" pitchFamily="34" charset="0"/>
                          <a:cs typeface="Arial Narrow"/>
                          <a:sym typeface="Arial Narrow"/>
                        </a:rPr>
                        <a:t>Totare</a:t>
                      </a:r>
                      <a:r>
                        <a:rPr lang="es-CO" sz="900" u="none" strike="noStrike" dirty="0">
                          <a:latin typeface="Verdana" panose="020B0604030504040204" pitchFamily="34" charset="0"/>
                          <a:ea typeface="Verdana" panose="020B0604030504040204" pitchFamily="34" charset="0"/>
                          <a:cs typeface="Arial Narrow"/>
                          <a:sym typeface="Arial Narrow"/>
                        </a:rPr>
                        <a:t> y probabilidad de incrementos moderados en los niveles sus afluentes, especial atención en los municipios de Anzoátegui, Alvarado y la ciudad de Ibagué. </a:t>
                      </a:r>
                      <a:endParaRPr sz="900" b="0" dirty="0">
                        <a:latin typeface="Verdana" panose="020B0604030504040204" pitchFamily="34" charset="0"/>
                        <a:ea typeface="Verdana" panose="020B0604030504040204" pitchFamily="34" charset="0"/>
                      </a:endParaRPr>
                    </a:p>
                  </a:txBody>
                  <a:tcPr marL="91442" marR="91442" marT="45737" marB="45737" anchor="ctr">
                    <a:lnL w="12700" cap="flat" cmpd="sng" algn="ctr">
                      <a:solidFill>
                        <a:schemeClr val="accent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77509129"/>
                  </a:ext>
                </a:extLst>
              </a:tr>
              <a:tr h="611981">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0" marR="91430" marT="45719" marB="45719" anchor="ctr">
                    <a:lnL w="12700" cap="flat" cmpd="sng" algn="ctr">
                      <a:no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Alto Magdalena</a:t>
                      </a:r>
                      <a:endParaRPr lang="es-CO" sz="900" dirty="0">
                        <a:latin typeface="Verdana" panose="020B0604030504040204" pitchFamily="34" charset="0"/>
                        <a:ea typeface="Verdana" panose="020B0604030504040204" pitchFamily="34" charset="0"/>
                      </a:endParaRPr>
                    </a:p>
                  </a:txBody>
                  <a:tcPr marL="91442" marR="91442" marT="45692" marB="45692"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Lagunilla</a:t>
                      </a:r>
                      <a:endParaRPr lang="es-CO" sz="900" dirty="0">
                        <a:latin typeface="Verdana" panose="020B0604030504040204" pitchFamily="34" charset="0"/>
                        <a:ea typeface="Verdana" panose="020B0604030504040204" pitchFamily="34" charset="0"/>
                      </a:endParaRPr>
                    </a:p>
                  </a:txBody>
                  <a:tcPr marL="91442" marR="91442" marT="45692" marB="45692"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a:r>
                        <a:rPr lang="es-ES" sz="900" u="none" strike="noStrike" dirty="0">
                          <a:latin typeface="Verdana" panose="020B0604030504040204" pitchFamily="34" charset="0"/>
                          <a:ea typeface="Verdana" panose="020B0604030504040204" pitchFamily="34" charset="0"/>
                          <a:cs typeface="Arial Narrow"/>
                          <a:sym typeface="Arial Narrow"/>
                        </a:rPr>
                        <a:t>Probabilidad de crecientes </a:t>
                      </a: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súbitas en los ríos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Lagunilla</a:t>
                      </a: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 Sabandija, Recio y Azufrado, afluentes del alto Magdalena como la quebrada </a:t>
                      </a:r>
                      <a:r>
                        <a:rPr lang="es-ES" sz="900" u="none" strike="noStrike" dirty="0" err="1">
                          <a:solidFill>
                            <a:schemeClr val="dk1"/>
                          </a:solidFill>
                          <a:latin typeface="Verdana" panose="020B0604030504040204" pitchFamily="34" charset="0"/>
                          <a:ea typeface="Verdana" panose="020B0604030504040204" pitchFamily="34" charset="0"/>
                          <a:cs typeface="Arial Narrow"/>
                          <a:sym typeface="Arial Narrow"/>
                        </a:rPr>
                        <a:t>Chocarí</a:t>
                      </a: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 Se recomienda especial atención en los municipios </a:t>
                      </a:r>
                      <a:r>
                        <a:rPr lang="es-ES" sz="90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de </a:t>
                      </a:r>
                      <a:r>
                        <a:rPr lang="es-CO" sz="900" u="none" strike="noStrike" kern="1200" dirty="0">
                          <a:solidFill>
                            <a:schemeClr val="dk1"/>
                          </a:solidFill>
                          <a:latin typeface="Verdana" panose="020B0604030504040204" pitchFamily="34" charset="0"/>
                          <a:ea typeface="Verdana" panose="020B0604030504040204" pitchFamily="34" charset="0"/>
                        </a:rPr>
                        <a:t>Ambalema, Armero, Lérida, Líbano, Murillo, Santa Isabel, Venadillo, Villahermosa</a:t>
                      </a:r>
                      <a:r>
                        <a:rPr lang="es-ES" sz="90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(Tolima). </a:t>
                      </a:r>
                      <a:endParaRPr lang="es-ES" sz="900" u="none" strike="noStrike" kern="1200" dirty="0">
                        <a:solidFill>
                          <a:schemeClr val="dk1"/>
                        </a:solidFill>
                        <a:latin typeface="Verdana" panose="020B0604030504040204" pitchFamily="34" charset="0"/>
                        <a:ea typeface="Verdana" panose="020B0604030504040204" pitchFamily="34" charset="0"/>
                      </a:endParaRPr>
                    </a:p>
                  </a:txBody>
                  <a:tcPr marL="91442" marR="91442" marT="45692" marB="45692" anchor="ctr">
                    <a:lnL w="12700" cap="flat" cmpd="sng" algn="ctr">
                      <a:solidFill>
                        <a:schemeClr val="accent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70673260"/>
                  </a:ext>
                </a:extLst>
              </a:tr>
              <a:tr h="611981">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0" marR="91430" marT="45719" marB="45719" anchor="ctr">
                    <a:lnL w="12700" cap="flat" cmpd="sng" algn="ctr">
                      <a:no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5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Alto Magdalena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24" marR="91424" marT="45744" marB="45744"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05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Seco y otros directos al Magdalena</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4" marR="91424" marT="45744" marB="45744" anchor="ctr">
                    <a:lnL w="12700" cap="flat" cmpd="sng" algn="ctr">
                      <a:solidFill>
                        <a:schemeClr val="accent1">
                          <a:lumMod val="75000"/>
                        </a:schemeClr>
                      </a:solidFill>
                      <a:prstDash val="solid"/>
                      <a:round/>
                      <a:headEnd type="none" w="med" len="med"/>
                      <a:tailEnd type="none" w="med" len="med"/>
                    </a:lnL>
                    <a:lnR w="12700" cap="flat" cmpd="sng" algn="ctr">
                      <a:solidFill>
                        <a:schemeClr val="accent1">
                          <a:lumMod val="75000"/>
                        </a:schemeClr>
                      </a:solid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05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incrementos moderados en el nivel del río Seco entre otros directos al Magdalena en </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este sector. Se recomienda especial atención en los municipios de Jerusalén y San Juan de Rioseco (Cundinamarca).</a:t>
                      </a:r>
                      <a:endParaRPr sz="90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4" marR="91424" marT="45744" marB="45744" anchor="ctr">
                    <a:lnL w="12700" cap="flat" cmpd="sng" algn="ctr">
                      <a:solidFill>
                        <a:schemeClr val="accent1">
                          <a:lumMod val="75000"/>
                        </a:schemeClr>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lumMod val="75000"/>
                        </a:schemeClr>
                      </a:solidFill>
                      <a:prstDash val="solid"/>
                      <a:round/>
                      <a:headEnd type="none" w="med" len="med"/>
                      <a:tailEnd type="none" w="med" len="med"/>
                    </a:lnT>
                    <a:lnB w="12700" cap="flat" cmpd="sng" algn="ctr">
                      <a:solidFill>
                        <a:schemeClr val="accent1">
                          <a:lumMod val="75000"/>
                        </a:schemeClr>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91547399"/>
                  </a:ext>
                </a:extLst>
              </a:tr>
            </a:tbl>
          </a:graphicData>
        </a:graphic>
      </p:graphicFrame>
      <p:sp>
        <p:nvSpPr>
          <p:cNvPr id="5" name="Google Shape;939;p22">
            <a:extLst>
              <a:ext uri="{FF2B5EF4-FFF2-40B4-BE49-F238E27FC236}">
                <a16:creationId xmlns:a16="http://schemas.microsoft.com/office/drawing/2014/main" id="{B5A73430-C559-3D6F-F0DE-52E6F11157AE}"/>
              </a:ext>
            </a:extLst>
          </p:cNvPr>
          <p:cNvSpPr>
            <a:spLocks noChangeAspect="1" noChangeArrowheads="1"/>
          </p:cNvSpPr>
          <p:nvPr/>
        </p:nvSpPr>
        <p:spPr bwMode="auto">
          <a:xfrm>
            <a:off x="4470249" y="2006338"/>
            <a:ext cx="481012"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endParaRPr lang="es-CO" altLang="es-CO" sz="1800"/>
          </a:p>
        </p:txBody>
      </p:sp>
      <p:pic>
        <p:nvPicPr>
          <p:cNvPr id="14" name="Google Shape;150;p1" descr="Recurso 25.png">
            <a:extLst>
              <a:ext uri="{FF2B5EF4-FFF2-40B4-BE49-F238E27FC236}">
                <a16:creationId xmlns:a16="http://schemas.microsoft.com/office/drawing/2014/main" id="{ECB229C6-6019-C365-8762-C9A3A4DF3482}"/>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397767" y="1782763"/>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354;p9" descr="Recurso 31.png">
            <a:extLst>
              <a:ext uri="{FF2B5EF4-FFF2-40B4-BE49-F238E27FC236}">
                <a16:creationId xmlns:a16="http://schemas.microsoft.com/office/drawing/2014/main" id="{3B8F7C75-C99E-97D4-0000-10BD4B55AE57}"/>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l="11145" r="26974"/>
          <a:stretch>
            <a:fillRect/>
          </a:stretch>
        </p:blipFill>
        <p:spPr bwMode="auto">
          <a:xfrm>
            <a:off x="1591769" y="2332238"/>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158;p1" descr="Recurso 37.png">
            <a:extLst>
              <a:ext uri="{FF2B5EF4-FFF2-40B4-BE49-F238E27FC236}">
                <a16:creationId xmlns:a16="http://schemas.microsoft.com/office/drawing/2014/main" id="{78914365-D7BC-46FA-1B45-9E869C1D8080}"/>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9"/>
          <a:stretch>
            <a:fillRect/>
          </a:stretch>
        </p:blipFill>
        <p:spPr bwMode="auto">
          <a:xfrm>
            <a:off x="2100581" y="2309912"/>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158;p1" descr="Recurso 37.png">
            <a:extLst>
              <a:ext uri="{FF2B5EF4-FFF2-40B4-BE49-F238E27FC236}">
                <a16:creationId xmlns:a16="http://schemas.microsoft.com/office/drawing/2014/main" id="{B3E287C1-C49A-4BF1-F146-98D1FF43A8E1}"/>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9"/>
          <a:stretch>
            <a:fillRect/>
          </a:stretch>
        </p:blipFill>
        <p:spPr bwMode="auto">
          <a:xfrm>
            <a:off x="2130423" y="1930962"/>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158;p1" descr="Recurso 37.png">
            <a:extLst>
              <a:ext uri="{FF2B5EF4-FFF2-40B4-BE49-F238E27FC236}">
                <a16:creationId xmlns:a16="http://schemas.microsoft.com/office/drawing/2014/main" id="{52A25F6D-3188-C197-BE72-FDFA39C9F59E}"/>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9"/>
          <a:stretch>
            <a:fillRect/>
          </a:stretch>
        </p:blipFill>
        <p:spPr bwMode="auto">
          <a:xfrm>
            <a:off x="2523128" y="2074962"/>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58;p9">
            <a:extLst>
              <a:ext uri="{FF2B5EF4-FFF2-40B4-BE49-F238E27FC236}">
                <a16:creationId xmlns:a16="http://schemas.microsoft.com/office/drawing/2014/main" id="{9ED7B54F-490B-17C9-1EAB-ADBE9C33DBB1}"/>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405141" y="2385288"/>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358;p9">
            <a:extLst>
              <a:ext uri="{FF2B5EF4-FFF2-40B4-BE49-F238E27FC236}">
                <a16:creationId xmlns:a16="http://schemas.microsoft.com/office/drawing/2014/main" id="{B2D760D9-C6DB-F6CC-B5D1-CEFFBD5641EE}"/>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393797" y="2999057"/>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358;p9">
            <a:extLst>
              <a:ext uri="{FF2B5EF4-FFF2-40B4-BE49-F238E27FC236}">
                <a16:creationId xmlns:a16="http://schemas.microsoft.com/office/drawing/2014/main" id="{B6BFDEC7-22D0-5232-8716-AE8D70EE2753}"/>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407392" y="3612826"/>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oogle Shape;358;p9">
            <a:extLst>
              <a:ext uri="{FF2B5EF4-FFF2-40B4-BE49-F238E27FC236}">
                <a16:creationId xmlns:a16="http://schemas.microsoft.com/office/drawing/2014/main" id="{58B43BC1-95FF-7192-71A1-D37F2390BA67}"/>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4394975" y="4233493"/>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7985318"/>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texto 2">
            <a:extLst>
              <a:ext uri="{FF2B5EF4-FFF2-40B4-BE49-F238E27FC236}">
                <a16:creationId xmlns:a16="http://schemas.microsoft.com/office/drawing/2014/main" id="{A35EEEAF-9FCD-B4BA-DD3B-7310F24DBC04}"/>
              </a:ext>
            </a:extLst>
          </p:cNvPr>
          <p:cNvSpPr>
            <a:spLocks noGrp="1"/>
          </p:cNvSpPr>
          <p:nvPr>
            <p:ph type="body" sz="quarter" idx="13"/>
          </p:nvPr>
        </p:nvSpPr>
        <p:spPr>
          <a:xfrm>
            <a:off x="5823277" y="7426083"/>
            <a:ext cx="4003675" cy="158750"/>
          </a:xfrm>
        </p:spPr>
        <p:txBody>
          <a:bodyPr rtlCol="0"/>
          <a:lstStyle/>
          <a:p>
            <a:pPr marL="0" lvl="1" algn="ctr" fontAlgn="auto">
              <a:spcAft>
                <a:spcPts val="0"/>
              </a:spcAft>
              <a:buSzPts val="1200"/>
              <a:defRPr/>
            </a:pPr>
            <a:r>
              <a:rPr lang="es-CO" altLang="es-CO" sz="800" b="1" err="1">
                <a:latin typeface="Arial Narrow" panose="020B0606020202030204" pitchFamily="34" charset="0"/>
                <a:sym typeface="Arial Narrow" panose="020B0606020202030204" pitchFamily="34" charset="0"/>
              </a:rPr>
              <a:t>Hidroestimador</a:t>
            </a:r>
            <a:r>
              <a:rPr lang="es-CO" altLang="es-CO" sz="800" b="1">
                <a:latin typeface="Arial Narrow" panose="020B0606020202030204" pitchFamily="34" charset="0"/>
                <a:sym typeface="Arial Narrow" panose="020B0606020202030204" pitchFamily="34" charset="0"/>
              </a:rPr>
              <a:t> últimas 06 hora</a:t>
            </a:r>
            <a:endParaRPr lang="es-CO" altLang="es-CO" sz="800"/>
          </a:p>
        </p:txBody>
      </p:sp>
      <p:sp>
        <p:nvSpPr>
          <p:cNvPr id="6" name="Marcador de texto 2">
            <a:extLst>
              <a:ext uri="{FF2B5EF4-FFF2-40B4-BE49-F238E27FC236}">
                <a16:creationId xmlns:a16="http://schemas.microsoft.com/office/drawing/2014/main" id="{AED55515-A254-C9C6-F907-411F3B8E6EA6}"/>
              </a:ext>
            </a:extLst>
          </p:cNvPr>
          <p:cNvSpPr txBox="1">
            <a:spLocks/>
          </p:cNvSpPr>
          <p:nvPr/>
        </p:nvSpPr>
        <p:spPr bwMode="auto">
          <a:xfrm>
            <a:off x="2561998" y="7006306"/>
            <a:ext cx="4106636" cy="15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Autofit/>
          </a:bodyPr>
          <a:lstStyle>
            <a:lvl1pPr marL="0" indent="0" algn="ctr" rtl="0" fontAlgn="base">
              <a:lnSpc>
                <a:spcPct val="90000"/>
              </a:lnSpc>
              <a:spcBef>
                <a:spcPts val="1000"/>
              </a:spcBef>
              <a:spcAft>
                <a:spcPct val="0"/>
              </a:spcAft>
              <a:buFont typeface="Arial" panose="020B0604020202020204" pitchFamily="34" charset="0"/>
              <a:buNone/>
              <a:defRPr sz="800" b="1" kern="1200">
                <a:solidFill>
                  <a:schemeClr val="tx1">
                    <a:lumMod val="50000"/>
                    <a:lumOff val="50000"/>
                  </a:schemeClr>
                </a:solidFill>
                <a:latin typeface="Verdana" panose="020B0604030504040204" pitchFamily="34" charset="0"/>
                <a:ea typeface="Verdana" panose="020B0604030504040204" pitchFamily="34" charset="0"/>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lvl="1" indent="0" algn="ctr" eaLnBrk="1" fontAlgn="auto" hangingPunct="1">
              <a:spcAft>
                <a:spcPts val="0"/>
              </a:spcAft>
              <a:buSzPts val="1200"/>
              <a:buNone/>
              <a:defRPr/>
            </a:pPr>
            <a:r>
              <a:rPr lang="es-CO" altLang="es-CO" sz="800" b="1" err="1">
                <a:latin typeface="Arial Narrow" panose="020B0606020202030204" pitchFamily="34" charset="0"/>
                <a:sym typeface="Arial Narrow" panose="020B0606020202030204" pitchFamily="34" charset="0"/>
              </a:rPr>
              <a:t>Hidroestimador</a:t>
            </a:r>
            <a:r>
              <a:rPr lang="es-CO" altLang="es-CO" sz="800" b="1">
                <a:latin typeface="Arial Narrow" panose="020B0606020202030204" pitchFamily="34" charset="0"/>
                <a:sym typeface="Arial Narrow" panose="020B0606020202030204" pitchFamily="34" charset="0"/>
              </a:rPr>
              <a:t> últimas 06 horas</a:t>
            </a:r>
          </a:p>
          <a:p>
            <a:pPr marL="0" lvl="1" indent="0" algn="ctr" eaLnBrk="1" fontAlgn="auto" hangingPunct="1">
              <a:spcAft>
                <a:spcPts val="0"/>
              </a:spcAft>
              <a:buSzPts val="1200"/>
              <a:buNone/>
              <a:defRPr/>
            </a:pPr>
            <a:r>
              <a:rPr lang="es-CO" altLang="es-CO" sz="800" b="1">
                <a:latin typeface="Arial Narrow" panose="020B0606020202030204" pitchFamily="34" charset="0"/>
                <a:sym typeface="Arial Narrow" panose="020B0606020202030204" pitchFamily="34" charset="0"/>
              </a:rPr>
              <a:t>Fuente: NOAA- IDEAM</a:t>
            </a:r>
          </a:p>
          <a:p>
            <a:pPr marL="0" lvl="1" indent="0" algn="ctr" eaLnBrk="1" fontAlgn="auto" hangingPunct="1">
              <a:spcAft>
                <a:spcPts val="0"/>
              </a:spcAft>
              <a:buSzPts val="1200"/>
              <a:buNone/>
              <a:defRPr/>
            </a:pPr>
            <a:endParaRPr lang="es-MX"/>
          </a:p>
        </p:txBody>
      </p:sp>
      <p:sp>
        <p:nvSpPr>
          <p:cNvPr id="5" name="CuadroTexto 4">
            <a:extLst>
              <a:ext uri="{FF2B5EF4-FFF2-40B4-BE49-F238E27FC236}">
                <a16:creationId xmlns:a16="http://schemas.microsoft.com/office/drawing/2014/main" id="{9438700B-4505-0D5D-D69A-283740AC097F}"/>
              </a:ext>
            </a:extLst>
          </p:cNvPr>
          <p:cNvSpPr txBox="1"/>
          <p:nvPr/>
        </p:nvSpPr>
        <p:spPr>
          <a:xfrm>
            <a:off x="164928" y="6870237"/>
            <a:ext cx="3926866" cy="430887"/>
          </a:xfrm>
          <a:prstGeom prst="rect">
            <a:avLst/>
          </a:prstGeom>
          <a:noFill/>
        </p:spPr>
        <p:txBody>
          <a:bodyPr wrap="square">
            <a:spAutoFit/>
          </a:bodyPr>
          <a:lstStyle/>
          <a:p>
            <a:pPr algn="ctr"/>
            <a:r>
              <a:rPr lang="es-CO" altLang="es-CO" sz="1050" b="1" err="1">
                <a:latin typeface="Arial Narrow" panose="020B0606020202030204" pitchFamily="34" charset="0"/>
                <a:sym typeface="Arial Narrow" panose="020B0606020202030204" pitchFamily="34" charset="0"/>
              </a:rPr>
              <a:t>Hidroestimador</a:t>
            </a:r>
            <a:r>
              <a:rPr lang="es-CO" altLang="es-CO" sz="1050" b="1">
                <a:latin typeface="Arial Narrow" panose="020B0606020202030204" pitchFamily="34" charset="0"/>
                <a:sym typeface="Arial Narrow" panose="020B0606020202030204" pitchFamily="34" charset="0"/>
              </a:rPr>
              <a:t> últimas 06 horas</a:t>
            </a:r>
          </a:p>
          <a:p>
            <a:pPr algn="ctr"/>
            <a:r>
              <a:rPr lang="es-CO" altLang="es-CO" sz="1050" b="1">
                <a:latin typeface="Arial Narrow" panose="020B0606020202030204" pitchFamily="34" charset="0"/>
                <a:sym typeface="Arial Narrow" panose="020B0606020202030204" pitchFamily="34" charset="0"/>
              </a:rPr>
              <a:t>Fuente: https://re.ssec.wisc.edu/</a:t>
            </a:r>
            <a:endParaRPr lang="es-CO" sz="1050"/>
          </a:p>
        </p:txBody>
      </p:sp>
      <p:sp>
        <p:nvSpPr>
          <p:cNvPr id="8" name="Marcador de texto 7">
            <a:extLst>
              <a:ext uri="{FF2B5EF4-FFF2-40B4-BE49-F238E27FC236}">
                <a16:creationId xmlns:a16="http://schemas.microsoft.com/office/drawing/2014/main" id="{2D8C40D2-C9B3-8829-2B15-1AF18CC09D6C}"/>
              </a:ext>
            </a:extLst>
          </p:cNvPr>
          <p:cNvSpPr>
            <a:spLocks noGrp="1"/>
          </p:cNvSpPr>
          <p:nvPr>
            <p:ph type="body" sz="quarter" idx="12"/>
          </p:nvPr>
        </p:nvSpPr>
        <p:spPr>
          <a:xfrm>
            <a:off x="5137911" y="1491528"/>
            <a:ext cx="6547072" cy="4778187"/>
          </a:xfrm>
        </p:spPr>
        <p:txBody>
          <a:bodyPr/>
          <a:lstStyle/>
          <a:p>
            <a:r>
              <a:rPr lang="es-CO" sz="1600" dirty="0"/>
              <a:t>Durante las últimas horas se han observado condiciones de cielo parcial a mayormente nublado en la mayor parte del territorio nacional. Lluvias moderadas a fuertes, en algunos casos acompañadas de tormentas eléctricas, se presentaron al norte de Chocó, norte y centro de Antioquia, en el norte y centro de Bolívar, occidente de Córdoba, nororiente de Magdalena, Atlántico, norte de Norte de Santander, sur de Santander, centro de Caldas, oriente de Risaralda, Meta, occidente de Vichada, Guaviare y norte de Vaupés.</a:t>
            </a:r>
          </a:p>
          <a:p>
            <a:r>
              <a:rPr lang="es-CO" sz="1600" dirty="0"/>
              <a:t>Precipitaciones de menor intensidad se observaron en Cundinamarca, sur de Boyacá, occidente de Casanare, centro de Sucre, centro de Santander y occidente de Tolima.</a:t>
            </a:r>
          </a:p>
          <a:p>
            <a:r>
              <a:rPr lang="es-CO" sz="1600" dirty="0"/>
              <a:t>En el Archipiélago de San Andrés, Providencia y Santa Catalina cielo ligeramente nublado y predominio del tiempo seco.</a:t>
            </a:r>
          </a:p>
        </p:txBody>
      </p:sp>
      <p:sp>
        <p:nvSpPr>
          <p:cNvPr id="9" name="CuadroTexto 7">
            <a:extLst>
              <a:ext uri="{FF2B5EF4-FFF2-40B4-BE49-F238E27FC236}">
                <a16:creationId xmlns:a16="http://schemas.microsoft.com/office/drawing/2014/main" id="{EAE519D5-0223-83C6-7188-D27F79EEB952}"/>
              </a:ext>
            </a:extLst>
          </p:cNvPr>
          <p:cNvSpPr txBox="1"/>
          <p:nvPr/>
        </p:nvSpPr>
        <p:spPr>
          <a:xfrm>
            <a:off x="4525431" y="7002258"/>
            <a:ext cx="3964966" cy="461665"/>
          </a:xfrm>
          <a:prstGeom prst="rect">
            <a:avLst/>
          </a:prstGeom>
          <a:noFill/>
        </p:spPr>
        <p:txBody>
          <a:bodyPr wrap="square">
            <a:spAutoFit/>
          </a:bodyPr>
          <a:lstStyle>
            <a:defPPr>
              <a:defRPr lang="es-CO"/>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227013" indent="-227013" algn="ctr" defTabSz="912813" eaLnBrk="1" fontAlgn="auto" hangingPunct="1">
              <a:buClr>
                <a:srgbClr val="000000"/>
              </a:buClr>
              <a:buSzPts val="1200"/>
              <a:defRPr/>
            </a:pPr>
            <a:r>
              <a:rPr kumimoji="0" lang="es-CO" altLang="es-CO" sz="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Imagen GOES 19 (East) Canal Infrarrojo </a:t>
            </a:r>
          </a:p>
          <a:p>
            <a:pPr marL="227013" indent="-227013" algn="ctr" defTabSz="912813" eaLnBrk="1" fontAlgn="auto" hangingPunct="1">
              <a:buClr>
                <a:srgbClr val="000000"/>
              </a:buClr>
              <a:buSzPts val="1200"/>
              <a:defRPr/>
            </a:pPr>
            <a:fld id="{488969FC-B97E-40D7-9BA8-867B7AB373A6}" type="datetime4">
              <a:rPr lang="es-CO" altLang="es-CO" sz="800" b="1" smtClean="0">
                <a:solidFill>
                  <a:prstClr val="black"/>
                </a:solidFill>
                <a:latin typeface="Arial Narrow" panose="020B0606020202030204" pitchFamily="34" charset="0"/>
                <a:cs typeface="Arial" panose="020B0604020202020204" pitchFamily="34" charset="0"/>
              </a:rPr>
              <a:t>4 de septiembre de 2025</a:t>
            </a:fld>
            <a:r>
              <a:rPr lang="es-CO" altLang="es-CO" sz="800" b="1" dirty="0">
                <a:solidFill>
                  <a:prstClr val="black"/>
                </a:solidFill>
                <a:latin typeface="Arial Narrow" panose="020B0606020202030204" pitchFamily="34" charset="0"/>
                <a:cs typeface="Arial" panose="020B0604020202020204" pitchFamily="34" charset="0"/>
              </a:rPr>
              <a:t> </a:t>
            </a:r>
            <a:r>
              <a:rPr kumimoji="0" lang="es-CO" altLang="es-CO" sz="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 Hora </a:t>
            </a:r>
            <a:r>
              <a:rPr lang="es-CO" altLang="es-CO" sz="800" b="1" dirty="0">
                <a:solidFill>
                  <a:prstClr val="black"/>
                </a:solidFill>
                <a:latin typeface="Arial Narrow" panose="020B0606020202030204" pitchFamily="34" charset="0"/>
                <a:cs typeface="Arial" panose="020B0604020202020204" pitchFamily="34" charset="0"/>
              </a:rPr>
              <a:t>17</a:t>
            </a:r>
            <a:r>
              <a:rPr kumimoji="0" lang="es-CO" altLang="es-CO" sz="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rPr>
              <a:t>:00 HLC</a:t>
            </a:r>
          </a:p>
          <a:p>
            <a:pPr marL="227013" indent="-227013" algn="ctr" defTabSz="912813" eaLnBrk="1" fontAlgn="auto" hangingPunct="1">
              <a:buClr>
                <a:srgbClr val="000000"/>
              </a:buClr>
              <a:buSzPts val="1200"/>
              <a:defRPr/>
            </a:pPr>
            <a:r>
              <a:rPr lang="es-CO" altLang="es-CO" sz="800" b="1" dirty="0">
                <a:solidFill>
                  <a:prstClr val="black"/>
                </a:solidFill>
                <a:latin typeface="Arial Narrow" panose="020B0606020202030204" pitchFamily="34" charset="0"/>
                <a:cs typeface="Arial" panose="020B0604020202020204" pitchFamily="34" charset="0"/>
              </a:rPr>
              <a:t>Fuente: Real </a:t>
            </a:r>
            <a:r>
              <a:rPr lang="es-CO" altLang="es-CO" sz="800" b="1" dirty="0" err="1">
                <a:solidFill>
                  <a:prstClr val="black"/>
                </a:solidFill>
                <a:latin typeface="Arial Narrow" panose="020B0606020202030204" pitchFamily="34" charset="0"/>
                <a:cs typeface="Arial" panose="020B0604020202020204" pitchFamily="34" charset="0"/>
              </a:rPr>
              <a:t>Earth</a:t>
            </a:r>
            <a:endParaRPr kumimoji="0" lang="es-CO" altLang="es-CO" sz="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Arial" panose="020B0604020202020204" pitchFamily="34" charset="0"/>
            </a:endParaRPr>
          </a:p>
        </p:txBody>
      </p:sp>
      <p:pic>
        <p:nvPicPr>
          <p:cNvPr id="4" name="Imagen 3">
            <a:extLst>
              <a:ext uri="{FF2B5EF4-FFF2-40B4-BE49-F238E27FC236}">
                <a16:creationId xmlns:a16="http://schemas.microsoft.com/office/drawing/2014/main" id="{013E1371-DF43-9A5C-44A4-CD1FB48C55FC}"/>
              </a:ext>
            </a:extLst>
          </p:cNvPr>
          <p:cNvPicPr>
            <a:picLocks noChangeAspect="1"/>
          </p:cNvPicPr>
          <p:nvPr/>
        </p:nvPicPr>
        <p:blipFill>
          <a:blip r:embed="rId3" r:link="rId4">
            <a:extLst>
              <a:ext uri="{28A0092B-C50C-407E-A947-70E740481C1C}">
                <a14:useLocalDpi xmlns:a14="http://schemas.microsoft.com/office/drawing/2010/main" val="0"/>
              </a:ext>
            </a:extLst>
          </a:blip>
          <a:srcRect/>
          <a:stretch>
            <a:fillRect/>
          </a:stretch>
        </p:blipFill>
        <p:spPr>
          <a:xfrm>
            <a:off x="524946" y="1475940"/>
            <a:ext cx="4000486" cy="434689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7377F3-E0C5-E8D0-E51C-CDB4DE788E64}"/>
            </a:ext>
          </a:extLst>
        </p:cNvPr>
        <p:cNvGrpSpPr/>
        <p:nvPr/>
      </p:nvGrpSpPr>
      <p:grpSpPr>
        <a:xfrm>
          <a:off x="0" y="0"/>
          <a:ext cx="0" cy="0"/>
          <a:chOff x="0" y="0"/>
          <a:chExt cx="0" cy="0"/>
        </a:xfrm>
      </p:grpSpPr>
      <p:pic>
        <p:nvPicPr>
          <p:cNvPr id="14" name="Google Shape;948;p24">
            <a:extLst>
              <a:ext uri="{FF2B5EF4-FFF2-40B4-BE49-F238E27FC236}">
                <a16:creationId xmlns:a16="http://schemas.microsoft.com/office/drawing/2014/main" id="{D24663AE-E8F3-124F-D829-4A8655C8EF38}"/>
              </a:ext>
            </a:extLst>
          </p:cNvPr>
          <p:cNvPicPr preferRelativeResize="0">
            <a:picLocks noChangeAspect="1" noChangeArrowheads="1"/>
          </p:cNvPicPr>
          <p:nvPr/>
        </p:nvPicPr>
        <p:blipFill>
          <a:blip r:embed="rId2" r:link="rId3" cstate="hqprint">
            <a:extLst>
              <a:ext uri="{28A0092B-C50C-407E-A947-70E740481C1C}">
                <a14:useLocalDpi xmlns:a14="http://schemas.microsoft.com/office/drawing/2010/main" val="0"/>
              </a:ext>
            </a:extLst>
          </a:blip>
          <a:srcRect/>
          <a:stretch>
            <a:fillRect/>
          </a:stretch>
        </p:blipFill>
        <p:spPr bwMode="auto">
          <a:xfrm>
            <a:off x="370322" y="977813"/>
            <a:ext cx="4043218"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 name="Google Shape;3394;p29">
            <a:extLst>
              <a:ext uri="{FF2B5EF4-FFF2-40B4-BE49-F238E27FC236}">
                <a16:creationId xmlns:a16="http://schemas.microsoft.com/office/drawing/2014/main" id="{05C5FA9B-7C2E-5817-03BB-9D080B8C5823}"/>
              </a:ext>
            </a:extLst>
          </p:cNvPr>
          <p:cNvGraphicFramePr/>
          <p:nvPr>
            <p:extLst>
              <p:ext uri="{D42A27DB-BD31-4B8C-83A1-F6EECF244321}">
                <p14:modId xmlns:p14="http://schemas.microsoft.com/office/powerpoint/2010/main" val="2564123944"/>
              </p:ext>
            </p:extLst>
          </p:nvPr>
        </p:nvGraphicFramePr>
        <p:xfrm>
          <a:off x="4467947" y="1204050"/>
          <a:ext cx="7527599" cy="5025120"/>
        </p:xfrm>
        <a:graphic>
          <a:graphicData uri="http://schemas.openxmlformats.org/drawingml/2006/table">
            <a:tbl>
              <a:tblPr>
                <a:noFill/>
              </a:tblPr>
              <a:tblGrid>
                <a:gridCol w="681610">
                  <a:extLst>
                    <a:ext uri="{9D8B030D-6E8A-4147-A177-3AD203B41FA5}">
                      <a16:colId xmlns:a16="http://schemas.microsoft.com/office/drawing/2014/main" val="20000"/>
                    </a:ext>
                  </a:extLst>
                </a:gridCol>
                <a:gridCol w="1081473">
                  <a:extLst>
                    <a:ext uri="{9D8B030D-6E8A-4147-A177-3AD203B41FA5}">
                      <a16:colId xmlns:a16="http://schemas.microsoft.com/office/drawing/2014/main" val="20001"/>
                    </a:ext>
                  </a:extLst>
                </a:gridCol>
                <a:gridCol w="1257163">
                  <a:extLst>
                    <a:ext uri="{9D8B030D-6E8A-4147-A177-3AD203B41FA5}">
                      <a16:colId xmlns:a16="http://schemas.microsoft.com/office/drawing/2014/main" val="20002"/>
                    </a:ext>
                  </a:extLst>
                </a:gridCol>
                <a:gridCol w="4507353">
                  <a:extLst>
                    <a:ext uri="{9D8B030D-6E8A-4147-A177-3AD203B41FA5}">
                      <a16:colId xmlns:a16="http://schemas.microsoft.com/office/drawing/2014/main" val="20003"/>
                    </a:ext>
                  </a:extLst>
                </a:gridCol>
              </a:tblGrid>
              <a:tr h="433347">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1000" b="1" u="none" strike="noStrike" cap="none" dirty="0">
                          <a:solidFill>
                            <a:schemeClr val="lt1"/>
                          </a:solidFill>
                          <a:latin typeface="Verdana"/>
                          <a:ea typeface="Verdana"/>
                          <a:cs typeface="Verdana"/>
                          <a:sym typeface="Verdana"/>
                        </a:rPr>
                        <a:t>Zona Hidrográfica</a:t>
                      </a:r>
                      <a:endParaRPr sz="10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Medio Magdalena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4" marR="91454" marT="45672" marB="4567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Gualí</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4" marR="91454" marT="45672" marB="4567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el río Gualí y sus afluentes, especialmente en el río San Juan. Especial atención en los municipios de Fresno (Tolima), Mariquita (Tolima), Pensilvania (Caldas), Casablanca (Tolima) y Samaná (Caldas). </a:t>
                      </a:r>
                      <a:endParaRPr sz="900" b="0" u="none" strike="noStrike" cap="none" dirty="0">
                        <a:latin typeface="Verdana" panose="020B0604030504040204" pitchFamily="34" charset="0"/>
                        <a:ea typeface="Verdana" panose="020B0604030504040204" pitchFamily="34" charset="0"/>
                        <a:cs typeface="Arial Narrow"/>
                        <a:sym typeface="Arial Narrow"/>
                      </a:endParaRPr>
                    </a:p>
                  </a:txBody>
                  <a:tcPr marL="91454" marR="91454" marT="45672" marB="4567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09235632"/>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Medio Magdalena</a:t>
                      </a:r>
                      <a:endParaRPr lang="es-CO" sz="900" u="none" strike="noStrike" cap="none" dirty="0">
                        <a:latin typeface="Verdana" panose="020B0604030504040204" pitchFamily="34" charset="0"/>
                        <a:ea typeface="Verdana" panose="020B0604030504040204" pitchFamily="34" charset="0"/>
                      </a:endParaRPr>
                    </a:p>
                  </a:txBody>
                  <a:tcPr marL="91454" marR="91454" marT="45685" marB="4568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Guarinó</a:t>
                      </a:r>
                      <a:endParaRPr lang="es-CO" sz="900" u="none" strike="noStrike" cap="none" dirty="0">
                        <a:latin typeface="Verdana" panose="020B0604030504040204" pitchFamily="34" charset="0"/>
                        <a:ea typeface="Verdana" panose="020B0604030504040204" pitchFamily="34" charset="0"/>
                      </a:endParaRPr>
                    </a:p>
                  </a:txBody>
                  <a:tcPr marL="91454" marR="91454" marT="45685" marB="4568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ES"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 cuenca del río Guarinó, especialmente en la quebrada San Antonio y el río Perrillo. Especial atención en el municipio de Manzanares (Caldas). </a:t>
                      </a:r>
                      <a:endParaRPr lang="es-ES" sz="900" u="none" strike="noStrike" kern="1200" cap="none" dirty="0">
                        <a:solidFill>
                          <a:schemeClr val="tx1"/>
                        </a:solidFill>
                        <a:latin typeface="Verdana" panose="020B0604030504040204" pitchFamily="34" charset="0"/>
                        <a:ea typeface="Verdana" panose="020B0604030504040204" pitchFamily="34" charset="0"/>
                      </a:endParaRPr>
                    </a:p>
                  </a:txBody>
                  <a:tcPr marL="91454" marR="91454" marT="45685" marB="4568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9402226"/>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Medio Magdalena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2" marR="91452" marT="45658" marB="456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Directos al Medio Magdalena entre los ríos Guarinó y La Miel</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2" marR="91452" marT="45658" marB="456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a:buNone/>
                        <a:tabLst/>
                        <a:defRPr/>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en los directos al Medio Magdalena entre los ríos Guarinó y La Miel, se recomienda especial atención en el municipio de La Dorada (Caldas). </a:t>
                      </a:r>
                      <a:endParaRPr lang="es-ES" sz="90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2" marR="91452" marT="45658" marB="4565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58417467"/>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Medio Magdalena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4" marR="91454" marT="45374" marB="4537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La Miel (Samaná)</a:t>
                      </a:r>
                      <a:endParaRPr sz="900" u="none" strike="noStrike" cap="none" dirty="0">
                        <a:latin typeface="Verdana" panose="020B0604030504040204" pitchFamily="34" charset="0"/>
                        <a:ea typeface="Verdana" panose="020B0604030504040204" pitchFamily="34" charset="0"/>
                      </a:endParaRPr>
                    </a:p>
                  </a:txBody>
                  <a:tcPr marL="91454" marR="91454" marT="45374" marB="4537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cuenca del río La Miel, especialmente en sus aportantes entre ellos el río Venus en el municipio de Nariño (Antioquia). Especial atención en los municipios de Argelia, Marquetalia, Nariño, Norcasia, Pensilvania, Samaná y Sonsón (Antioquia). </a:t>
                      </a:r>
                      <a:endParaRPr lang="es-ES" sz="90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4" marR="91454" marT="45374" marB="45374"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85822049"/>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dirty="0">
                          <a:latin typeface="Verdana" panose="020B0604030504040204" pitchFamily="34" charset="0"/>
                          <a:ea typeface="Verdana" panose="020B0604030504040204" pitchFamily="34" charset="0"/>
                          <a:cs typeface="Arial Narrow"/>
                          <a:sym typeface="Arial Narrow"/>
                        </a:rPr>
                        <a:t>Medio Magdalena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0" marR="91450" marT="45567" marB="455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a:rPr>
                        <a:t>Cuenca de</a:t>
                      </a:r>
                      <a:r>
                        <a:rPr lang="es-ES" sz="900" b="0" i="0" u="none" strike="noStrike" cap="none" baseline="0" dirty="0">
                          <a:solidFill>
                            <a:schemeClr val="dk1"/>
                          </a:solidFill>
                          <a:latin typeface="Verdana" panose="020B0604030504040204" pitchFamily="34" charset="0"/>
                          <a:ea typeface="Verdana" panose="020B0604030504040204" pitchFamily="34" charset="0"/>
                          <a:cs typeface="Arial Narrow"/>
                          <a:sym typeface="Arial"/>
                        </a:rPr>
                        <a:t> los directos al Magdalena entre La Miel y Nare</a:t>
                      </a:r>
                      <a:endParaRPr sz="900" dirty="0">
                        <a:latin typeface="Verdana" panose="020B0604030504040204" pitchFamily="34" charset="0"/>
                        <a:ea typeface="Verdana" panose="020B0604030504040204" pitchFamily="34" charset="0"/>
                      </a:endParaRPr>
                    </a:p>
                  </a:txBody>
                  <a:tcPr marL="91450" marR="91450" marT="45567" marB="4556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los aportantes directos al Medio Magdalena entre los ríos La Miel y Nare, especialmente en el río Claro (Cocorná Sur). Especial atención a la altura de los municipios de Sonsón, Puerto Triunfo, Puerto Nare y San Francisco (Antioquia). </a:t>
                      </a:r>
                      <a:endParaRPr lang="es-CO" sz="900" dirty="0">
                        <a:latin typeface="Verdana" panose="020B0604030504040204" pitchFamily="34" charset="0"/>
                        <a:ea typeface="Verdana" panose="020B0604030504040204" pitchFamily="34" charset="0"/>
                      </a:endParaRPr>
                    </a:p>
                  </a:txBody>
                  <a:tcPr marL="91450" marR="91450" marT="45567" marB="4556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99689417"/>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Medio Magdalena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28" marR="91428" marT="45640" marB="456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Nare</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8" marR="91428" marT="45640" marB="456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MX"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Crecientes súbitas en el río Nare y sus afluentes, especialmente en los ríos Samaná, Guatapé, </a:t>
                      </a:r>
                      <a:r>
                        <a:rPr lang="es-MX" sz="900" b="0" u="none" strike="noStrike" kern="1200" dirty="0" err="1">
                          <a:solidFill>
                            <a:schemeClr val="dk1"/>
                          </a:solidFill>
                          <a:latin typeface="Verdana" panose="020B0604030504040204" pitchFamily="34" charset="0"/>
                          <a:ea typeface="Verdana" panose="020B0604030504040204" pitchFamily="34" charset="0"/>
                          <a:cs typeface="Arial Narrow"/>
                          <a:sym typeface="Arial Narrow"/>
                        </a:rPr>
                        <a:t>Nus</a:t>
                      </a:r>
                      <a:r>
                        <a:rPr lang="es-MX"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Negro, Pantanillo y las quebradas </a:t>
                      </a:r>
                      <a:r>
                        <a:rPr lang="es-ES" sz="900" dirty="0" err="1">
                          <a:latin typeface="Verdana" panose="020B0604030504040204" pitchFamily="34" charset="0"/>
                          <a:ea typeface="Verdana" panose="020B0604030504040204" pitchFamily="34" charset="0"/>
                        </a:rPr>
                        <a:t>Iraka</a:t>
                      </a:r>
                      <a:r>
                        <a:rPr lang="es-ES" sz="900" dirty="0">
                          <a:latin typeface="Verdana" panose="020B0604030504040204" pitchFamily="34" charset="0"/>
                          <a:ea typeface="Verdana" panose="020B0604030504040204" pitchFamily="34" charset="0"/>
                        </a:rPr>
                        <a:t> (Natalia), </a:t>
                      </a:r>
                      <a:r>
                        <a:rPr lang="es-MX"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San Roque, La Pereira, La Grande, Marinilla, El Arenal, La Mosca, Santa Gertrudis, Guayabal, La Chorrera, La Paisanita, La Aguada, La Cristalina, Bodegas, Tenería y La Reina. Se recomienda estar atentos en los municipios de Guarne, El Retiro, La Ceja, Cisneros, San German, San Roque, Caracolí, Santo Domingo, Concepción, Rionegro, Santuario, Marinilla, Cocorná, Granada, San Luis, Yolombó, Puerto Nare, San Francisco, San Carlos y San Rafael (Antioquia). </a:t>
                      </a:r>
                      <a:endParaRPr lang="es-MX" sz="900" b="1" u="none" strike="noStrike" kern="1200" dirty="0">
                        <a:solidFill>
                          <a:schemeClr val="dk1"/>
                        </a:solidFill>
                        <a:latin typeface="Verdana" panose="020B0604030504040204" pitchFamily="34" charset="0"/>
                        <a:ea typeface="Verdana" panose="020B0604030504040204" pitchFamily="34" charset="0"/>
                        <a:cs typeface="Arial Narrow"/>
                        <a:sym typeface="Arial Narrow"/>
                      </a:endParaRPr>
                    </a:p>
                  </a:txBody>
                  <a:tcPr marL="91428" marR="91428" marT="45640" marB="4564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97154530"/>
                  </a:ext>
                </a:extLst>
              </a:tr>
            </a:tbl>
          </a:graphicData>
        </a:graphic>
      </p:graphicFrame>
      <p:sp>
        <p:nvSpPr>
          <p:cNvPr id="16" name="Google Shape;3036;p14">
            <a:extLst>
              <a:ext uri="{FF2B5EF4-FFF2-40B4-BE49-F238E27FC236}">
                <a16:creationId xmlns:a16="http://schemas.microsoft.com/office/drawing/2014/main" id="{120CF656-078C-892E-B8BE-CF461D3C00D3}"/>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0"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04 de septiembre de 2025 18:00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sp>
        <p:nvSpPr>
          <p:cNvPr id="25" name="Google Shape;347;p9" descr="Recurso 25.png">
            <a:extLst>
              <a:ext uri="{FF2B5EF4-FFF2-40B4-BE49-F238E27FC236}">
                <a16:creationId xmlns:a16="http://schemas.microsoft.com/office/drawing/2014/main" id="{43E9452E-9E45-89D0-67F7-5E5BB73497B7}"/>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9" name="Google Shape;353;p9" descr="Recurso 37.png">
            <a:extLst>
              <a:ext uri="{FF2B5EF4-FFF2-40B4-BE49-F238E27FC236}">
                <a16:creationId xmlns:a16="http://schemas.microsoft.com/office/drawing/2014/main" id="{A33E3616-7255-EB73-EA0C-054E9FE3806F}"/>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0" name="Google Shape;353;p9" descr="Recurso 37.png">
            <a:extLst>
              <a:ext uri="{FF2B5EF4-FFF2-40B4-BE49-F238E27FC236}">
                <a16:creationId xmlns:a16="http://schemas.microsoft.com/office/drawing/2014/main" id="{60093751-49B3-CBD9-9B70-E04F47D42223}"/>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31" name="Google Shape;348;p9">
            <a:extLst>
              <a:ext uri="{FF2B5EF4-FFF2-40B4-BE49-F238E27FC236}">
                <a16:creationId xmlns:a16="http://schemas.microsoft.com/office/drawing/2014/main" id="{A9A4D39D-9925-0D96-8807-3A136237F8F7}"/>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Google Shape;349;p9">
            <a:extLst>
              <a:ext uri="{FF2B5EF4-FFF2-40B4-BE49-F238E27FC236}">
                <a16:creationId xmlns:a16="http://schemas.microsoft.com/office/drawing/2014/main" id="{C8B5C81D-C640-8BC2-EF7F-FC334789D86E}"/>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Google Shape;350;p9">
            <a:extLst>
              <a:ext uri="{FF2B5EF4-FFF2-40B4-BE49-F238E27FC236}">
                <a16:creationId xmlns:a16="http://schemas.microsoft.com/office/drawing/2014/main" id="{5BEAA6F3-292A-5447-72AA-94714FE5AC80}"/>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Google Shape;351;p9" descr="Recurso 32.png">
            <a:extLst>
              <a:ext uri="{FF2B5EF4-FFF2-40B4-BE49-F238E27FC236}">
                <a16:creationId xmlns:a16="http://schemas.microsoft.com/office/drawing/2014/main" id="{FF576834-E2E0-1089-4D1D-E8250D59402E}"/>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Google Shape;352;p9">
            <a:extLst>
              <a:ext uri="{FF2B5EF4-FFF2-40B4-BE49-F238E27FC236}">
                <a16:creationId xmlns:a16="http://schemas.microsoft.com/office/drawing/2014/main" id="{98B14AC8-D25B-BD1B-BDE4-BB89FE71962C}"/>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Google Shape;354;p9" descr="Recurso 31.png">
            <a:extLst>
              <a:ext uri="{FF2B5EF4-FFF2-40B4-BE49-F238E27FC236}">
                <a16:creationId xmlns:a16="http://schemas.microsoft.com/office/drawing/2014/main" id="{649E2F7D-E3CD-F2B9-66D8-A43F3BFE82B1}"/>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Google Shape;158;p1" descr="Recurso 37.png">
            <a:extLst>
              <a:ext uri="{FF2B5EF4-FFF2-40B4-BE49-F238E27FC236}">
                <a16:creationId xmlns:a16="http://schemas.microsoft.com/office/drawing/2014/main" id="{0D7E258B-9406-58DE-5572-B8C103DD0258}"/>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b="18539"/>
          <a:stretch>
            <a:fillRect/>
          </a:stretch>
        </p:blipFill>
        <p:spPr bwMode="auto">
          <a:xfrm>
            <a:off x="-476748" y="11730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Google Shape;357;p9">
            <a:extLst>
              <a:ext uri="{FF2B5EF4-FFF2-40B4-BE49-F238E27FC236}">
                <a16:creationId xmlns:a16="http://schemas.microsoft.com/office/drawing/2014/main" id="{DAEF03B5-4344-B272-390C-E2C6D7022868}"/>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60888" y="5221684"/>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Google Shape;358;p9">
            <a:extLst>
              <a:ext uri="{FF2B5EF4-FFF2-40B4-BE49-F238E27FC236}">
                <a16:creationId xmlns:a16="http://schemas.microsoft.com/office/drawing/2014/main" id="{74EECC16-EDB3-4CD3-4446-4B0433767D4C}"/>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4631" y="5935663"/>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Google Shape;150;p1" descr="Recurso 25.png">
            <a:extLst>
              <a:ext uri="{FF2B5EF4-FFF2-40B4-BE49-F238E27FC236}">
                <a16:creationId xmlns:a16="http://schemas.microsoft.com/office/drawing/2014/main" id="{DEB6CAFE-4237-D4C9-71BA-5CB6B0C39E26}"/>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88566" y="4645031"/>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Google Shape;150;p1" descr="Recurso 25.png">
            <a:extLst>
              <a:ext uri="{FF2B5EF4-FFF2-40B4-BE49-F238E27FC236}">
                <a16:creationId xmlns:a16="http://schemas.microsoft.com/office/drawing/2014/main" id="{9EADFEF7-742C-B4EA-CF30-78C20EA7DC1F}"/>
              </a:ext>
            </a:extLst>
          </p:cNvPr>
          <p:cNvPicPr preferRelativeResize="0">
            <a:picLocks noChangeAspect="1" noChangeArrowheads="1"/>
          </p:cNvPicPr>
          <p:nvPr/>
        </p:nvPicPr>
        <p:blipFill>
          <a:blip r:embed="rId14" cstate="print">
            <a:extLst>
              <a:ext uri="{BEBA8EAE-BF5A-486C-A8C5-ECC9F3942E4B}">
                <a14:imgProps xmlns:a14="http://schemas.microsoft.com/office/drawing/2010/main">
                  <a14:imgLayer r:embed="rId15">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8566"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Google Shape;934;p22" descr="Recurso 39.png">
            <a:extLst>
              <a:ext uri="{FF2B5EF4-FFF2-40B4-BE49-F238E27FC236}">
                <a16:creationId xmlns:a16="http://schemas.microsoft.com/office/drawing/2014/main" id="{5EDC26DA-64C0-F6A0-6519-AF805B53B4AE}"/>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58;p9">
            <a:extLst>
              <a:ext uri="{FF2B5EF4-FFF2-40B4-BE49-F238E27FC236}">
                <a16:creationId xmlns:a16="http://schemas.microsoft.com/office/drawing/2014/main" id="{0DA51139-8DBA-25A2-D683-5928CBBFB01C}"/>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62554" y="5935663"/>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58;p9">
            <a:extLst>
              <a:ext uri="{FF2B5EF4-FFF2-40B4-BE49-F238E27FC236}">
                <a16:creationId xmlns:a16="http://schemas.microsoft.com/office/drawing/2014/main" id="{008B8547-45C6-AA7E-7CB6-FDCCD1452E5A}"/>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565106" y="2434463"/>
            <a:ext cx="481013" cy="457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158;p1" descr="Recurso 37.png">
            <a:extLst>
              <a:ext uri="{FF2B5EF4-FFF2-40B4-BE49-F238E27FC236}">
                <a16:creationId xmlns:a16="http://schemas.microsoft.com/office/drawing/2014/main" id="{03809C54-CDB2-D3FE-4B81-371D4241966A}"/>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b="18539"/>
          <a:stretch>
            <a:fillRect/>
          </a:stretch>
        </p:blipFill>
        <p:spPr bwMode="auto">
          <a:xfrm>
            <a:off x="1515326" y="4717856"/>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158;p1" descr="Recurso 37.png">
            <a:extLst>
              <a:ext uri="{FF2B5EF4-FFF2-40B4-BE49-F238E27FC236}">
                <a16:creationId xmlns:a16="http://schemas.microsoft.com/office/drawing/2014/main" id="{D48269C8-7ECF-9AAF-D21B-239A48ABEA09}"/>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b="18539"/>
          <a:stretch>
            <a:fillRect/>
          </a:stretch>
        </p:blipFill>
        <p:spPr bwMode="auto">
          <a:xfrm>
            <a:off x="1143894" y="48288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58;p1" descr="Recurso 37.png">
            <a:extLst>
              <a:ext uri="{FF2B5EF4-FFF2-40B4-BE49-F238E27FC236}">
                <a16:creationId xmlns:a16="http://schemas.microsoft.com/office/drawing/2014/main" id="{316D4F0A-0736-84BA-2C46-B5D70AF9A5C1}"/>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b="18539"/>
          <a:stretch>
            <a:fillRect/>
          </a:stretch>
        </p:blipFill>
        <p:spPr bwMode="auto">
          <a:xfrm>
            <a:off x="1328832" y="5121281"/>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358;p9">
            <a:extLst>
              <a:ext uri="{FF2B5EF4-FFF2-40B4-BE49-F238E27FC236}">
                <a16:creationId xmlns:a16="http://schemas.microsoft.com/office/drawing/2014/main" id="{32B5B611-A9D4-99EB-C2FA-6A1AC6000765}"/>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65106" y="1797357"/>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358;p9">
            <a:extLst>
              <a:ext uri="{FF2B5EF4-FFF2-40B4-BE49-F238E27FC236}">
                <a16:creationId xmlns:a16="http://schemas.microsoft.com/office/drawing/2014/main" id="{DEBB0555-4D8A-F158-E5C2-6BC1419033B2}"/>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565106" y="3073881"/>
            <a:ext cx="481013" cy="457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158;p1" descr="Recurso 37.png">
            <a:extLst>
              <a:ext uri="{FF2B5EF4-FFF2-40B4-BE49-F238E27FC236}">
                <a16:creationId xmlns:a16="http://schemas.microsoft.com/office/drawing/2014/main" id="{90DF77B2-CAF7-1CAE-3889-83222DA13287}"/>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b="18539"/>
          <a:stretch>
            <a:fillRect/>
          </a:stretch>
        </p:blipFill>
        <p:spPr bwMode="auto">
          <a:xfrm>
            <a:off x="1515326" y="428393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358;p9">
            <a:extLst>
              <a:ext uri="{FF2B5EF4-FFF2-40B4-BE49-F238E27FC236}">
                <a16:creationId xmlns:a16="http://schemas.microsoft.com/office/drawing/2014/main" id="{8427290B-3E77-0722-97CB-1D64B016B2FA}"/>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565106" y="3713299"/>
            <a:ext cx="481013" cy="457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354;p9" descr="Recurso 31.png">
            <a:extLst>
              <a:ext uri="{FF2B5EF4-FFF2-40B4-BE49-F238E27FC236}">
                <a16:creationId xmlns:a16="http://schemas.microsoft.com/office/drawing/2014/main" id="{CD65C325-AFE1-1070-8594-5AC975B116F2}"/>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l="11145" r="26974"/>
          <a:stretch>
            <a:fillRect/>
          </a:stretch>
        </p:blipFill>
        <p:spPr bwMode="auto">
          <a:xfrm>
            <a:off x="1074290" y="3995935"/>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150;p1" descr="Recurso 25.png">
            <a:extLst>
              <a:ext uri="{FF2B5EF4-FFF2-40B4-BE49-F238E27FC236}">
                <a16:creationId xmlns:a16="http://schemas.microsoft.com/office/drawing/2014/main" id="{B67325C8-5260-9FCE-8EEF-A0D2444FCCF3}"/>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569075" y="5342276"/>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358;p9">
            <a:extLst>
              <a:ext uri="{FF2B5EF4-FFF2-40B4-BE49-F238E27FC236}">
                <a16:creationId xmlns:a16="http://schemas.microsoft.com/office/drawing/2014/main" id="{F2DEB6C5-3530-3845-40DF-36F485AA4997}"/>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565106" y="4343011"/>
            <a:ext cx="481013" cy="457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8115455"/>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345E0A-6AE0-8AAA-D38B-442293DA9F55}"/>
            </a:ext>
          </a:extLst>
        </p:cNvPr>
        <p:cNvGrpSpPr/>
        <p:nvPr/>
      </p:nvGrpSpPr>
      <p:grpSpPr>
        <a:xfrm>
          <a:off x="0" y="0"/>
          <a:ext cx="0" cy="0"/>
          <a:chOff x="0" y="0"/>
          <a:chExt cx="0" cy="0"/>
        </a:xfrm>
      </p:grpSpPr>
      <p:pic>
        <p:nvPicPr>
          <p:cNvPr id="14" name="Google Shape;948;p24">
            <a:extLst>
              <a:ext uri="{FF2B5EF4-FFF2-40B4-BE49-F238E27FC236}">
                <a16:creationId xmlns:a16="http://schemas.microsoft.com/office/drawing/2014/main" id="{2337D87B-DC67-9BFA-501A-2BC7286904CD}"/>
              </a:ext>
            </a:extLst>
          </p:cNvPr>
          <p:cNvPicPr preferRelativeResize="0">
            <a:picLocks noChangeAspect="1" noChangeArrowheads="1"/>
          </p:cNvPicPr>
          <p:nvPr/>
        </p:nvPicPr>
        <p:blipFill>
          <a:blip r:embed="rId2" r:link="rId3" cstate="hqprint">
            <a:extLst>
              <a:ext uri="{28A0092B-C50C-407E-A947-70E740481C1C}">
                <a14:useLocalDpi xmlns:a14="http://schemas.microsoft.com/office/drawing/2010/main" val="0"/>
              </a:ext>
            </a:extLst>
          </a:blip>
          <a:srcRect/>
          <a:stretch>
            <a:fillRect/>
          </a:stretch>
        </p:blipFill>
        <p:spPr bwMode="auto">
          <a:xfrm>
            <a:off x="370322" y="977813"/>
            <a:ext cx="4043218"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 name="Google Shape;3394;p29">
            <a:extLst>
              <a:ext uri="{FF2B5EF4-FFF2-40B4-BE49-F238E27FC236}">
                <a16:creationId xmlns:a16="http://schemas.microsoft.com/office/drawing/2014/main" id="{2EE74CA7-DAF9-F31A-096E-63E912BF4340}"/>
              </a:ext>
            </a:extLst>
          </p:cNvPr>
          <p:cNvGraphicFramePr/>
          <p:nvPr>
            <p:extLst>
              <p:ext uri="{D42A27DB-BD31-4B8C-83A1-F6EECF244321}">
                <p14:modId xmlns:p14="http://schemas.microsoft.com/office/powerpoint/2010/main" val="2686651987"/>
              </p:ext>
            </p:extLst>
          </p:nvPr>
        </p:nvGraphicFramePr>
        <p:xfrm>
          <a:off x="4449659" y="1190946"/>
          <a:ext cx="7527599" cy="4760297"/>
        </p:xfrm>
        <a:graphic>
          <a:graphicData uri="http://schemas.openxmlformats.org/drawingml/2006/table">
            <a:tbl>
              <a:tblPr>
                <a:noFill/>
              </a:tblPr>
              <a:tblGrid>
                <a:gridCol w="681610">
                  <a:extLst>
                    <a:ext uri="{9D8B030D-6E8A-4147-A177-3AD203B41FA5}">
                      <a16:colId xmlns:a16="http://schemas.microsoft.com/office/drawing/2014/main" val="20000"/>
                    </a:ext>
                  </a:extLst>
                </a:gridCol>
                <a:gridCol w="1081473">
                  <a:extLst>
                    <a:ext uri="{9D8B030D-6E8A-4147-A177-3AD203B41FA5}">
                      <a16:colId xmlns:a16="http://schemas.microsoft.com/office/drawing/2014/main" val="20001"/>
                    </a:ext>
                  </a:extLst>
                </a:gridCol>
                <a:gridCol w="1257163">
                  <a:extLst>
                    <a:ext uri="{9D8B030D-6E8A-4147-A177-3AD203B41FA5}">
                      <a16:colId xmlns:a16="http://schemas.microsoft.com/office/drawing/2014/main" val="20002"/>
                    </a:ext>
                  </a:extLst>
                </a:gridCol>
                <a:gridCol w="4507353">
                  <a:extLst>
                    <a:ext uri="{9D8B030D-6E8A-4147-A177-3AD203B41FA5}">
                      <a16:colId xmlns:a16="http://schemas.microsoft.com/office/drawing/2014/main" val="20003"/>
                    </a:ext>
                  </a:extLst>
                </a:gridCol>
              </a:tblGrid>
              <a:tr h="433347">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1000" b="1" u="none" strike="noStrike" cap="none" dirty="0">
                          <a:solidFill>
                            <a:schemeClr val="lt1"/>
                          </a:solidFill>
                          <a:latin typeface="Verdana"/>
                          <a:ea typeface="Verdana"/>
                          <a:cs typeface="Verdana"/>
                          <a:sym typeface="Verdana"/>
                        </a:rPr>
                        <a:t>Zona Hidrográfica</a:t>
                      </a:r>
                      <a:endParaRPr sz="10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solidFill>
                            <a:schemeClr val="dk1"/>
                          </a:solidFill>
                          <a:latin typeface="Verdana" panose="020B0604030504040204" pitchFamily="34" charset="0"/>
                          <a:ea typeface="Verdana" panose="020B0604030504040204" pitchFamily="34" charset="0"/>
                          <a:cs typeface="Arial Narrow"/>
                          <a:sym typeface="Arial Narrow"/>
                        </a:rPr>
                        <a:t>Medio Magdalena</a:t>
                      </a:r>
                      <a:endParaRPr sz="900" b="0" dirty="0">
                        <a:solidFill>
                          <a:schemeClr val="dk1"/>
                        </a:solidFill>
                        <a:latin typeface="Verdana" panose="020B0604030504040204" pitchFamily="34" charset="0"/>
                        <a:ea typeface="Verdana" panose="020B0604030504040204" pitchFamily="34" charset="0"/>
                        <a:cs typeface="Arial Narrow"/>
                        <a:sym typeface="Arial Narrow"/>
                      </a:endParaRPr>
                    </a:p>
                  </a:txBody>
                  <a:tcPr marL="91454" marR="91454" marT="45403" marB="4540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San Bartolo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4" marR="91454" marT="45403" marB="4540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cuenca del río San Bartolo, especialmente en sus aportantes de la cuenca Media-Baja, estar atentos en los ríos </a:t>
                      </a:r>
                      <a:r>
                        <a:rPr lang="es-CO" sz="900" b="0" i="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Vegachi</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Regla, La Cruz y El Volcán, las quebradas La Gallinera y La Malena, entre otros. Especial atención en los municipios de Yolombó, Vegachi, Maceo y Puerto Berrio (Antioquia).</a:t>
                      </a:r>
                      <a:endPar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4" marR="91454" marT="45403" marB="4540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9402226"/>
                  </a:ext>
                </a:extLst>
              </a:tr>
              <a:tr h="595525">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solidFill>
                            <a:schemeClr val="dk1"/>
                          </a:solidFill>
                          <a:latin typeface="Verdana" panose="020B0604030504040204" pitchFamily="34" charset="0"/>
                          <a:ea typeface="Verdana" panose="020B0604030504040204" pitchFamily="34" charset="0"/>
                          <a:cs typeface="Arial Narrow"/>
                          <a:sym typeface="Arial Narrow"/>
                        </a:rPr>
                        <a:t>Medio Magdalena</a:t>
                      </a:r>
                      <a:endParaRPr sz="900" b="0"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685" marB="4568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Cimitarra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685" marB="4568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825"/>
                        <a:buFont typeface="Arial"/>
                        <a:buNone/>
                        <a:tabLst/>
                        <a:defRPr/>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Cimitarra y sus afluentes, especial atención en los municipios de Cantagallo (Bolívar), Yondó y Remedios (Antioquia). </a:t>
                      </a:r>
                      <a:endParaRPr sz="900" u="none" strike="noStrike" dirty="0">
                        <a:latin typeface="Verdana" panose="020B0604030504040204" pitchFamily="34" charset="0"/>
                        <a:ea typeface="Verdana" panose="020B0604030504040204" pitchFamily="34" charset="0"/>
                        <a:cs typeface="Arial Narrow"/>
                        <a:sym typeface="Arial Narrow"/>
                      </a:endParaRPr>
                    </a:p>
                  </a:txBody>
                  <a:tcPr marL="91450" marR="91450" marT="45685" marB="4568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58417467"/>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Medio Magdalena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5" marR="91455" marT="45710" marB="45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Directos al medio Magdalena entre los ríos Seco y Negro (</a:t>
                      </a:r>
                      <a:r>
                        <a:rPr lang="es-CO"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md</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a:t>
                      </a:r>
                      <a:endParaRPr sz="900" dirty="0">
                        <a:latin typeface="Verdana" panose="020B0604030504040204" pitchFamily="34" charset="0"/>
                        <a:ea typeface="Verdana" panose="020B0604030504040204" pitchFamily="34" charset="0"/>
                      </a:endParaRPr>
                    </a:p>
                  </a:txBody>
                  <a:tcPr marL="91455" marR="91455" marT="45710" marB="4571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825"/>
                        <a:buFont typeface="Arial"/>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los aportantes directos al Medio Magdalena entre  los ríos Seco y Negro. Especial atención en el municipio de Puerto Salgar (Cundinamarca). </a:t>
                      </a:r>
                      <a:endParaRPr sz="900" dirty="0">
                        <a:latin typeface="Verdana" panose="020B0604030504040204" pitchFamily="34" charset="0"/>
                        <a:ea typeface="Verdana" panose="020B0604030504040204" pitchFamily="34" charset="0"/>
                      </a:endParaRPr>
                    </a:p>
                  </a:txBody>
                  <a:tcPr marL="91455" marR="91455" marT="45710" marB="4571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85822049"/>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CO" sz="900" u="none" strike="noStrike" cap="none" dirty="0">
                          <a:latin typeface="Verdana" panose="020B0604030504040204" pitchFamily="34" charset="0"/>
                          <a:ea typeface="Verdana" panose="020B0604030504040204" pitchFamily="34" charset="0"/>
                          <a:cs typeface="Arial Narrow"/>
                          <a:sym typeface="Arial Narrow"/>
                        </a:rPr>
                        <a:t>Medio Magdalena</a:t>
                      </a:r>
                      <a:r>
                        <a:rPr lang="es-CO" sz="900" dirty="0">
                          <a:latin typeface="Verdana" panose="020B0604030504040204" pitchFamily="34" charset="0"/>
                          <a:ea typeface="Verdana" panose="020B0604030504040204" pitchFamily="34" charset="0"/>
                          <a:cs typeface="Arial Narrow"/>
                          <a:sym typeface="Arial Narrow"/>
                        </a:rPr>
                        <a:t> </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4" marR="91454" marT="45765" marB="4576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Directos al Magdalena Medio entre ríos Negro y Carare</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4" marR="91454" marT="45765" marB="4576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7000"/>
                        </a:lnSpc>
                        <a:spcBef>
                          <a:spcPts val="0"/>
                        </a:spcBef>
                        <a:spcAft>
                          <a:spcPts val="0"/>
                        </a:spcAft>
                        <a:buClr>
                          <a:schemeClr val="dk1"/>
                        </a:buClr>
                        <a:buSzPts val="1100"/>
                        <a:buFont typeface="Noto Sans Symbols"/>
                        <a:buNone/>
                        <a:tabLst/>
                        <a:defRPr/>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los directos al Medio Magdalena entre los ríos Negro y Carare, especialmente en los ríos Guaguaqui y Ermitaño, y el caño Loco. S</a:t>
                      </a:r>
                      <a:r>
                        <a:rPr lang="es-CO" sz="900" u="none" strike="noStrike" cap="none" dirty="0">
                          <a:latin typeface="Verdana" panose="020B0604030504040204" pitchFamily="34" charset="0"/>
                          <a:ea typeface="Verdana" panose="020B0604030504040204" pitchFamily="34" charset="0"/>
                          <a:cs typeface="Arial Narrow"/>
                          <a:sym typeface="Arial Narrow"/>
                        </a:rPr>
                        <a:t>e recomienda especial atención en el municipio de </a:t>
                      </a:r>
                      <a:r>
                        <a:rPr lang="es-CO" sz="900" u="none" strike="noStrike" dirty="0">
                          <a:latin typeface="Verdana" panose="020B0604030504040204" pitchFamily="34" charset="0"/>
                          <a:ea typeface="Verdana" panose="020B0604030504040204" pitchFamily="34" charset="0"/>
                          <a:cs typeface="Arial Narrow"/>
                          <a:sym typeface="Arial Narrow"/>
                        </a:rPr>
                        <a:t>Puerto Boyacá (Boyacá). </a:t>
                      </a:r>
                      <a:endParaRPr lang="es-ES" sz="900" b="1"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4" marR="91454" marT="45765" marB="4576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92274797"/>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Medio Magdalena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4" marR="91454" marT="45637" marB="456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Carare (Minero)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4" marR="91454" marT="45637" marB="456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1"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la cuenca del río Carare, especial atención a sus tributarios como el río Minero y la quebrada Guayabito. Estar atentos en los municipios de Pauna, Muzo, Otanche, Buenavista, San Pablo de </a:t>
                      </a:r>
                      <a:r>
                        <a:rPr lang="es-CO" sz="900" u="none" strike="noStrike" dirty="0" err="1">
                          <a:latin typeface="Verdana" panose="020B0604030504040204" pitchFamily="34" charset="0"/>
                          <a:ea typeface="Verdana" panose="020B0604030504040204" pitchFamily="34" charset="0"/>
                          <a:cs typeface="Arial Narrow"/>
                          <a:sym typeface="Arial Narrow"/>
                        </a:rPr>
                        <a:t>Borbur</a:t>
                      </a:r>
                      <a:r>
                        <a:rPr lang="es-CO" sz="900" u="none" strike="noStrike" dirty="0">
                          <a:latin typeface="Verdana" panose="020B0604030504040204" pitchFamily="34" charset="0"/>
                          <a:ea typeface="Verdana" panose="020B0604030504040204" pitchFamily="34" charset="0"/>
                          <a:cs typeface="Arial Narrow"/>
                          <a:sym typeface="Arial Narrow"/>
                        </a:rPr>
                        <a:t>, </a:t>
                      </a:r>
                      <a:r>
                        <a:rPr lang="es-CO" sz="900" u="none" strike="noStrike" dirty="0" err="1">
                          <a:latin typeface="Verdana" panose="020B0604030504040204" pitchFamily="34" charset="0"/>
                          <a:ea typeface="Verdana" panose="020B0604030504040204" pitchFamily="34" charset="0"/>
                          <a:cs typeface="Arial Narrow"/>
                          <a:sym typeface="Arial Narrow"/>
                        </a:rPr>
                        <a:t>Quípama</a:t>
                      </a:r>
                      <a:r>
                        <a:rPr lang="es-CO" sz="900" u="none" strike="noStrike" dirty="0">
                          <a:latin typeface="Verdana" panose="020B0604030504040204" pitchFamily="34" charset="0"/>
                          <a:ea typeface="Verdana" panose="020B0604030504040204" pitchFamily="34" charset="0"/>
                          <a:cs typeface="Arial Narrow"/>
                          <a:sym typeface="Arial Narrow"/>
                        </a:rPr>
                        <a:t> (Boyacá), así como Cimitarra y Puerto Parra (Santander). </a:t>
                      </a:r>
                    </a:p>
                  </a:txBody>
                  <a:tcPr marL="91454" marR="91454" marT="45637" marB="456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6756618"/>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Medio Magdalena</a:t>
                      </a:r>
                      <a:endParaRPr lang="es-CO"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4" marR="91454" marT="45682" marB="4568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a:latin typeface="Verdana" panose="020B0604030504040204" pitchFamily="34" charset="0"/>
                          <a:ea typeface="Verdana" panose="020B0604030504040204" pitchFamily="34" charset="0"/>
                          <a:cs typeface="Arial Narrow"/>
                          <a:sym typeface="Arial Narrow"/>
                        </a:rPr>
                        <a:t>Cuenca del río Opón</a:t>
                      </a:r>
                      <a:endPar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4" marR="91454" marT="45682" marB="4568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ES" sz="900" u="none" strike="noStrike" cap="none" dirty="0">
                          <a:latin typeface="Verdana" panose="020B0604030504040204" pitchFamily="34" charset="0"/>
                          <a:ea typeface="Verdana" panose="020B0604030504040204" pitchFamily="34" charset="0"/>
                          <a:cs typeface="Arial Narrow"/>
                          <a:sym typeface="Arial Narrow"/>
                        </a:rPr>
                        <a:t>Probabilidad de crecientes </a:t>
                      </a:r>
                      <a:r>
                        <a:rPr lang="es-CO" sz="900" u="none" strike="noStrike" dirty="0">
                          <a:latin typeface="Verdana" panose="020B0604030504040204" pitchFamily="34" charset="0"/>
                          <a:ea typeface="Verdana" panose="020B0604030504040204" pitchFamily="34" charset="0"/>
                          <a:cs typeface="Arial Narrow"/>
                          <a:sym typeface="Arial Narrow"/>
                        </a:rPr>
                        <a:t>súbitas en el río Opón y sus tributarios, especialmente en la quebrada Capote y en los ríos Cascajales, Honduras, </a:t>
                      </a:r>
                      <a:r>
                        <a:rPr lang="es-CO" sz="900" u="none" strike="noStrike" dirty="0" err="1">
                          <a:latin typeface="Verdana" panose="020B0604030504040204" pitchFamily="34" charset="0"/>
                          <a:ea typeface="Verdana" panose="020B0604030504040204" pitchFamily="34" charset="0"/>
                          <a:cs typeface="Arial Narrow"/>
                          <a:sym typeface="Arial Narrow"/>
                        </a:rPr>
                        <a:t>Bermelanola</a:t>
                      </a:r>
                      <a:r>
                        <a:rPr lang="es-CO" sz="900" u="none" strike="noStrike" dirty="0">
                          <a:latin typeface="Verdana" panose="020B0604030504040204" pitchFamily="34" charset="0"/>
                          <a:ea typeface="Verdana" panose="020B0604030504040204" pitchFamily="34" charset="0"/>
                          <a:cs typeface="Arial Narrow"/>
                          <a:sym typeface="Arial Narrow"/>
                        </a:rPr>
                        <a:t> y La Colorada. Especial atención a la altura de los municipios Simacota, Santa Helena, Puerto Parra y El Carmen del Chucuri (Santander). </a:t>
                      </a:r>
                      <a:endParaRPr lang="es-ES" sz="900" dirty="0">
                        <a:latin typeface="Verdana" panose="020B0604030504040204" pitchFamily="34" charset="0"/>
                        <a:ea typeface="Verdana" panose="020B0604030504040204" pitchFamily="34" charset="0"/>
                      </a:endParaRPr>
                    </a:p>
                  </a:txBody>
                  <a:tcPr marL="91454" marR="91454" marT="45682" marB="4568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61544114"/>
                  </a:ext>
                </a:extLst>
              </a:tr>
            </a:tbl>
          </a:graphicData>
        </a:graphic>
      </p:graphicFrame>
      <p:sp>
        <p:nvSpPr>
          <p:cNvPr id="16" name="Google Shape;3036;p14">
            <a:extLst>
              <a:ext uri="{FF2B5EF4-FFF2-40B4-BE49-F238E27FC236}">
                <a16:creationId xmlns:a16="http://schemas.microsoft.com/office/drawing/2014/main" id="{BC92E887-EAD0-6165-9EBF-39B066F67535}"/>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0"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04 de septiembre de 2025 18:00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sp>
        <p:nvSpPr>
          <p:cNvPr id="25" name="Google Shape;347;p9" descr="Recurso 25.png">
            <a:extLst>
              <a:ext uri="{FF2B5EF4-FFF2-40B4-BE49-F238E27FC236}">
                <a16:creationId xmlns:a16="http://schemas.microsoft.com/office/drawing/2014/main" id="{00FD3C75-C800-60EA-19A3-08A08C3C0BF2}"/>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9" name="Google Shape;353;p9" descr="Recurso 37.png">
            <a:extLst>
              <a:ext uri="{FF2B5EF4-FFF2-40B4-BE49-F238E27FC236}">
                <a16:creationId xmlns:a16="http://schemas.microsoft.com/office/drawing/2014/main" id="{7864583B-497F-5AEE-6A1C-C005E6B80ED9}"/>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0" name="Google Shape;353;p9" descr="Recurso 37.png">
            <a:extLst>
              <a:ext uri="{FF2B5EF4-FFF2-40B4-BE49-F238E27FC236}">
                <a16:creationId xmlns:a16="http://schemas.microsoft.com/office/drawing/2014/main" id="{3C0CBF74-FD60-BFD8-740F-002DB6097750}"/>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31" name="Google Shape;348;p9">
            <a:extLst>
              <a:ext uri="{FF2B5EF4-FFF2-40B4-BE49-F238E27FC236}">
                <a16:creationId xmlns:a16="http://schemas.microsoft.com/office/drawing/2014/main" id="{74BC8B11-D6C6-E3A8-8D62-ECE7EB90E1D0}"/>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Google Shape;349;p9">
            <a:extLst>
              <a:ext uri="{FF2B5EF4-FFF2-40B4-BE49-F238E27FC236}">
                <a16:creationId xmlns:a16="http://schemas.microsoft.com/office/drawing/2014/main" id="{1BC993E8-5FE5-D245-FDA8-2F6B927B016F}"/>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Google Shape;350;p9">
            <a:extLst>
              <a:ext uri="{FF2B5EF4-FFF2-40B4-BE49-F238E27FC236}">
                <a16:creationId xmlns:a16="http://schemas.microsoft.com/office/drawing/2014/main" id="{8D8EBCDA-9541-51B4-6980-0986EC3C7284}"/>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Google Shape;351;p9" descr="Recurso 32.png">
            <a:extLst>
              <a:ext uri="{FF2B5EF4-FFF2-40B4-BE49-F238E27FC236}">
                <a16:creationId xmlns:a16="http://schemas.microsoft.com/office/drawing/2014/main" id="{41A2D1A6-761C-2A08-0CCF-F5DC9A1B413A}"/>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Google Shape;352;p9">
            <a:extLst>
              <a:ext uri="{FF2B5EF4-FFF2-40B4-BE49-F238E27FC236}">
                <a16:creationId xmlns:a16="http://schemas.microsoft.com/office/drawing/2014/main" id="{45E82BD7-F4A3-0C5E-995B-EAA198FB0D23}"/>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Google Shape;354;p9" descr="Recurso 31.png">
            <a:extLst>
              <a:ext uri="{FF2B5EF4-FFF2-40B4-BE49-F238E27FC236}">
                <a16:creationId xmlns:a16="http://schemas.microsoft.com/office/drawing/2014/main" id="{2879E8C2-5819-EFEB-C173-7002DB50201E}"/>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Google Shape;158;p1" descr="Recurso 37.png">
            <a:extLst>
              <a:ext uri="{FF2B5EF4-FFF2-40B4-BE49-F238E27FC236}">
                <a16:creationId xmlns:a16="http://schemas.microsoft.com/office/drawing/2014/main" id="{68D6781C-E5FA-A9EC-296D-0C7D17D757C5}"/>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b="18539"/>
          <a:stretch>
            <a:fillRect/>
          </a:stretch>
        </p:blipFill>
        <p:spPr bwMode="auto">
          <a:xfrm>
            <a:off x="-476748" y="11730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Google Shape;357;p9">
            <a:extLst>
              <a:ext uri="{FF2B5EF4-FFF2-40B4-BE49-F238E27FC236}">
                <a16:creationId xmlns:a16="http://schemas.microsoft.com/office/drawing/2014/main" id="{C2B93C41-D9E0-D450-6710-65B85BD5C6CF}"/>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60888" y="5221684"/>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Google Shape;358;p9">
            <a:extLst>
              <a:ext uri="{FF2B5EF4-FFF2-40B4-BE49-F238E27FC236}">
                <a16:creationId xmlns:a16="http://schemas.microsoft.com/office/drawing/2014/main" id="{8203D03B-4BCE-CA8D-4C82-AEA4BF48BAE0}"/>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4631" y="5935663"/>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Google Shape;150;p1" descr="Recurso 25.png">
            <a:extLst>
              <a:ext uri="{FF2B5EF4-FFF2-40B4-BE49-F238E27FC236}">
                <a16:creationId xmlns:a16="http://schemas.microsoft.com/office/drawing/2014/main" id="{15955FB0-DF5B-2177-7D33-4D2217781EDC}"/>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88566" y="4645031"/>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Google Shape;150;p1" descr="Recurso 25.png">
            <a:extLst>
              <a:ext uri="{FF2B5EF4-FFF2-40B4-BE49-F238E27FC236}">
                <a16:creationId xmlns:a16="http://schemas.microsoft.com/office/drawing/2014/main" id="{D18201D7-F3C0-FE1D-AB5F-612C973D8881}"/>
              </a:ext>
            </a:extLst>
          </p:cNvPr>
          <p:cNvPicPr preferRelativeResize="0">
            <a:picLocks noChangeAspect="1" noChangeArrowheads="1"/>
          </p:cNvPicPr>
          <p:nvPr/>
        </p:nvPicPr>
        <p:blipFill>
          <a:blip r:embed="rId14" cstate="print">
            <a:extLst>
              <a:ext uri="{BEBA8EAE-BF5A-486C-A8C5-ECC9F3942E4B}">
                <a14:imgProps xmlns:a14="http://schemas.microsoft.com/office/drawing/2010/main">
                  <a14:imgLayer r:embed="rId15">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8566"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Google Shape;934;p22" descr="Recurso 39.png">
            <a:extLst>
              <a:ext uri="{FF2B5EF4-FFF2-40B4-BE49-F238E27FC236}">
                <a16:creationId xmlns:a16="http://schemas.microsoft.com/office/drawing/2014/main" id="{27BB2BA8-5A03-D1A2-554A-9513BAFD2ADD}"/>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58;p9">
            <a:extLst>
              <a:ext uri="{FF2B5EF4-FFF2-40B4-BE49-F238E27FC236}">
                <a16:creationId xmlns:a16="http://schemas.microsoft.com/office/drawing/2014/main" id="{8447E979-4716-B622-0E79-69A212A3B941}"/>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62554" y="5935663"/>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158;p1" descr="Recurso 37.png">
            <a:extLst>
              <a:ext uri="{FF2B5EF4-FFF2-40B4-BE49-F238E27FC236}">
                <a16:creationId xmlns:a16="http://schemas.microsoft.com/office/drawing/2014/main" id="{93E331D1-11A0-9C76-EF4C-5312065777DF}"/>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b="18539"/>
          <a:stretch>
            <a:fillRect/>
          </a:stretch>
        </p:blipFill>
        <p:spPr bwMode="auto">
          <a:xfrm>
            <a:off x="2000136" y="3141000"/>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58;p9">
            <a:extLst>
              <a:ext uri="{FF2B5EF4-FFF2-40B4-BE49-F238E27FC236}">
                <a16:creationId xmlns:a16="http://schemas.microsoft.com/office/drawing/2014/main" id="{11747C5D-9A05-F20E-8A65-FF90C40A3559}"/>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92306" y="3193498"/>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158;p1" descr="Recurso 37.png">
            <a:extLst>
              <a:ext uri="{FF2B5EF4-FFF2-40B4-BE49-F238E27FC236}">
                <a16:creationId xmlns:a16="http://schemas.microsoft.com/office/drawing/2014/main" id="{02104DEB-673D-3858-BBE5-FEB8DDD91E45}"/>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b="18539"/>
          <a:stretch>
            <a:fillRect/>
          </a:stretch>
        </p:blipFill>
        <p:spPr bwMode="auto">
          <a:xfrm>
            <a:off x="1611801" y="3538287"/>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158;p1" descr="Recurso 37.png">
            <a:extLst>
              <a:ext uri="{FF2B5EF4-FFF2-40B4-BE49-F238E27FC236}">
                <a16:creationId xmlns:a16="http://schemas.microsoft.com/office/drawing/2014/main" id="{A1587C92-31D8-D12D-24B1-ECC7FD7D3A0D}"/>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b="18539"/>
          <a:stretch>
            <a:fillRect/>
          </a:stretch>
        </p:blipFill>
        <p:spPr bwMode="auto">
          <a:xfrm>
            <a:off x="1892445" y="4188963"/>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358;p9">
            <a:extLst>
              <a:ext uri="{FF2B5EF4-FFF2-40B4-BE49-F238E27FC236}">
                <a16:creationId xmlns:a16="http://schemas.microsoft.com/office/drawing/2014/main" id="{1CFB9CF7-224B-1313-A9B7-8DE3B713097A}"/>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592306" y="1890374"/>
            <a:ext cx="481013" cy="457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358;p9">
            <a:extLst>
              <a:ext uri="{FF2B5EF4-FFF2-40B4-BE49-F238E27FC236}">
                <a16:creationId xmlns:a16="http://schemas.microsoft.com/office/drawing/2014/main" id="{F1B3E37B-0C4A-4087-641B-4A799C684752}"/>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92306" y="3841774"/>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158;p1" descr="Recurso 37.png">
            <a:extLst>
              <a:ext uri="{FF2B5EF4-FFF2-40B4-BE49-F238E27FC236}">
                <a16:creationId xmlns:a16="http://schemas.microsoft.com/office/drawing/2014/main" id="{15635366-6939-2804-577E-21A05014750A}"/>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b="18539"/>
          <a:stretch>
            <a:fillRect/>
          </a:stretch>
        </p:blipFill>
        <p:spPr bwMode="auto">
          <a:xfrm>
            <a:off x="1656810" y="4714376"/>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358;p9">
            <a:extLst>
              <a:ext uri="{FF2B5EF4-FFF2-40B4-BE49-F238E27FC236}">
                <a16:creationId xmlns:a16="http://schemas.microsoft.com/office/drawing/2014/main" id="{054B5990-E289-00E6-B0A5-8D6ACD9C54BC}"/>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592306" y="2524248"/>
            <a:ext cx="481013" cy="457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58;p9">
            <a:extLst>
              <a:ext uri="{FF2B5EF4-FFF2-40B4-BE49-F238E27FC236}">
                <a16:creationId xmlns:a16="http://schemas.microsoft.com/office/drawing/2014/main" id="{90458253-3EE6-DABC-6F17-2A2243676F06}"/>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92306" y="530235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158;p1" descr="Recurso 37.png">
            <a:extLst>
              <a:ext uri="{FF2B5EF4-FFF2-40B4-BE49-F238E27FC236}">
                <a16:creationId xmlns:a16="http://schemas.microsoft.com/office/drawing/2014/main" id="{E3DB149E-5FC7-8682-3752-E764A6198CB8}"/>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b="18539"/>
          <a:stretch>
            <a:fillRect/>
          </a:stretch>
        </p:blipFill>
        <p:spPr bwMode="auto">
          <a:xfrm>
            <a:off x="2644396" y="4367182"/>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158;p1" descr="Recurso 37.png">
            <a:extLst>
              <a:ext uri="{FF2B5EF4-FFF2-40B4-BE49-F238E27FC236}">
                <a16:creationId xmlns:a16="http://schemas.microsoft.com/office/drawing/2014/main" id="{0CBE1FAE-97C6-F889-F5DE-DE34E28DCDB6}"/>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b="18539"/>
          <a:stretch>
            <a:fillRect/>
          </a:stretch>
        </p:blipFill>
        <p:spPr bwMode="auto">
          <a:xfrm>
            <a:off x="2644395" y="4739156"/>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358;p9">
            <a:extLst>
              <a:ext uri="{FF2B5EF4-FFF2-40B4-BE49-F238E27FC236}">
                <a16:creationId xmlns:a16="http://schemas.microsoft.com/office/drawing/2014/main" id="{353C06AE-679C-A05A-328A-95D7AA29B3C6}"/>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4592306" y="4546115"/>
            <a:ext cx="481013" cy="4572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158;p1" descr="Recurso 37.png">
            <a:extLst>
              <a:ext uri="{FF2B5EF4-FFF2-40B4-BE49-F238E27FC236}">
                <a16:creationId xmlns:a16="http://schemas.microsoft.com/office/drawing/2014/main" id="{07496A1F-F283-5403-64CB-2B77AFC4E774}"/>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b="18539"/>
          <a:stretch>
            <a:fillRect/>
          </a:stretch>
        </p:blipFill>
        <p:spPr bwMode="auto">
          <a:xfrm>
            <a:off x="2205148" y="3826287"/>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5966491"/>
      </p:ext>
    </p:extLst>
  </p:cSld>
  <p:clrMapOvr>
    <a:masterClrMapping/>
  </p:clrMapOvr>
  <p:transition spd="slow"/>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244AB-9AFF-17BD-240D-C176BCDE0489}"/>
            </a:ext>
          </a:extLst>
        </p:cNvPr>
        <p:cNvGrpSpPr/>
        <p:nvPr/>
      </p:nvGrpSpPr>
      <p:grpSpPr>
        <a:xfrm>
          <a:off x="0" y="0"/>
          <a:ext cx="0" cy="0"/>
          <a:chOff x="0" y="0"/>
          <a:chExt cx="0" cy="0"/>
        </a:xfrm>
      </p:grpSpPr>
      <p:pic>
        <p:nvPicPr>
          <p:cNvPr id="14" name="Google Shape;948;p24">
            <a:extLst>
              <a:ext uri="{FF2B5EF4-FFF2-40B4-BE49-F238E27FC236}">
                <a16:creationId xmlns:a16="http://schemas.microsoft.com/office/drawing/2014/main" id="{D9DC50CB-D0EE-5D8F-1C79-1275F0FCA915}"/>
              </a:ext>
            </a:extLst>
          </p:cNvPr>
          <p:cNvPicPr preferRelativeResize="0">
            <a:picLocks noChangeAspect="1" noChangeArrowheads="1"/>
          </p:cNvPicPr>
          <p:nvPr/>
        </p:nvPicPr>
        <p:blipFill>
          <a:blip r:embed="rId2" r:link="rId3" cstate="hqprint">
            <a:extLst>
              <a:ext uri="{28A0092B-C50C-407E-A947-70E740481C1C}">
                <a14:useLocalDpi xmlns:a14="http://schemas.microsoft.com/office/drawing/2010/main" val="0"/>
              </a:ext>
            </a:extLst>
          </a:blip>
          <a:srcRect/>
          <a:stretch>
            <a:fillRect/>
          </a:stretch>
        </p:blipFill>
        <p:spPr bwMode="auto">
          <a:xfrm>
            <a:off x="370322" y="977813"/>
            <a:ext cx="4043218"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 name="Google Shape;3394;p29">
            <a:extLst>
              <a:ext uri="{FF2B5EF4-FFF2-40B4-BE49-F238E27FC236}">
                <a16:creationId xmlns:a16="http://schemas.microsoft.com/office/drawing/2014/main" id="{A2186DD9-27DA-18D1-CFA4-708056EF575B}"/>
              </a:ext>
            </a:extLst>
          </p:cNvPr>
          <p:cNvGraphicFramePr/>
          <p:nvPr>
            <p:extLst>
              <p:ext uri="{D42A27DB-BD31-4B8C-83A1-F6EECF244321}">
                <p14:modId xmlns:p14="http://schemas.microsoft.com/office/powerpoint/2010/main" val="1663890332"/>
              </p:ext>
            </p:extLst>
          </p:nvPr>
        </p:nvGraphicFramePr>
        <p:xfrm>
          <a:off x="4413539" y="1534582"/>
          <a:ext cx="7527601" cy="4020228"/>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089588">
                  <a:extLst>
                    <a:ext uri="{9D8B030D-6E8A-4147-A177-3AD203B41FA5}">
                      <a16:colId xmlns:a16="http://schemas.microsoft.com/office/drawing/2014/main" val="20001"/>
                    </a:ext>
                  </a:extLst>
                </a:gridCol>
                <a:gridCol w="1266597">
                  <a:extLst>
                    <a:ext uri="{9D8B030D-6E8A-4147-A177-3AD203B41FA5}">
                      <a16:colId xmlns:a16="http://schemas.microsoft.com/office/drawing/2014/main" val="20002"/>
                    </a:ext>
                  </a:extLst>
                </a:gridCol>
                <a:gridCol w="4484691">
                  <a:extLst>
                    <a:ext uri="{9D8B030D-6E8A-4147-A177-3AD203B41FA5}">
                      <a16:colId xmlns:a16="http://schemas.microsoft.com/office/drawing/2014/main" val="20003"/>
                    </a:ext>
                  </a:extLst>
                </a:gridCol>
              </a:tblGrid>
              <a:tr h="592702">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1000" b="1" u="none" strike="noStrike" cap="none" dirty="0">
                          <a:solidFill>
                            <a:schemeClr val="lt1"/>
                          </a:solidFill>
                          <a:latin typeface="Verdana"/>
                          <a:ea typeface="Verdana"/>
                          <a:cs typeface="Verdana"/>
                          <a:sym typeface="Verdana"/>
                        </a:rPr>
                        <a:t>Zona Hidrográfica</a:t>
                      </a:r>
                      <a:endParaRPr sz="10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Sogamoso</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54" marR="91454" marT="45751" marB="457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Suárez</a:t>
                      </a:r>
                      <a:endParaRPr sz="900" u="none" strike="noStrike" cap="none" dirty="0">
                        <a:latin typeface="Verdana" panose="020B0604030504040204" pitchFamily="34" charset="0"/>
                        <a:ea typeface="Verdana" panose="020B0604030504040204" pitchFamily="34" charset="0"/>
                        <a:cs typeface="Arial Narrow"/>
                        <a:sym typeface="Arial Narrow"/>
                      </a:endParaRPr>
                    </a:p>
                  </a:txBody>
                  <a:tcPr marL="91454" marR="91454" marT="45751" marB="4575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Noto Sans Symbols"/>
                        <a:buNone/>
                        <a:tabLst/>
                        <a:defRPr/>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el río Suárez y sus afluentes, </a:t>
                      </a:r>
                      <a:r>
                        <a:rPr lang="es-CO" sz="900" dirty="0">
                          <a:latin typeface="Verdana" panose="020B0604030504040204" pitchFamily="34" charset="0"/>
                          <a:ea typeface="Verdana" panose="020B0604030504040204" pitchFamily="34" charset="0"/>
                          <a:cs typeface="Arial Narrow"/>
                          <a:sym typeface="Arial Narrow"/>
                        </a:rPr>
                        <a:t>especialmente</a:t>
                      </a:r>
                      <a:r>
                        <a:rPr lang="es-CO" sz="900" u="none" strike="noStrike" dirty="0">
                          <a:latin typeface="Verdana" panose="020B0604030504040204" pitchFamily="34" charset="0"/>
                          <a:ea typeface="Verdana" panose="020B0604030504040204" pitchFamily="34" charset="0"/>
                          <a:cs typeface="Arial Narrow"/>
                          <a:sym typeface="Arial Narrow"/>
                        </a:rPr>
                        <a:t> en los ríos </a:t>
                      </a:r>
                      <a:r>
                        <a:rPr lang="es-CO" sz="900" b="0" u="none" strike="noStrike" cap="none" dirty="0">
                          <a:latin typeface="Verdana" panose="020B0604030504040204" pitchFamily="34" charset="0"/>
                          <a:ea typeface="Verdana" panose="020B0604030504040204" pitchFamily="34" charset="0"/>
                          <a:cs typeface="Arial Narrow"/>
                          <a:sym typeface="Arial Narrow"/>
                        </a:rPr>
                        <a:t>Cane, Moniquirá, </a:t>
                      </a:r>
                      <a:r>
                        <a:rPr lang="es-CO" sz="900" b="0" u="none" strike="noStrike" cap="none" dirty="0" err="1">
                          <a:latin typeface="Verdana" panose="020B0604030504040204" pitchFamily="34" charset="0"/>
                          <a:ea typeface="Verdana" panose="020B0604030504040204" pitchFamily="34" charset="0"/>
                          <a:cs typeface="Arial Narrow"/>
                          <a:sym typeface="Arial Narrow"/>
                        </a:rPr>
                        <a:t>Jupal</a:t>
                      </a:r>
                      <a:r>
                        <a:rPr lang="es-CO" sz="900" b="0" u="none" strike="noStrike" cap="none" dirty="0">
                          <a:latin typeface="Verdana" panose="020B0604030504040204" pitchFamily="34" charset="0"/>
                          <a:ea typeface="Verdana" panose="020B0604030504040204" pitchFamily="34" charset="0"/>
                          <a:cs typeface="Arial Narrow"/>
                          <a:sym typeface="Arial Narrow"/>
                        </a:rPr>
                        <a:t>, </a:t>
                      </a:r>
                      <a:r>
                        <a:rPr lang="es-CO" sz="900" b="0" u="none" strike="noStrike" cap="none" dirty="0" err="1">
                          <a:latin typeface="Verdana" panose="020B0604030504040204" pitchFamily="34" charset="0"/>
                          <a:ea typeface="Verdana" panose="020B0604030504040204" pitchFamily="34" charset="0"/>
                          <a:cs typeface="Arial Narrow"/>
                          <a:sym typeface="Arial Narrow"/>
                        </a:rPr>
                        <a:t>Cedaba</a:t>
                      </a:r>
                      <a:r>
                        <a:rPr lang="es-CO" sz="900" b="0" u="none" strike="noStrike" cap="none" dirty="0">
                          <a:latin typeface="Verdana" panose="020B0604030504040204" pitchFamily="34" charset="0"/>
                          <a:ea typeface="Verdana" panose="020B0604030504040204" pitchFamily="34" charset="0"/>
                          <a:cs typeface="Arial Narrow"/>
                          <a:sym typeface="Arial Narrow"/>
                        </a:rPr>
                        <a:t> y</a:t>
                      </a:r>
                      <a:r>
                        <a:rPr lang="es-CO" sz="900" u="none" strike="noStrike" dirty="0">
                          <a:latin typeface="Verdana" panose="020B0604030504040204" pitchFamily="34" charset="0"/>
                          <a:ea typeface="Verdana" panose="020B0604030504040204" pitchFamily="34" charset="0"/>
                          <a:cs typeface="Arial Narrow"/>
                          <a:sym typeface="Arial Narrow"/>
                        </a:rPr>
                        <a:t> las quebradas La Honda, </a:t>
                      </a:r>
                      <a:r>
                        <a:rPr lang="es-CO" sz="900" u="none" strike="noStrike" dirty="0" err="1">
                          <a:latin typeface="Verdana" panose="020B0604030504040204" pitchFamily="34" charset="0"/>
                          <a:ea typeface="Verdana" panose="020B0604030504040204" pitchFamily="34" charset="0"/>
                          <a:cs typeface="Arial Narrow"/>
                          <a:sym typeface="Arial Narrow"/>
                        </a:rPr>
                        <a:t>Favitera</a:t>
                      </a:r>
                      <a:r>
                        <a:rPr lang="es-CO" sz="900" u="none" strike="noStrike" dirty="0">
                          <a:latin typeface="Verdana" panose="020B0604030504040204" pitchFamily="34" charset="0"/>
                          <a:ea typeface="Verdana" panose="020B0604030504040204" pitchFamily="34" charset="0"/>
                          <a:cs typeface="Arial Narrow"/>
                          <a:sym typeface="Arial Narrow"/>
                        </a:rPr>
                        <a:t>, La </a:t>
                      </a:r>
                      <a:r>
                        <a:rPr lang="es-CO" sz="900" u="none" strike="noStrike" dirty="0" err="1">
                          <a:latin typeface="Verdana" panose="020B0604030504040204" pitchFamily="34" charset="0"/>
                          <a:ea typeface="Verdana" panose="020B0604030504040204" pitchFamily="34" charset="0"/>
                          <a:cs typeface="Arial Narrow"/>
                          <a:sym typeface="Arial Narrow"/>
                        </a:rPr>
                        <a:t>Vitoca</a:t>
                      </a:r>
                      <a:r>
                        <a:rPr lang="es-CO" sz="900" u="none" strike="noStrike" dirty="0">
                          <a:latin typeface="Verdana" panose="020B0604030504040204" pitchFamily="34" charset="0"/>
                          <a:ea typeface="Verdana" panose="020B0604030504040204" pitchFamily="34" charset="0"/>
                          <a:cs typeface="Arial Narrow"/>
                          <a:sym typeface="Arial Narrow"/>
                        </a:rPr>
                        <a:t>, El Aserradero, La Negra </a:t>
                      </a:r>
                      <a:r>
                        <a:rPr lang="es-CO" sz="900" b="0" u="none" strike="noStrike" cap="none" dirty="0">
                          <a:latin typeface="Verdana" panose="020B0604030504040204" pitchFamily="34" charset="0"/>
                          <a:ea typeface="Verdana" panose="020B0604030504040204" pitchFamily="34" charset="0"/>
                          <a:cs typeface="Arial Narrow"/>
                          <a:sym typeface="Arial Narrow"/>
                        </a:rPr>
                        <a:t>y La Paramera </a:t>
                      </a:r>
                      <a:r>
                        <a:rPr lang="es-CO" sz="900" u="none" strike="noStrike" dirty="0">
                          <a:latin typeface="Verdana" panose="020B0604030504040204" pitchFamily="34" charset="0"/>
                          <a:ea typeface="Verdana" panose="020B0604030504040204" pitchFamily="34" charset="0"/>
                          <a:cs typeface="Arial Narrow"/>
                          <a:sym typeface="Arial Narrow"/>
                        </a:rPr>
                        <a:t>. Se recomienda especial atención a la altura de los municipios de Ubaté, Fúquene (Cundinamarca), Arcabuco, </a:t>
                      </a:r>
                      <a:r>
                        <a:rPr lang="es-CO" sz="900" u="none" strike="noStrike" dirty="0" err="1">
                          <a:latin typeface="Verdana" panose="020B0604030504040204" pitchFamily="34" charset="0"/>
                          <a:ea typeface="Verdana" panose="020B0604030504040204" pitchFamily="34" charset="0"/>
                          <a:cs typeface="Arial Narrow"/>
                          <a:sym typeface="Arial Narrow"/>
                        </a:rPr>
                        <a:t>Chichinquirá</a:t>
                      </a:r>
                      <a:r>
                        <a:rPr lang="es-CO" sz="900" u="none" strike="noStrike" dirty="0">
                          <a:latin typeface="Verdana" panose="020B0604030504040204" pitchFamily="34" charset="0"/>
                          <a:ea typeface="Verdana" panose="020B0604030504040204" pitchFamily="34" charset="0"/>
                          <a:cs typeface="Arial Narrow"/>
                          <a:sym typeface="Arial Narrow"/>
                        </a:rPr>
                        <a:t>, </a:t>
                      </a:r>
                      <a:r>
                        <a:rPr lang="es-CO" sz="900" u="none" strike="noStrike" dirty="0" err="1">
                          <a:latin typeface="Verdana" panose="020B0604030504040204" pitchFamily="34" charset="0"/>
                          <a:ea typeface="Verdana" panose="020B0604030504040204" pitchFamily="34" charset="0"/>
                          <a:cs typeface="Arial Narrow"/>
                          <a:sym typeface="Arial Narrow"/>
                        </a:rPr>
                        <a:t>Chitaraque</a:t>
                      </a:r>
                      <a:r>
                        <a:rPr lang="es-CO" sz="900" u="none" strike="noStrike" dirty="0">
                          <a:latin typeface="Verdana" panose="020B0604030504040204" pitchFamily="34" charset="0"/>
                          <a:ea typeface="Verdana" panose="020B0604030504040204" pitchFamily="34" charset="0"/>
                          <a:cs typeface="Arial Narrow"/>
                          <a:sym typeface="Arial Narrow"/>
                        </a:rPr>
                        <a:t>, </a:t>
                      </a:r>
                      <a:r>
                        <a:rPr lang="es-CO" sz="900" u="none" strike="noStrike" dirty="0" err="1">
                          <a:latin typeface="Verdana" panose="020B0604030504040204" pitchFamily="34" charset="0"/>
                          <a:ea typeface="Verdana" panose="020B0604030504040204" pitchFamily="34" charset="0"/>
                          <a:cs typeface="Arial Narrow"/>
                          <a:sym typeface="Arial Narrow"/>
                        </a:rPr>
                        <a:t>Guachantivá</a:t>
                      </a:r>
                      <a:r>
                        <a:rPr lang="es-CO" sz="900" u="none" strike="noStrike" dirty="0">
                          <a:latin typeface="Verdana" panose="020B0604030504040204" pitchFamily="34" charset="0"/>
                          <a:ea typeface="Verdana" panose="020B0604030504040204" pitchFamily="34" charset="0"/>
                          <a:cs typeface="Arial Narrow"/>
                          <a:sym typeface="Arial Narrow"/>
                        </a:rPr>
                        <a:t>, Moniquirá, Saboya, </a:t>
                      </a:r>
                      <a:r>
                        <a:rPr lang="es-CO" sz="900" u="none" strike="noStrike" dirty="0" err="1">
                          <a:latin typeface="Verdana" panose="020B0604030504040204" pitchFamily="34" charset="0"/>
                          <a:ea typeface="Verdana" panose="020B0604030504040204" pitchFamily="34" charset="0"/>
                          <a:cs typeface="Arial Narrow"/>
                          <a:sym typeface="Arial Narrow"/>
                        </a:rPr>
                        <a:t>Saboyá</a:t>
                      </a:r>
                      <a:r>
                        <a:rPr lang="es-CO" sz="900" u="none" strike="noStrike" dirty="0">
                          <a:latin typeface="Verdana" panose="020B0604030504040204" pitchFamily="34" charset="0"/>
                          <a:ea typeface="Verdana" panose="020B0604030504040204" pitchFamily="34" charset="0"/>
                          <a:cs typeface="Arial Narrow"/>
                          <a:sym typeface="Arial Narrow"/>
                        </a:rPr>
                        <a:t>, Santa Sofía y Villa de Leyva (Boyacá), Barbosa, Cabrera, Galán, Guadalupe, Güepsa, Oiba, Palmar, Puente Nacional, San Benito, Simacota, Socorro, Suata y Villanueva </a:t>
                      </a:r>
                      <a:r>
                        <a:rPr lang="es-CO" sz="900" b="0" u="none" strike="noStrike" cap="none" dirty="0">
                          <a:latin typeface="Verdana" panose="020B0604030504040204" pitchFamily="34" charset="0"/>
                          <a:ea typeface="Verdana" panose="020B0604030504040204" pitchFamily="34" charset="0"/>
                          <a:cs typeface="Arial Narrow"/>
                          <a:sym typeface="Arial Narrow"/>
                        </a:rPr>
                        <a:t>(Santander). </a:t>
                      </a:r>
                      <a:endParaRPr sz="900" b="0" u="none" strike="noStrike" dirty="0">
                        <a:latin typeface="Verdana" panose="020B0604030504040204" pitchFamily="34" charset="0"/>
                        <a:ea typeface="Verdana" panose="020B0604030504040204" pitchFamily="34" charset="0"/>
                        <a:cs typeface="Arial Narrow"/>
                        <a:sym typeface="Arial Narrow"/>
                      </a:endParaRPr>
                    </a:p>
                  </a:txBody>
                  <a:tcPr marL="91454" marR="91454" marT="45751" marB="4575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62325222"/>
                  </a:ext>
                </a:extLst>
              </a:tr>
              <a:tr h="612000">
                <a:tc>
                  <a:txBody>
                    <a:bodyPr/>
                    <a:lstStyle/>
                    <a:p>
                      <a:pPr marL="0" marR="0" lvl="0" indent="0" algn="ctr" rtl="0">
                        <a:lnSpc>
                          <a:spcPct val="107000"/>
                        </a:lnSpc>
                        <a:spcBef>
                          <a:spcPts val="0"/>
                        </a:spcBef>
                        <a:spcAft>
                          <a:spcPts val="0"/>
                        </a:spcAft>
                        <a:buNone/>
                      </a:pPr>
                      <a:endParaRPr sz="80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Sogamoso</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4" marR="91454" marT="45565" marB="4556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Fonce</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4" marR="91454" marT="45565" marB="4556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el río Fonce y sus afluentes, especialmente las quebradas Curití, Pozo Azul, Las Américas y río Mogoticos. Se recomienda especial atención a la altura de los municipios de Mogotes, Charalá, San Gil, Curití y Páramo (Santander). </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4" marR="91454" marT="45565" marB="4556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00888129"/>
                  </a:ext>
                </a:extLst>
              </a:tr>
              <a:tr h="612000">
                <a:tc>
                  <a:txBody>
                    <a:bodyPr/>
                    <a:lstStyle/>
                    <a:p>
                      <a:pPr marL="0" marR="0" lvl="0" indent="0" algn="ctr" rtl="0">
                        <a:lnSpc>
                          <a:spcPct val="107000"/>
                        </a:lnSpc>
                        <a:spcBef>
                          <a:spcPts val="0"/>
                        </a:spcBef>
                        <a:spcAft>
                          <a:spcPts val="0"/>
                        </a:spcAft>
                        <a:buNone/>
                      </a:pPr>
                      <a:endParaRPr sz="80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900" kern="1200" dirty="0">
                          <a:effectLst/>
                          <a:latin typeface="Verdana" panose="020B0604030504040204" pitchFamily="34" charset="0"/>
                          <a:ea typeface="Verdana" panose="020B0604030504040204" pitchFamily="34" charset="0"/>
                        </a:rPr>
                        <a:t>Sogamoso</a:t>
                      </a:r>
                      <a:endParaRPr lang="es-CO" sz="900" b="0" kern="12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91442" marR="91442" marT="45107" marB="4510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900" u="none" strike="noStrike" kern="1200" baseline="0" dirty="0">
                          <a:effectLst/>
                          <a:latin typeface="Verdana" panose="020B0604030504040204" pitchFamily="34" charset="0"/>
                          <a:ea typeface="Verdana" panose="020B0604030504040204" pitchFamily="34" charset="0"/>
                        </a:rPr>
                        <a:t>Cuenca del río Chicamocha</a:t>
                      </a:r>
                      <a:endParaRPr lang="es-CO" sz="900" b="0" u="none" strike="noStrike" kern="1200" baseline="0" dirty="0">
                        <a:solidFill>
                          <a:schemeClr val="tx1"/>
                        </a:solidFill>
                        <a:effectLst/>
                        <a:latin typeface="Verdana" panose="020B0604030504040204" pitchFamily="34" charset="0"/>
                        <a:ea typeface="Verdana" panose="020B0604030504040204" pitchFamily="34" charset="0"/>
                        <a:cs typeface="Arial" panose="020B0604020202020204" pitchFamily="34" charset="0"/>
                      </a:endParaRPr>
                    </a:p>
                  </a:txBody>
                  <a:tcPr marL="91442" marR="91442" marT="45107" marB="4510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sz="900" b="0" i="0" u="none" strike="noStrike" kern="1200" cap="none" baseline="0" dirty="0">
                          <a:solidFill>
                            <a:schemeClr val="tx1"/>
                          </a:solidFill>
                          <a:effectLst/>
                          <a:latin typeface="Verdana" panose="020B0604030504040204" pitchFamily="34" charset="0"/>
                          <a:ea typeface="Verdana" panose="020B0604030504040204" pitchFamily="34" charset="0"/>
                          <a:cs typeface="Calibri"/>
                          <a:sym typeface="Arial"/>
                        </a:rPr>
                        <a:t>Probabilidad de crecientes súbitas en el río Chicamocha y sus aportantes, especialmente en las quebradas </a:t>
                      </a:r>
                      <a:r>
                        <a:rPr lang="it-IT" sz="900" b="0" i="0" u="none" strike="noStrike" kern="1200" cap="none" baseline="0" dirty="0">
                          <a:solidFill>
                            <a:schemeClr val="tx1"/>
                          </a:solidFill>
                          <a:effectLst/>
                          <a:latin typeface="Verdana" panose="020B0604030504040204" pitchFamily="34" charset="0"/>
                          <a:ea typeface="Verdana" panose="020B0604030504040204" pitchFamily="34" charset="0"/>
                          <a:cs typeface="Calibri"/>
                          <a:sym typeface="Arial"/>
                        </a:rPr>
                        <a:t>Bajira, Chiticuy, Guanare, La Aroma, La Leona, Nevado y Siberia</a:t>
                      </a:r>
                      <a:r>
                        <a:rPr lang="es-ES" sz="900" b="0" i="0" u="none" strike="noStrike" kern="1200" cap="none" baseline="0" dirty="0">
                          <a:solidFill>
                            <a:schemeClr val="tx1"/>
                          </a:solidFill>
                          <a:effectLst/>
                          <a:latin typeface="Verdana" panose="020B0604030504040204" pitchFamily="34" charset="0"/>
                          <a:ea typeface="Verdana" panose="020B0604030504040204" pitchFamily="34" charset="0"/>
                          <a:cs typeface="Calibri"/>
                          <a:sym typeface="Arial"/>
                        </a:rPr>
                        <a:t>; y en los ríos Minas, Salguera, </a:t>
                      </a:r>
                      <a:r>
                        <a:rPr lang="es-ES" sz="900" b="0" i="0" u="none" strike="noStrike" kern="1200" cap="none" baseline="0" dirty="0" err="1">
                          <a:solidFill>
                            <a:schemeClr val="tx1"/>
                          </a:solidFill>
                          <a:effectLst/>
                          <a:latin typeface="Verdana" panose="020B0604030504040204" pitchFamily="34" charset="0"/>
                          <a:ea typeface="Verdana" panose="020B0604030504040204" pitchFamily="34" charset="0"/>
                          <a:cs typeface="Calibri"/>
                          <a:sym typeface="Arial"/>
                        </a:rPr>
                        <a:t>Sotaquirá</a:t>
                      </a:r>
                      <a:r>
                        <a:rPr lang="es-ES" sz="900" b="0" i="0" u="none" strike="noStrike" kern="1200" cap="none" baseline="0" dirty="0">
                          <a:solidFill>
                            <a:schemeClr val="tx1"/>
                          </a:solidFill>
                          <a:effectLst/>
                          <a:latin typeface="Verdana" panose="020B0604030504040204" pitchFamily="34" charset="0"/>
                          <a:ea typeface="Verdana" panose="020B0604030504040204" pitchFamily="34" charset="0"/>
                          <a:cs typeface="Calibri"/>
                          <a:sym typeface="Arial"/>
                        </a:rPr>
                        <a:t>, </a:t>
                      </a:r>
                      <a:r>
                        <a:rPr lang="es-ES" sz="900" b="0" i="0" u="none" strike="noStrike" kern="1200" cap="none" baseline="0" dirty="0" err="1">
                          <a:solidFill>
                            <a:schemeClr val="tx1"/>
                          </a:solidFill>
                          <a:effectLst/>
                          <a:latin typeface="Verdana" panose="020B0604030504040204" pitchFamily="34" charset="0"/>
                          <a:ea typeface="Verdana" panose="020B0604030504040204" pitchFamily="34" charset="0"/>
                          <a:cs typeface="Calibri"/>
                          <a:sym typeface="Arial"/>
                        </a:rPr>
                        <a:t>Surba</a:t>
                      </a:r>
                      <a:r>
                        <a:rPr lang="es-ES" sz="900" b="0" i="0" u="none" strike="noStrike" kern="1200" cap="none" baseline="0" dirty="0">
                          <a:solidFill>
                            <a:schemeClr val="tx1"/>
                          </a:solidFill>
                          <a:effectLst/>
                          <a:latin typeface="Verdana" panose="020B0604030504040204" pitchFamily="34" charset="0"/>
                          <a:ea typeface="Verdana" panose="020B0604030504040204" pitchFamily="34" charset="0"/>
                          <a:cs typeface="Calibri"/>
                          <a:sym typeface="Arial"/>
                        </a:rPr>
                        <a:t> y Tuta. Se recomienda especial atención a la altura de los municipios de </a:t>
                      </a:r>
                      <a:r>
                        <a:rPr lang="es-CO" sz="900" b="0" i="0" u="none" strike="noStrike" kern="1200" cap="none" baseline="0" dirty="0">
                          <a:solidFill>
                            <a:schemeClr val="tx1"/>
                          </a:solidFill>
                          <a:effectLst/>
                          <a:latin typeface="Verdana" panose="020B0604030504040204" pitchFamily="34" charset="0"/>
                          <a:ea typeface="Verdana" panose="020B0604030504040204" pitchFamily="34" charset="0"/>
                          <a:cs typeface="Calibri"/>
                        </a:rPr>
                        <a:t>Belén, </a:t>
                      </a:r>
                      <a:r>
                        <a:rPr lang="es-CO" sz="900" b="0" i="0" u="none" strike="noStrike" kern="1200" cap="none" baseline="0" dirty="0" err="1">
                          <a:solidFill>
                            <a:schemeClr val="tx1"/>
                          </a:solidFill>
                          <a:effectLst/>
                          <a:latin typeface="Verdana" panose="020B0604030504040204" pitchFamily="34" charset="0"/>
                          <a:ea typeface="Verdana" panose="020B0604030504040204" pitchFamily="34" charset="0"/>
                          <a:cs typeface="Calibri"/>
                        </a:rPr>
                        <a:t>Betéitiva</a:t>
                      </a:r>
                      <a:r>
                        <a:rPr lang="es-CO" sz="900" b="0" i="0" u="none" strike="noStrike" kern="1200" cap="none" baseline="0" dirty="0">
                          <a:solidFill>
                            <a:schemeClr val="tx1"/>
                          </a:solidFill>
                          <a:effectLst/>
                          <a:latin typeface="Verdana" panose="020B0604030504040204" pitchFamily="34" charset="0"/>
                          <a:ea typeface="Verdana" panose="020B0604030504040204" pitchFamily="34" charset="0"/>
                          <a:cs typeface="Calibri"/>
                        </a:rPr>
                        <a:t>, </a:t>
                      </a:r>
                      <a:r>
                        <a:rPr lang="es-CO" sz="900" b="0" i="0" u="none" strike="noStrike" kern="1200" cap="none" baseline="0" dirty="0" err="1">
                          <a:solidFill>
                            <a:schemeClr val="tx1"/>
                          </a:solidFill>
                          <a:effectLst/>
                          <a:latin typeface="Verdana" panose="020B0604030504040204" pitchFamily="34" charset="0"/>
                          <a:ea typeface="Verdana" panose="020B0604030504040204" pitchFamily="34" charset="0"/>
                          <a:cs typeface="Calibri"/>
                        </a:rPr>
                        <a:t>Busbanza</a:t>
                      </a:r>
                      <a:r>
                        <a:rPr lang="es-CO" sz="900" b="0" i="0" u="none" strike="noStrike" kern="1200" cap="none" baseline="0" dirty="0">
                          <a:solidFill>
                            <a:schemeClr val="tx1"/>
                          </a:solidFill>
                          <a:effectLst/>
                          <a:latin typeface="Verdana" panose="020B0604030504040204" pitchFamily="34" charset="0"/>
                          <a:ea typeface="Verdana" panose="020B0604030504040204" pitchFamily="34" charset="0"/>
                          <a:cs typeface="Calibri"/>
                        </a:rPr>
                        <a:t>, Chiscas, Corrales, Duitama, Nobsa, Paipa, Paz de Río, Sogamoso, Tibasosa, Tópaga y Tunja</a:t>
                      </a:r>
                      <a:r>
                        <a:rPr lang="es-ES" sz="900" b="0" i="0" u="none" strike="noStrike" kern="1200" cap="none" baseline="0" dirty="0">
                          <a:solidFill>
                            <a:schemeClr val="tx1"/>
                          </a:solidFill>
                          <a:effectLst/>
                          <a:latin typeface="Verdana" panose="020B0604030504040204" pitchFamily="34" charset="0"/>
                          <a:ea typeface="Verdana" panose="020B0604030504040204" pitchFamily="34" charset="0"/>
                          <a:cs typeface="Calibri"/>
                          <a:sym typeface="Arial"/>
                        </a:rPr>
                        <a:t> (Boyacá), así como en la cuenca baja en los municipios de </a:t>
                      </a:r>
                      <a:r>
                        <a:rPr lang="es-CO" sz="900" b="0" i="0" u="none" strike="noStrike" kern="1200" cap="none" baseline="0" dirty="0">
                          <a:solidFill>
                            <a:schemeClr val="tx1"/>
                          </a:solidFill>
                          <a:effectLst/>
                          <a:latin typeface="Verdana" panose="020B0604030504040204" pitchFamily="34" charset="0"/>
                          <a:ea typeface="Verdana" panose="020B0604030504040204" pitchFamily="34" charset="0"/>
                          <a:cs typeface="Calibri"/>
                          <a:sym typeface="Arial"/>
                        </a:rPr>
                        <a:t>Capitanejo, Cerrito, Guaca, Onzaga, San Andrés y </a:t>
                      </a:r>
                      <a:r>
                        <a:rPr lang="es-ES" sz="900" b="0" i="0" u="none" strike="noStrike" kern="1200" cap="none" baseline="0" dirty="0">
                          <a:solidFill>
                            <a:schemeClr val="tx1"/>
                          </a:solidFill>
                          <a:effectLst/>
                          <a:latin typeface="Verdana" panose="020B0604030504040204" pitchFamily="34" charset="0"/>
                          <a:ea typeface="Verdana" panose="020B0604030504040204" pitchFamily="34" charset="0"/>
                          <a:cs typeface="Calibri"/>
                          <a:sym typeface="Arial"/>
                        </a:rPr>
                        <a:t>San Joaquín (Santander). </a:t>
                      </a:r>
                      <a:r>
                        <a:rPr lang="es-ES" sz="900" b="1" i="0" u="none" strike="noStrike" kern="1200" cap="none" baseline="0" dirty="0">
                          <a:solidFill>
                            <a:schemeClr val="tx1"/>
                          </a:solidFill>
                          <a:effectLst/>
                          <a:latin typeface="Verdana" panose="020B0604030504040204" pitchFamily="34" charset="0"/>
                          <a:ea typeface="Verdana" panose="020B0604030504040204" pitchFamily="34" charset="0"/>
                          <a:cs typeface="Calibri"/>
                          <a:sym typeface="Arial"/>
                        </a:rPr>
                        <a:t>Nota: </a:t>
                      </a:r>
                      <a:r>
                        <a:rPr lang="es-ES" sz="900" b="0" i="0" u="none" strike="noStrike" kern="1200" cap="none" baseline="0" dirty="0">
                          <a:solidFill>
                            <a:schemeClr val="tx1"/>
                          </a:solidFill>
                          <a:effectLst/>
                          <a:latin typeface="Verdana" panose="020B0604030504040204" pitchFamily="34" charset="0"/>
                          <a:ea typeface="Verdana" panose="020B0604030504040204" pitchFamily="34" charset="0"/>
                          <a:cs typeface="Calibri"/>
                          <a:sym typeface="Arial"/>
                        </a:rPr>
                        <a:t>Se reportó creciente súbita en la quebrada Leona a la altura del municipio de San Joaquín, Santander (23/08/2025).</a:t>
                      </a:r>
                      <a:endParaRPr lang="es-ES" sz="900" b="1" u="none" strike="noStrike" cap="none" dirty="0">
                        <a:latin typeface="Verdana" panose="020B0604030504040204" pitchFamily="34" charset="0"/>
                        <a:ea typeface="Verdana" panose="020B0604030504040204" pitchFamily="34" charset="0"/>
                        <a:cs typeface="Arial Narrow"/>
                        <a:sym typeface="Arial Narrow"/>
                      </a:endParaRPr>
                    </a:p>
                  </a:txBody>
                  <a:tcPr marL="91442" marR="91442" marT="45107" marB="4510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14938652"/>
                  </a:ext>
                </a:extLst>
              </a:tr>
            </a:tbl>
          </a:graphicData>
        </a:graphic>
      </p:graphicFrame>
      <p:sp>
        <p:nvSpPr>
          <p:cNvPr id="16" name="Google Shape;3036;p14">
            <a:extLst>
              <a:ext uri="{FF2B5EF4-FFF2-40B4-BE49-F238E27FC236}">
                <a16:creationId xmlns:a16="http://schemas.microsoft.com/office/drawing/2014/main" id="{6C3BDC37-5115-8381-905F-23E4C0FF7C2A}"/>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0"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04 de septiembre de 2025 18:00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sp>
        <p:nvSpPr>
          <p:cNvPr id="25" name="Google Shape;347;p9" descr="Recurso 25.png">
            <a:extLst>
              <a:ext uri="{FF2B5EF4-FFF2-40B4-BE49-F238E27FC236}">
                <a16:creationId xmlns:a16="http://schemas.microsoft.com/office/drawing/2014/main" id="{27F717CB-336D-2AC6-7BAF-A7239831CDF7}"/>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9" name="Google Shape;353;p9" descr="Recurso 37.png">
            <a:extLst>
              <a:ext uri="{FF2B5EF4-FFF2-40B4-BE49-F238E27FC236}">
                <a16:creationId xmlns:a16="http://schemas.microsoft.com/office/drawing/2014/main" id="{FD932E2D-E3B3-06AF-4848-C5F92A6322CD}"/>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0" name="Google Shape;353;p9" descr="Recurso 37.png">
            <a:extLst>
              <a:ext uri="{FF2B5EF4-FFF2-40B4-BE49-F238E27FC236}">
                <a16:creationId xmlns:a16="http://schemas.microsoft.com/office/drawing/2014/main" id="{514D8865-4CB2-5A01-AEA3-41560E2A1EB8}"/>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31" name="Google Shape;348;p9">
            <a:extLst>
              <a:ext uri="{FF2B5EF4-FFF2-40B4-BE49-F238E27FC236}">
                <a16:creationId xmlns:a16="http://schemas.microsoft.com/office/drawing/2014/main" id="{632D2681-F350-D24A-10EF-0B6AE8D7DFA0}"/>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Google Shape;349;p9">
            <a:extLst>
              <a:ext uri="{FF2B5EF4-FFF2-40B4-BE49-F238E27FC236}">
                <a16:creationId xmlns:a16="http://schemas.microsoft.com/office/drawing/2014/main" id="{8EFD6BE0-AD4A-2F5C-E3B3-8891BCA43D0D}"/>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Google Shape;350;p9">
            <a:extLst>
              <a:ext uri="{FF2B5EF4-FFF2-40B4-BE49-F238E27FC236}">
                <a16:creationId xmlns:a16="http://schemas.microsoft.com/office/drawing/2014/main" id="{7A42C76C-1996-02C0-5784-DF21893F19F1}"/>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Google Shape;351;p9" descr="Recurso 32.png">
            <a:extLst>
              <a:ext uri="{FF2B5EF4-FFF2-40B4-BE49-F238E27FC236}">
                <a16:creationId xmlns:a16="http://schemas.microsoft.com/office/drawing/2014/main" id="{57942D4E-7681-241C-2892-AB70E02BFE26}"/>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Google Shape;352;p9">
            <a:extLst>
              <a:ext uri="{FF2B5EF4-FFF2-40B4-BE49-F238E27FC236}">
                <a16:creationId xmlns:a16="http://schemas.microsoft.com/office/drawing/2014/main" id="{9DB28A18-2E86-D7FD-AC12-1AD4F2804E22}"/>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Google Shape;354;p9" descr="Recurso 31.png">
            <a:extLst>
              <a:ext uri="{FF2B5EF4-FFF2-40B4-BE49-F238E27FC236}">
                <a16:creationId xmlns:a16="http://schemas.microsoft.com/office/drawing/2014/main" id="{D49C2EAE-4F65-FC76-9B5E-B1D8C4884913}"/>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Google Shape;158;p1" descr="Recurso 37.png">
            <a:extLst>
              <a:ext uri="{FF2B5EF4-FFF2-40B4-BE49-F238E27FC236}">
                <a16:creationId xmlns:a16="http://schemas.microsoft.com/office/drawing/2014/main" id="{0F028B53-B1A0-4A39-E616-1FEBCD641493}"/>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b="18539"/>
          <a:stretch>
            <a:fillRect/>
          </a:stretch>
        </p:blipFill>
        <p:spPr bwMode="auto">
          <a:xfrm>
            <a:off x="-476748" y="11730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Google Shape;357;p9">
            <a:extLst>
              <a:ext uri="{FF2B5EF4-FFF2-40B4-BE49-F238E27FC236}">
                <a16:creationId xmlns:a16="http://schemas.microsoft.com/office/drawing/2014/main" id="{E2AE13A9-DE2A-1B96-CA9A-184F4C63B24B}"/>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60888" y="5221684"/>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Google Shape;358;p9">
            <a:extLst>
              <a:ext uri="{FF2B5EF4-FFF2-40B4-BE49-F238E27FC236}">
                <a16:creationId xmlns:a16="http://schemas.microsoft.com/office/drawing/2014/main" id="{915B3570-59D8-26E2-0F9E-746A7BFF56EF}"/>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2535" y="589459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Google Shape;150;p1" descr="Recurso 25.png">
            <a:extLst>
              <a:ext uri="{FF2B5EF4-FFF2-40B4-BE49-F238E27FC236}">
                <a16:creationId xmlns:a16="http://schemas.microsoft.com/office/drawing/2014/main" id="{9CC26744-09B7-EAFE-EF95-384C62968734}"/>
              </a:ext>
            </a:extLst>
          </p:cNvPr>
          <p:cNvPicPr preferRelativeResize="0">
            <a:picLocks noChangeAspect="1" noChangeArrowheads="1"/>
          </p:cNvPicPr>
          <p:nvPr/>
        </p:nvPicPr>
        <p:blipFill>
          <a:blip r:embed="rId13" cstate="print">
            <a:extLst>
              <a:ext uri="{BEBA8EAE-BF5A-486C-A8C5-ECC9F3942E4B}">
                <a14:imgProps xmlns:a14="http://schemas.microsoft.com/office/drawing/2010/main">
                  <a14:imgLayer r:embed="rId14">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8566"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Google Shape;934;p22" descr="Recurso 39.png">
            <a:extLst>
              <a:ext uri="{FF2B5EF4-FFF2-40B4-BE49-F238E27FC236}">
                <a16:creationId xmlns:a16="http://schemas.microsoft.com/office/drawing/2014/main" id="{4FC54BAA-E606-C553-8627-741CA0DA08CB}"/>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158;p1" descr="Recurso 37.png">
            <a:extLst>
              <a:ext uri="{FF2B5EF4-FFF2-40B4-BE49-F238E27FC236}">
                <a16:creationId xmlns:a16="http://schemas.microsoft.com/office/drawing/2014/main" id="{9F022C93-07BE-CCF5-CB72-78978DD1274D}"/>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b="18539"/>
          <a:stretch>
            <a:fillRect/>
          </a:stretch>
        </p:blipFill>
        <p:spPr bwMode="auto">
          <a:xfrm>
            <a:off x="2250446" y="2254577"/>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158;p1" descr="Recurso 37.png">
            <a:extLst>
              <a:ext uri="{FF2B5EF4-FFF2-40B4-BE49-F238E27FC236}">
                <a16:creationId xmlns:a16="http://schemas.microsoft.com/office/drawing/2014/main" id="{C2295BB4-6E72-3D13-BFD1-6804028B3E06}"/>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b="18539"/>
          <a:stretch>
            <a:fillRect/>
          </a:stretch>
        </p:blipFill>
        <p:spPr bwMode="auto">
          <a:xfrm>
            <a:off x="2763520" y="1855134"/>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158;p1" descr="Recurso 37.png">
            <a:extLst>
              <a:ext uri="{FF2B5EF4-FFF2-40B4-BE49-F238E27FC236}">
                <a16:creationId xmlns:a16="http://schemas.microsoft.com/office/drawing/2014/main" id="{44D93565-ACA5-F7E8-14BE-D6ECE2876E89}"/>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b="18539"/>
          <a:stretch>
            <a:fillRect/>
          </a:stretch>
        </p:blipFill>
        <p:spPr bwMode="auto">
          <a:xfrm>
            <a:off x="2814547" y="2497411"/>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150;p1" descr="Recurso 25.png">
            <a:extLst>
              <a:ext uri="{FF2B5EF4-FFF2-40B4-BE49-F238E27FC236}">
                <a16:creationId xmlns:a16="http://schemas.microsoft.com/office/drawing/2014/main" id="{53272B43-9A76-811A-685C-A057B43E8621}"/>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60888" y="4639625"/>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58;p1" descr="Recurso 37.png">
            <a:extLst>
              <a:ext uri="{FF2B5EF4-FFF2-40B4-BE49-F238E27FC236}">
                <a16:creationId xmlns:a16="http://schemas.microsoft.com/office/drawing/2014/main" id="{B0E8A785-E424-0783-A4DF-85AE6F3CB334}"/>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b="18539"/>
          <a:stretch>
            <a:fillRect/>
          </a:stretch>
        </p:blipFill>
        <p:spPr bwMode="auto">
          <a:xfrm>
            <a:off x="2531578" y="3541319"/>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358;p9">
            <a:extLst>
              <a:ext uri="{FF2B5EF4-FFF2-40B4-BE49-F238E27FC236}">
                <a16:creationId xmlns:a16="http://schemas.microsoft.com/office/drawing/2014/main" id="{B217AAE2-994C-1CFD-2DD6-FDEAA3C37B36}"/>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19190" y="2583533"/>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58;p9">
            <a:extLst>
              <a:ext uri="{FF2B5EF4-FFF2-40B4-BE49-F238E27FC236}">
                <a16:creationId xmlns:a16="http://schemas.microsoft.com/office/drawing/2014/main" id="{0A929120-2462-FA56-D041-F8D1D9947241}"/>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19190" y="3542544"/>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58;p9">
            <a:extLst>
              <a:ext uri="{FF2B5EF4-FFF2-40B4-BE49-F238E27FC236}">
                <a16:creationId xmlns:a16="http://schemas.microsoft.com/office/drawing/2014/main" id="{5EE690F4-1669-07EA-DB8D-5C2251B608B4}"/>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19190" y="4603181"/>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158;p1" descr="Recurso 37.png">
            <a:extLst>
              <a:ext uri="{FF2B5EF4-FFF2-40B4-BE49-F238E27FC236}">
                <a16:creationId xmlns:a16="http://schemas.microsoft.com/office/drawing/2014/main" id="{F1A76DF0-9D98-F9F8-D619-D23EE01A252B}"/>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b="18539"/>
          <a:stretch>
            <a:fillRect/>
          </a:stretch>
        </p:blipFill>
        <p:spPr bwMode="auto">
          <a:xfrm>
            <a:off x="3532587" y="3503926"/>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158;p1" descr="Recurso 37.png">
            <a:extLst>
              <a:ext uri="{FF2B5EF4-FFF2-40B4-BE49-F238E27FC236}">
                <a16:creationId xmlns:a16="http://schemas.microsoft.com/office/drawing/2014/main" id="{06F4B824-5E93-9D2C-F8C9-7B2AB61799F4}"/>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b="18539"/>
          <a:stretch>
            <a:fillRect/>
          </a:stretch>
        </p:blipFill>
        <p:spPr bwMode="auto">
          <a:xfrm>
            <a:off x="3391102" y="4385300"/>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7604948"/>
      </p:ext>
    </p:extLst>
  </p:cSld>
  <p:clrMapOvr>
    <a:masterClrMapping/>
  </p:clrMapOvr>
  <p:transition spd="slow"/>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60F834-C6E6-6A44-E6F9-DAE73722AE9B}"/>
            </a:ext>
          </a:extLst>
        </p:cNvPr>
        <p:cNvGrpSpPr/>
        <p:nvPr/>
      </p:nvGrpSpPr>
      <p:grpSpPr>
        <a:xfrm>
          <a:off x="0" y="0"/>
          <a:ext cx="0" cy="0"/>
          <a:chOff x="0" y="0"/>
          <a:chExt cx="0" cy="0"/>
        </a:xfrm>
      </p:grpSpPr>
      <p:pic>
        <p:nvPicPr>
          <p:cNvPr id="14" name="Google Shape;948;p24">
            <a:extLst>
              <a:ext uri="{FF2B5EF4-FFF2-40B4-BE49-F238E27FC236}">
                <a16:creationId xmlns:a16="http://schemas.microsoft.com/office/drawing/2014/main" id="{FF005A6F-4EA9-4639-9448-932F7CCE2BD3}"/>
              </a:ext>
            </a:extLst>
          </p:cNvPr>
          <p:cNvPicPr preferRelativeResize="0">
            <a:picLocks noChangeAspect="1" noChangeArrowheads="1"/>
          </p:cNvPicPr>
          <p:nvPr/>
        </p:nvPicPr>
        <p:blipFill>
          <a:blip r:embed="rId2" r:link="rId3" cstate="hqprint">
            <a:extLst>
              <a:ext uri="{28A0092B-C50C-407E-A947-70E740481C1C}">
                <a14:useLocalDpi xmlns:a14="http://schemas.microsoft.com/office/drawing/2010/main" val="0"/>
              </a:ext>
            </a:extLst>
          </a:blip>
          <a:srcRect/>
          <a:stretch>
            <a:fillRect/>
          </a:stretch>
        </p:blipFill>
        <p:spPr bwMode="auto">
          <a:xfrm>
            <a:off x="370322" y="977813"/>
            <a:ext cx="4043218"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7" name="Google Shape;3394;p29">
            <a:extLst>
              <a:ext uri="{FF2B5EF4-FFF2-40B4-BE49-F238E27FC236}">
                <a16:creationId xmlns:a16="http://schemas.microsoft.com/office/drawing/2014/main" id="{15D08DB9-1DB7-F507-02ED-6FA060973D2D}"/>
              </a:ext>
            </a:extLst>
          </p:cNvPr>
          <p:cNvGraphicFramePr/>
          <p:nvPr>
            <p:extLst>
              <p:ext uri="{D42A27DB-BD31-4B8C-83A1-F6EECF244321}">
                <p14:modId xmlns:p14="http://schemas.microsoft.com/office/powerpoint/2010/main" val="4156152789"/>
              </p:ext>
            </p:extLst>
          </p:nvPr>
        </p:nvGraphicFramePr>
        <p:xfrm>
          <a:off x="4413539" y="2277532"/>
          <a:ext cx="7527601" cy="3057808"/>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089588">
                  <a:extLst>
                    <a:ext uri="{9D8B030D-6E8A-4147-A177-3AD203B41FA5}">
                      <a16:colId xmlns:a16="http://schemas.microsoft.com/office/drawing/2014/main" val="20001"/>
                    </a:ext>
                  </a:extLst>
                </a:gridCol>
                <a:gridCol w="1266597">
                  <a:extLst>
                    <a:ext uri="{9D8B030D-6E8A-4147-A177-3AD203B41FA5}">
                      <a16:colId xmlns:a16="http://schemas.microsoft.com/office/drawing/2014/main" val="20002"/>
                    </a:ext>
                  </a:extLst>
                </a:gridCol>
                <a:gridCol w="4484691">
                  <a:extLst>
                    <a:ext uri="{9D8B030D-6E8A-4147-A177-3AD203B41FA5}">
                      <a16:colId xmlns:a16="http://schemas.microsoft.com/office/drawing/2014/main" val="20003"/>
                    </a:ext>
                  </a:extLst>
                </a:gridCol>
              </a:tblGrid>
              <a:tr h="592702">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1000" b="1" u="none" strike="noStrike" cap="none" dirty="0">
                          <a:solidFill>
                            <a:schemeClr val="lt1"/>
                          </a:solidFill>
                          <a:latin typeface="Verdana"/>
                          <a:ea typeface="Verdana"/>
                          <a:cs typeface="Verdana"/>
                          <a:sym typeface="Verdana"/>
                        </a:rPr>
                        <a:t>Zona Hidrográfica</a:t>
                      </a:r>
                      <a:endParaRPr sz="10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es-CO" sz="900" kern="1200" dirty="0">
                          <a:effectLst/>
                          <a:latin typeface="Verdana" panose="020B0604030504040204" pitchFamily="34" charset="0"/>
                          <a:ea typeface="Verdana" panose="020B0604030504040204" pitchFamily="34" charset="0"/>
                        </a:rPr>
                        <a:t>Medio Magdalena</a:t>
                      </a:r>
                      <a:endParaRPr lang="es-CO" sz="900" b="0" kern="1200" dirty="0">
                        <a:solidFill>
                          <a:srgbClr val="000000"/>
                        </a:solidFill>
                        <a:effectLst/>
                        <a:latin typeface="Verdana" panose="020B0604030504040204" pitchFamily="34" charset="0"/>
                        <a:ea typeface="Verdana" panose="020B0604030504040204" pitchFamily="34" charset="0"/>
                        <a:cs typeface="Times New Roman" panose="02020603050405020304" pitchFamily="18" charset="0"/>
                      </a:endParaRPr>
                    </a:p>
                  </a:txBody>
                  <a:tcPr marL="91445" marR="91445" marT="45397" marB="4539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573192" rtl="0" eaLnBrk="1" fontAlgn="auto" latinLnBrk="0" hangingPunct="1">
                        <a:lnSpc>
                          <a:spcPct val="107000"/>
                        </a:lnSpc>
                        <a:spcBef>
                          <a:spcPts val="0"/>
                        </a:spcBef>
                        <a:spcAft>
                          <a:spcPts val="0"/>
                        </a:spcAft>
                        <a:buClrTx/>
                        <a:buSzTx/>
                        <a:buFont typeface="Symbol" panose="05050102010706020507" pitchFamily="18" charset="2"/>
                        <a:buNone/>
                        <a:tabLst/>
                        <a:defRPr/>
                      </a:pPr>
                      <a:r>
                        <a:rPr lang="es-CO" sz="900" u="none" strike="noStrike" kern="1200" baseline="0" dirty="0">
                          <a:effectLst/>
                          <a:latin typeface="Verdana" panose="020B0604030504040204" pitchFamily="34" charset="0"/>
                          <a:ea typeface="Verdana" panose="020B0604030504040204" pitchFamily="34" charset="0"/>
                        </a:rPr>
                        <a:t>Cuenca del río Lebrija</a:t>
                      </a:r>
                      <a:endParaRPr lang="es-CO" sz="900" b="0" u="none" strike="noStrike" kern="1200" baseline="0" dirty="0">
                        <a:solidFill>
                          <a:schemeClr val="tx1"/>
                        </a:solidFill>
                        <a:effectLst/>
                        <a:latin typeface="Verdana" panose="020B0604030504040204" pitchFamily="34" charset="0"/>
                        <a:ea typeface="Verdana" panose="020B0604030504040204" pitchFamily="34" charset="0"/>
                        <a:cs typeface="Arial" panose="020B0604020202020204" pitchFamily="34" charset="0"/>
                      </a:endParaRPr>
                    </a:p>
                  </a:txBody>
                  <a:tcPr marL="91445" marR="91445" marT="45397" marB="4539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ES" sz="900" u="none" strike="noStrike" kern="1200" baseline="0" dirty="0">
                          <a:effectLst/>
                          <a:latin typeface="Verdana" panose="020B0604030504040204" pitchFamily="34" charset="0"/>
                          <a:ea typeface="Verdana" panose="020B0604030504040204" pitchFamily="34" charset="0"/>
                        </a:rPr>
                        <a:t>Probabilidad de crecientes súbitas en el río Lebrija y sus aportantes</a:t>
                      </a:r>
                      <a:r>
                        <a:rPr lang="es-ES" sz="900" u="none" strike="noStrike" kern="1200" baseline="0" dirty="0">
                          <a:solidFill>
                            <a:schemeClr val="tx1"/>
                          </a:solidFill>
                          <a:effectLst/>
                          <a:latin typeface="Verdana" panose="020B0604030504040204" pitchFamily="34" charset="0"/>
                          <a:ea typeface="Verdana" panose="020B0604030504040204" pitchFamily="34" charset="0"/>
                        </a:rPr>
                        <a:t>, e</a:t>
                      </a:r>
                      <a:r>
                        <a:rPr lang="es-ES" sz="900" u="none" strike="noStrike" kern="1200" baseline="0" dirty="0">
                          <a:effectLst/>
                          <a:latin typeface="Verdana" panose="020B0604030504040204" pitchFamily="34" charset="0"/>
                          <a:ea typeface="Verdana" panose="020B0604030504040204" pitchFamily="34" charset="0"/>
                        </a:rPr>
                        <a:t>specialmente en </a:t>
                      </a:r>
                      <a:r>
                        <a:rPr lang="es-ES" sz="900" u="none" strike="noStrike" kern="1200" baseline="0" dirty="0">
                          <a:solidFill>
                            <a:schemeClr val="tx1"/>
                          </a:solidFill>
                          <a:effectLst/>
                          <a:latin typeface="Verdana" panose="020B0604030504040204" pitchFamily="34" charset="0"/>
                          <a:ea typeface="Verdana" panose="020B0604030504040204" pitchFamily="34" charset="0"/>
                        </a:rPr>
                        <a:t>las quebradas La </a:t>
                      </a:r>
                      <a:r>
                        <a:rPr lang="es-ES" sz="900" u="none" strike="noStrike" kern="1200" baseline="0" dirty="0" err="1">
                          <a:solidFill>
                            <a:schemeClr val="tx1"/>
                          </a:solidFill>
                          <a:effectLst/>
                          <a:latin typeface="Verdana" panose="020B0604030504040204" pitchFamily="34" charset="0"/>
                          <a:ea typeface="Verdana" panose="020B0604030504040204" pitchFamily="34" charset="0"/>
                        </a:rPr>
                        <a:t>Ruitoca</a:t>
                      </a:r>
                      <a:r>
                        <a:rPr lang="es-ES" sz="900" u="none" strike="noStrike" kern="1200" baseline="0" dirty="0">
                          <a:solidFill>
                            <a:schemeClr val="tx1"/>
                          </a:solidFill>
                          <a:effectLst/>
                          <a:latin typeface="Verdana" panose="020B0604030504040204" pitchFamily="34" charset="0"/>
                          <a:ea typeface="Verdana" panose="020B0604030504040204" pitchFamily="34" charset="0"/>
                        </a:rPr>
                        <a:t>, </a:t>
                      </a:r>
                      <a:r>
                        <a:rPr lang="es-CO" sz="900" u="none" strike="noStrike" kern="1200" baseline="0" dirty="0" err="1">
                          <a:effectLst/>
                          <a:latin typeface="Verdana" panose="020B0604030504040204" pitchFamily="34" charset="0"/>
                          <a:ea typeface="Verdana" panose="020B0604030504040204" pitchFamily="34" charset="0"/>
                        </a:rPr>
                        <a:t>Zapamanga</a:t>
                      </a:r>
                      <a:r>
                        <a:rPr lang="es-CO" sz="900" u="none" strike="noStrike" kern="1200" baseline="0" dirty="0">
                          <a:effectLst/>
                          <a:latin typeface="Verdana" panose="020B0604030504040204" pitchFamily="34" charset="0"/>
                          <a:ea typeface="Verdana" panose="020B0604030504040204" pitchFamily="34" charset="0"/>
                        </a:rPr>
                        <a:t>, Agua Blanca, Españolita, La Iglesia, </a:t>
                      </a:r>
                      <a:r>
                        <a:rPr lang="es-ES" sz="900" u="none" strike="noStrike" kern="1200" baseline="0" dirty="0">
                          <a:effectLst/>
                          <a:latin typeface="Verdana" panose="020B0604030504040204" pitchFamily="34" charset="0"/>
                          <a:ea typeface="Verdana" panose="020B0604030504040204" pitchFamily="34" charset="0"/>
                        </a:rPr>
                        <a:t>Vega de Oro, </a:t>
                      </a:r>
                      <a:r>
                        <a:rPr lang="es-CO" sz="900" u="none" strike="noStrike" kern="1200" baseline="0" dirty="0" err="1">
                          <a:effectLst/>
                          <a:latin typeface="Verdana" panose="020B0604030504040204" pitchFamily="34" charset="0"/>
                          <a:ea typeface="Verdana" panose="020B0604030504040204" pitchFamily="34" charset="0"/>
                        </a:rPr>
                        <a:t>Chirrerón</a:t>
                      </a:r>
                      <a:r>
                        <a:rPr lang="es-CO" sz="900" u="none" strike="noStrike" kern="1200" baseline="0" dirty="0">
                          <a:effectLst/>
                          <a:latin typeface="Verdana" panose="020B0604030504040204" pitchFamily="34" charset="0"/>
                          <a:ea typeface="Verdana" panose="020B0604030504040204" pitchFamily="34" charset="0"/>
                        </a:rPr>
                        <a:t>, El Caraño, La Raya, La Lejía,</a:t>
                      </a:r>
                      <a:r>
                        <a:rPr lang="es-ES" sz="900" u="none" strike="noStrike" kern="1200" baseline="0" dirty="0">
                          <a:solidFill>
                            <a:schemeClr val="tx1"/>
                          </a:solidFill>
                          <a:effectLst/>
                          <a:latin typeface="Verdana" panose="020B0604030504040204" pitchFamily="34" charset="0"/>
                          <a:ea typeface="Verdana" panose="020B0604030504040204" pitchFamily="34" charset="0"/>
                        </a:rPr>
                        <a:t> San Alberto, </a:t>
                      </a:r>
                      <a:r>
                        <a:rPr lang="es-ES" sz="900" u="none" strike="noStrike" kern="1200" baseline="0" dirty="0">
                          <a:effectLst/>
                          <a:latin typeface="Verdana" panose="020B0604030504040204" pitchFamily="34" charset="0"/>
                          <a:ea typeface="Verdana" panose="020B0604030504040204" pitchFamily="34" charset="0"/>
                        </a:rPr>
                        <a:t>El Palo y La Cascajera, y </a:t>
                      </a:r>
                      <a:r>
                        <a:rPr lang="es-ES" sz="900" u="none" strike="noStrike" kern="1200" baseline="0" dirty="0">
                          <a:solidFill>
                            <a:schemeClr val="tx1"/>
                          </a:solidFill>
                          <a:effectLst/>
                          <a:latin typeface="Verdana" panose="020B0604030504040204" pitchFamily="34" charset="0"/>
                          <a:ea typeface="Verdana" panose="020B0604030504040204" pitchFamily="34" charset="0"/>
                        </a:rPr>
                        <a:t>los ríos </a:t>
                      </a:r>
                      <a:r>
                        <a:rPr lang="es-CO" sz="900" u="none" strike="noStrike" kern="1200" baseline="0" dirty="0">
                          <a:effectLst/>
                          <a:latin typeface="Verdana" panose="020B0604030504040204" pitchFamily="34" charset="0"/>
                          <a:ea typeface="Verdana" panose="020B0604030504040204" pitchFamily="34" charset="0"/>
                        </a:rPr>
                        <a:t>Frío, Hato, </a:t>
                      </a:r>
                      <a:r>
                        <a:rPr lang="es-ES" sz="900" u="none" strike="noStrike" kern="1200" baseline="0" dirty="0">
                          <a:solidFill>
                            <a:schemeClr val="tx1"/>
                          </a:solidFill>
                          <a:effectLst/>
                          <a:latin typeface="Verdana" panose="020B0604030504040204" pitchFamily="34" charset="0"/>
                          <a:ea typeface="Verdana" panose="020B0604030504040204" pitchFamily="34" charset="0"/>
                        </a:rPr>
                        <a:t>Cáchira, Río de Oro, Charta, Florida Blanca, </a:t>
                      </a:r>
                      <a:r>
                        <a:rPr lang="es-ES" sz="900" u="none" strike="noStrike" kern="1200" baseline="0" dirty="0">
                          <a:effectLst/>
                          <a:latin typeface="Verdana" panose="020B0604030504040204" pitchFamily="34" charset="0"/>
                          <a:ea typeface="Verdana" panose="020B0604030504040204" pitchFamily="34" charset="0"/>
                        </a:rPr>
                        <a:t>San Pablo y </a:t>
                      </a:r>
                      <a:r>
                        <a:rPr lang="es-ES" sz="900" u="none" strike="noStrike" kern="1200" baseline="0" dirty="0">
                          <a:solidFill>
                            <a:schemeClr val="tx1"/>
                          </a:solidFill>
                          <a:effectLst/>
                          <a:latin typeface="Verdana" panose="020B0604030504040204" pitchFamily="34" charset="0"/>
                          <a:ea typeface="Verdana" panose="020B0604030504040204" pitchFamily="34" charset="0"/>
                        </a:rPr>
                        <a:t>El Playón. Especial atención </a:t>
                      </a:r>
                      <a:r>
                        <a:rPr lang="es-ES" sz="900" u="none" strike="noStrike" kern="1200" baseline="0" dirty="0">
                          <a:effectLst/>
                          <a:latin typeface="Verdana" panose="020B0604030504040204" pitchFamily="34" charset="0"/>
                          <a:ea typeface="Verdana" panose="020B0604030504040204" pitchFamily="34" charset="0"/>
                        </a:rPr>
                        <a:t>en los municipios de Cáchira, </a:t>
                      </a:r>
                      <a:r>
                        <a:rPr lang="es-CO" sz="900" u="none" strike="noStrike" kern="1200" baseline="0" dirty="0">
                          <a:effectLst/>
                          <a:latin typeface="Verdana" panose="020B0604030504040204" pitchFamily="34" charset="0"/>
                          <a:ea typeface="Verdana" panose="020B0604030504040204" pitchFamily="34" charset="0"/>
                        </a:rPr>
                        <a:t>La Esperanza</a:t>
                      </a:r>
                      <a:r>
                        <a:rPr lang="es-ES" sz="900" u="none" strike="noStrike" kern="1200" baseline="0" dirty="0">
                          <a:effectLst/>
                          <a:latin typeface="Verdana" panose="020B0604030504040204" pitchFamily="34" charset="0"/>
                          <a:ea typeface="Verdana" panose="020B0604030504040204" pitchFamily="34" charset="0"/>
                        </a:rPr>
                        <a:t> (Norte de Santander)</a:t>
                      </a:r>
                      <a:r>
                        <a:rPr lang="es-ES" sz="900" u="none" strike="noStrike" kern="1200" baseline="0" dirty="0">
                          <a:solidFill>
                            <a:schemeClr val="tx1"/>
                          </a:solidFill>
                          <a:effectLst/>
                          <a:latin typeface="Verdana" panose="020B0604030504040204" pitchFamily="34" charset="0"/>
                          <a:ea typeface="Verdana" panose="020B0604030504040204" pitchFamily="34" charset="0"/>
                        </a:rPr>
                        <a:t>, </a:t>
                      </a:r>
                      <a:r>
                        <a:rPr lang="es-ES" sz="900" u="none" strike="noStrike" kern="1200" baseline="0" dirty="0">
                          <a:effectLst/>
                          <a:latin typeface="Verdana" panose="020B0604030504040204" pitchFamily="34" charset="0"/>
                          <a:ea typeface="Verdana" panose="020B0604030504040204" pitchFamily="34" charset="0"/>
                        </a:rPr>
                        <a:t>Floridablanca, Piedecuesta, Girón, Lebrija, Rionegro, Bucaramanga, Sabana de Torres y Puerto Wilches (Santander). </a:t>
                      </a:r>
                      <a:endParaRPr lang="es-CO" sz="900" u="none" strike="noStrike" kern="1200" baseline="0" dirty="0">
                        <a:effectLst/>
                        <a:latin typeface="Verdana" panose="020B0604030504040204" pitchFamily="34" charset="0"/>
                        <a:ea typeface="Verdana" panose="020B0604030504040204" pitchFamily="34" charset="0"/>
                      </a:endParaRPr>
                    </a:p>
                  </a:txBody>
                  <a:tcPr marL="91445" marR="91445" marT="45397" marB="4539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41434039"/>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Medio Magdalena</a:t>
                      </a:r>
                      <a:endParaRPr sz="900" dirty="0">
                        <a:latin typeface="Verdana" panose="020B0604030504040204" pitchFamily="34" charset="0"/>
                        <a:ea typeface="Verdana" panose="020B0604030504040204" pitchFamily="34" charset="0"/>
                      </a:endParaRPr>
                    </a:p>
                  </a:txBody>
                  <a:tcPr marL="91454" marR="91454" marT="45817" marB="4581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Directos al Magdalena (Brazo Morales)</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4" marR="91454" marT="45817" marB="4581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incremento en los niveles de los ríos directos al Magdalena en el Brazo Morales y sus aportantes, especialmente la quebrada </a:t>
                      </a:r>
                      <a:r>
                        <a:rPr lang="es-ES" sz="900" u="none" strike="noStrike" dirty="0" err="1">
                          <a:solidFill>
                            <a:schemeClr val="dk1"/>
                          </a:solidFill>
                          <a:latin typeface="Verdana" panose="020B0604030504040204" pitchFamily="34" charset="0"/>
                          <a:ea typeface="Verdana" panose="020B0604030504040204" pitchFamily="34" charset="0"/>
                          <a:cs typeface="Arial Narrow"/>
                          <a:sym typeface="Arial Narrow"/>
                        </a:rPr>
                        <a:t>Norosí</a:t>
                      </a: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 en el municipio de </a:t>
                      </a:r>
                      <a:r>
                        <a:rPr lang="es-ES" sz="900" u="none" strike="noStrike" dirty="0" err="1">
                          <a:solidFill>
                            <a:schemeClr val="dk1"/>
                          </a:solidFill>
                          <a:latin typeface="Verdana" panose="020B0604030504040204" pitchFamily="34" charset="0"/>
                          <a:ea typeface="Verdana" panose="020B0604030504040204" pitchFamily="34" charset="0"/>
                          <a:cs typeface="Arial Narrow"/>
                          <a:sym typeface="Arial Narrow"/>
                        </a:rPr>
                        <a:t>Norosí</a:t>
                      </a: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 (Bolívar). </a:t>
                      </a:r>
                      <a:endPar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4" marR="91454" marT="45817" marB="4581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19774806"/>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Medio Magdalena</a:t>
                      </a:r>
                      <a:endParaRPr lang="es-CO"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4" marR="91454" marT="45496" marB="4549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Quebrada El Carmen</a:t>
                      </a:r>
                      <a:endPar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4" marR="91454" marT="45496" marB="4549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7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SZH de la Quebrada el Carmen, entre otros directos al Medio Magdalena, especialmente en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los caños El Cristo y Pital, y quebrada </a:t>
                      </a:r>
                      <a:r>
                        <a:rPr lang="es-CO"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Buturama</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 Especial atención en el municipio de Aguachica (Cesar). </a:t>
                      </a:r>
                      <a:endParaRPr lang="es-CO" sz="900" b="0" u="none" strike="noStrike" dirty="0">
                        <a:latin typeface="Verdana" panose="020B0604030504040204" pitchFamily="34" charset="0"/>
                        <a:ea typeface="Verdana" panose="020B0604030504040204" pitchFamily="34" charset="0"/>
                        <a:cs typeface="Arial Narrow"/>
                        <a:sym typeface="Arial Narrow"/>
                      </a:endParaRPr>
                    </a:p>
                  </a:txBody>
                  <a:tcPr marL="91454" marR="91454" marT="45496" marB="45496"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26961234"/>
                  </a:ext>
                </a:extLst>
              </a:tr>
            </a:tbl>
          </a:graphicData>
        </a:graphic>
      </p:graphicFrame>
      <p:sp>
        <p:nvSpPr>
          <p:cNvPr id="16" name="Google Shape;3036;p14">
            <a:extLst>
              <a:ext uri="{FF2B5EF4-FFF2-40B4-BE49-F238E27FC236}">
                <a16:creationId xmlns:a16="http://schemas.microsoft.com/office/drawing/2014/main" id="{30DDAE43-9819-E6D1-129F-03FC69EDD8DB}"/>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0"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04 de septiembre de 2025 18:00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sp>
        <p:nvSpPr>
          <p:cNvPr id="25" name="Google Shape;347;p9" descr="Recurso 25.png">
            <a:extLst>
              <a:ext uri="{FF2B5EF4-FFF2-40B4-BE49-F238E27FC236}">
                <a16:creationId xmlns:a16="http://schemas.microsoft.com/office/drawing/2014/main" id="{7BCD980A-5455-DF21-2F9F-779CA4576422}"/>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9" name="Google Shape;353;p9" descr="Recurso 37.png">
            <a:extLst>
              <a:ext uri="{FF2B5EF4-FFF2-40B4-BE49-F238E27FC236}">
                <a16:creationId xmlns:a16="http://schemas.microsoft.com/office/drawing/2014/main" id="{BDF7DF0A-02A6-9387-F9D6-FCFD4CE4BE92}"/>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30" name="Google Shape;353;p9" descr="Recurso 37.png">
            <a:extLst>
              <a:ext uri="{FF2B5EF4-FFF2-40B4-BE49-F238E27FC236}">
                <a16:creationId xmlns:a16="http://schemas.microsoft.com/office/drawing/2014/main" id="{55F0D7EA-6AE2-91D7-94DB-33C60023DE1D}"/>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31" name="Google Shape;348;p9">
            <a:extLst>
              <a:ext uri="{FF2B5EF4-FFF2-40B4-BE49-F238E27FC236}">
                <a16:creationId xmlns:a16="http://schemas.microsoft.com/office/drawing/2014/main" id="{0E7D0CBD-062E-1F0F-51BE-30B9D85504BF}"/>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Google Shape;349;p9">
            <a:extLst>
              <a:ext uri="{FF2B5EF4-FFF2-40B4-BE49-F238E27FC236}">
                <a16:creationId xmlns:a16="http://schemas.microsoft.com/office/drawing/2014/main" id="{8F932BE1-7C5D-A430-C6BA-E3793ADB77C8}"/>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Google Shape;350;p9">
            <a:extLst>
              <a:ext uri="{FF2B5EF4-FFF2-40B4-BE49-F238E27FC236}">
                <a16:creationId xmlns:a16="http://schemas.microsoft.com/office/drawing/2014/main" id="{1BEE6DD3-B023-4268-9643-E9936B54246D}"/>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Google Shape;351;p9" descr="Recurso 32.png">
            <a:extLst>
              <a:ext uri="{FF2B5EF4-FFF2-40B4-BE49-F238E27FC236}">
                <a16:creationId xmlns:a16="http://schemas.microsoft.com/office/drawing/2014/main" id="{F5A62DF2-6E46-E785-0822-A38732297AF1}"/>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Google Shape;352;p9">
            <a:extLst>
              <a:ext uri="{FF2B5EF4-FFF2-40B4-BE49-F238E27FC236}">
                <a16:creationId xmlns:a16="http://schemas.microsoft.com/office/drawing/2014/main" id="{D659487D-EFE0-D9AF-5FE9-B74C45C2EF9A}"/>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Google Shape;354;p9" descr="Recurso 31.png">
            <a:extLst>
              <a:ext uri="{FF2B5EF4-FFF2-40B4-BE49-F238E27FC236}">
                <a16:creationId xmlns:a16="http://schemas.microsoft.com/office/drawing/2014/main" id="{FE143CBF-9339-8ABB-C1E2-B732DA8B1374}"/>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Google Shape;158;p1" descr="Recurso 37.png">
            <a:extLst>
              <a:ext uri="{FF2B5EF4-FFF2-40B4-BE49-F238E27FC236}">
                <a16:creationId xmlns:a16="http://schemas.microsoft.com/office/drawing/2014/main" id="{3FF477F4-23AA-9FAD-B613-1668D4F07F8A}"/>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b="18539"/>
          <a:stretch>
            <a:fillRect/>
          </a:stretch>
        </p:blipFill>
        <p:spPr bwMode="auto">
          <a:xfrm>
            <a:off x="-476748" y="11730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Google Shape;357;p9">
            <a:extLst>
              <a:ext uri="{FF2B5EF4-FFF2-40B4-BE49-F238E27FC236}">
                <a16:creationId xmlns:a16="http://schemas.microsoft.com/office/drawing/2014/main" id="{E7B1580D-0E2C-A331-687F-AB8091594D84}"/>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60888" y="5221684"/>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Google Shape;358;p9">
            <a:extLst>
              <a:ext uri="{FF2B5EF4-FFF2-40B4-BE49-F238E27FC236}">
                <a16:creationId xmlns:a16="http://schemas.microsoft.com/office/drawing/2014/main" id="{E964BECC-21AD-DD04-8A28-0C3AED60EBC7}"/>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2535" y="589459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Google Shape;150;p1" descr="Recurso 25.png">
            <a:extLst>
              <a:ext uri="{FF2B5EF4-FFF2-40B4-BE49-F238E27FC236}">
                <a16:creationId xmlns:a16="http://schemas.microsoft.com/office/drawing/2014/main" id="{7525C1E2-67B7-47C4-A10B-C71D9BDDB35B}"/>
              </a:ext>
            </a:extLst>
          </p:cNvPr>
          <p:cNvPicPr preferRelativeResize="0">
            <a:picLocks noChangeAspect="1" noChangeArrowheads="1"/>
          </p:cNvPicPr>
          <p:nvPr/>
        </p:nvPicPr>
        <p:blipFill>
          <a:blip r:embed="rId13" cstate="print">
            <a:extLst>
              <a:ext uri="{BEBA8EAE-BF5A-486C-A8C5-ECC9F3942E4B}">
                <a14:imgProps xmlns:a14="http://schemas.microsoft.com/office/drawing/2010/main">
                  <a14:imgLayer r:embed="rId14">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8566"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Google Shape;934;p22" descr="Recurso 39.png">
            <a:extLst>
              <a:ext uri="{FF2B5EF4-FFF2-40B4-BE49-F238E27FC236}">
                <a16:creationId xmlns:a16="http://schemas.microsoft.com/office/drawing/2014/main" id="{25D73CB0-6098-CCE6-1990-1D86990BFF98}"/>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158;p1" descr="Recurso 37.png">
            <a:extLst>
              <a:ext uri="{FF2B5EF4-FFF2-40B4-BE49-F238E27FC236}">
                <a16:creationId xmlns:a16="http://schemas.microsoft.com/office/drawing/2014/main" id="{CB1EFBBA-69CB-6CD6-8A4F-CD061832FCE3}"/>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b="18539"/>
          <a:stretch>
            <a:fillRect/>
          </a:stretch>
        </p:blipFill>
        <p:spPr bwMode="auto">
          <a:xfrm>
            <a:off x="2250446" y="2254577"/>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158;p1" descr="Recurso 37.png">
            <a:extLst>
              <a:ext uri="{FF2B5EF4-FFF2-40B4-BE49-F238E27FC236}">
                <a16:creationId xmlns:a16="http://schemas.microsoft.com/office/drawing/2014/main" id="{D1FB64D1-27BB-5ED0-A08F-46B57AAB0E9D}"/>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b="18539"/>
          <a:stretch>
            <a:fillRect/>
          </a:stretch>
        </p:blipFill>
        <p:spPr bwMode="auto">
          <a:xfrm>
            <a:off x="2755973" y="1733912"/>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158;p1" descr="Recurso 37.png">
            <a:extLst>
              <a:ext uri="{FF2B5EF4-FFF2-40B4-BE49-F238E27FC236}">
                <a16:creationId xmlns:a16="http://schemas.microsoft.com/office/drawing/2014/main" id="{1E92027E-47EC-16A4-DED9-53DBAF1ADD08}"/>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b="18539"/>
          <a:stretch>
            <a:fillRect/>
          </a:stretch>
        </p:blipFill>
        <p:spPr bwMode="auto">
          <a:xfrm>
            <a:off x="2755974" y="2445399"/>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357;p9">
            <a:extLst>
              <a:ext uri="{FF2B5EF4-FFF2-40B4-BE49-F238E27FC236}">
                <a16:creationId xmlns:a16="http://schemas.microsoft.com/office/drawing/2014/main" id="{B92A92DE-B25E-B2B6-BD44-728BC2B0C981}"/>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62294" y="4113700"/>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150;p1" descr="Recurso 25.png">
            <a:extLst>
              <a:ext uri="{FF2B5EF4-FFF2-40B4-BE49-F238E27FC236}">
                <a16:creationId xmlns:a16="http://schemas.microsoft.com/office/drawing/2014/main" id="{30C476FF-F92D-1F86-85C4-C76CFAA6F07A}"/>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60888" y="4639625"/>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57;p9">
            <a:extLst>
              <a:ext uri="{FF2B5EF4-FFF2-40B4-BE49-F238E27FC236}">
                <a16:creationId xmlns:a16="http://schemas.microsoft.com/office/drawing/2014/main" id="{978A22EA-3BAB-4E34-2B05-E56ADF171D50}"/>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559655" y="4753143"/>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358;p9">
            <a:extLst>
              <a:ext uri="{FF2B5EF4-FFF2-40B4-BE49-F238E27FC236}">
                <a16:creationId xmlns:a16="http://schemas.microsoft.com/office/drawing/2014/main" id="{BAFA7D29-0015-7229-B256-74072E6417B3}"/>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4562294" y="3226362"/>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158;p1" descr="Recurso 37.png">
            <a:extLst>
              <a:ext uri="{FF2B5EF4-FFF2-40B4-BE49-F238E27FC236}">
                <a16:creationId xmlns:a16="http://schemas.microsoft.com/office/drawing/2014/main" id="{3A388B33-2597-6D63-4D25-C482A728A181}"/>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b="18539"/>
          <a:stretch>
            <a:fillRect/>
          </a:stretch>
        </p:blipFill>
        <p:spPr bwMode="auto">
          <a:xfrm>
            <a:off x="3153069" y="2831924"/>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75704903"/>
      </p:ext>
    </p:extLst>
  </p:cSld>
  <p:clrMapOvr>
    <a:masterClrMapping/>
  </p:clrMapOvr>
  <p:transition spd="slow"/>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5E6ADA-2E23-BC74-B746-B11E8D13592A}"/>
            </a:ext>
          </a:extLst>
        </p:cNvPr>
        <p:cNvGrpSpPr/>
        <p:nvPr/>
      </p:nvGrpSpPr>
      <p:grpSpPr>
        <a:xfrm>
          <a:off x="0" y="0"/>
          <a:ext cx="0" cy="0"/>
          <a:chOff x="0" y="0"/>
          <a:chExt cx="0" cy="0"/>
        </a:xfrm>
      </p:grpSpPr>
      <p:pic>
        <p:nvPicPr>
          <p:cNvPr id="461826" name="Google Shape;3354;p27">
            <a:extLst>
              <a:ext uri="{FF2B5EF4-FFF2-40B4-BE49-F238E27FC236}">
                <a16:creationId xmlns:a16="http://schemas.microsoft.com/office/drawing/2014/main" id="{CF97131D-17BD-9892-FDCA-2DB3FAD6C95F}"/>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167894" y="1209036"/>
            <a:ext cx="4138613" cy="5355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62" name="Imagen 7">
            <a:extLst>
              <a:ext uri="{FF2B5EF4-FFF2-40B4-BE49-F238E27FC236}">
                <a16:creationId xmlns:a16="http://schemas.microsoft.com/office/drawing/2014/main" id="{770B7134-D325-E8C1-74A4-C810498E7A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90500"/>
            <a:ext cx="5648325" cy="608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1863" name="Imagen 9">
            <a:extLst>
              <a:ext uri="{FF2B5EF4-FFF2-40B4-BE49-F238E27FC236}">
                <a16:creationId xmlns:a16="http://schemas.microsoft.com/office/drawing/2014/main" id="{7B153205-6762-1104-F212-92A5A89889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204788"/>
            <a:ext cx="5648325" cy="569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3036;p14">
            <a:extLst>
              <a:ext uri="{FF2B5EF4-FFF2-40B4-BE49-F238E27FC236}">
                <a16:creationId xmlns:a16="http://schemas.microsoft.com/office/drawing/2014/main" id="{56E44A0D-EF62-E487-86B8-5B0F498F1B95}"/>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0"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04 de septiembre de 2025 18:00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sp>
        <p:nvSpPr>
          <p:cNvPr id="14" name="Google Shape;347;p9" descr="Recurso 25.png">
            <a:extLst>
              <a:ext uri="{FF2B5EF4-FFF2-40B4-BE49-F238E27FC236}">
                <a16:creationId xmlns:a16="http://schemas.microsoft.com/office/drawing/2014/main" id="{81BE732C-9EF3-92F2-F37F-12D0CC3FD1EE}"/>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5" name="Google Shape;353;p9" descr="Recurso 37.png">
            <a:extLst>
              <a:ext uri="{FF2B5EF4-FFF2-40B4-BE49-F238E27FC236}">
                <a16:creationId xmlns:a16="http://schemas.microsoft.com/office/drawing/2014/main" id="{3635E235-983D-8BEA-5EC5-41B5946A9B95}"/>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6" name="Google Shape;353;p9" descr="Recurso 37.png">
            <a:extLst>
              <a:ext uri="{FF2B5EF4-FFF2-40B4-BE49-F238E27FC236}">
                <a16:creationId xmlns:a16="http://schemas.microsoft.com/office/drawing/2014/main" id="{3CE5F7D9-13FC-09D7-83E2-A27D5DB4BF26}"/>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7" name="Google Shape;348;p9">
            <a:extLst>
              <a:ext uri="{FF2B5EF4-FFF2-40B4-BE49-F238E27FC236}">
                <a16:creationId xmlns:a16="http://schemas.microsoft.com/office/drawing/2014/main" id="{12ED7DBC-43ED-7039-73DA-68F134516E83}"/>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349;p9">
            <a:extLst>
              <a:ext uri="{FF2B5EF4-FFF2-40B4-BE49-F238E27FC236}">
                <a16:creationId xmlns:a16="http://schemas.microsoft.com/office/drawing/2014/main" id="{9F89016B-4FC8-143D-C86F-10A6B0CCC92A}"/>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350;p9">
            <a:extLst>
              <a:ext uri="{FF2B5EF4-FFF2-40B4-BE49-F238E27FC236}">
                <a16:creationId xmlns:a16="http://schemas.microsoft.com/office/drawing/2014/main" id="{62E830D2-F6A4-E6E7-CD8A-3AFABE82B1EC}"/>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351;p9" descr="Recurso 32.png">
            <a:extLst>
              <a:ext uri="{FF2B5EF4-FFF2-40B4-BE49-F238E27FC236}">
                <a16:creationId xmlns:a16="http://schemas.microsoft.com/office/drawing/2014/main" id="{171D54C2-E8F9-F889-C37C-82C3AB6A28FF}"/>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352;p9">
            <a:extLst>
              <a:ext uri="{FF2B5EF4-FFF2-40B4-BE49-F238E27FC236}">
                <a16:creationId xmlns:a16="http://schemas.microsoft.com/office/drawing/2014/main" id="{43B1E3DA-BC93-5E3D-F9C8-0EA80E292205}"/>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354;p9" descr="Recurso 31.png">
            <a:extLst>
              <a:ext uri="{FF2B5EF4-FFF2-40B4-BE49-F238E27FC236}">
                <a16:creationId xmlns:a16="http://schemas.microsoft.com/office/drawing/2014/main" id="{60A79BD5-5E22-ECE0-92BF-95CFF554721E}"/>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158;p1" descr="Recurso 37.png">
            <a:extLst>
              <a:ext uri="{FF2B5EF4-FFF2-40B4-BE49-F238E27FC236}">
                <a16:creationId xmlns:a16="http://schemas.microsoft.com/office/drawing/2014/main" id="{99BDE38A-C5F9-E2E5-1369-70473A6B0072}"/>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476748" y="11730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oogle Shape;357;p9">
            <a:extLst>
              <a:ext uri="{FF2B5EF4-FFF2-40B4-BE49-F238E27FC236}">
                <a16:creationId xmlns:a16="http://schemas.microsoft.com/office/drawing/2014/main" id="{DB018244-9420-4F64-6BF8-2006EEF8C3D0}"/>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98885" y="523154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oogle Shape;150;p1" descr="Recurso 25.png">
            <a:extLst>
              <a:ext uri="{FF2B5EF4-FFF2-40B4-BE49-F238E27FC236}">
                <a16:creationId xmlns:a16="http://schemas.microsoft.com/office/drawing/2014/main" id="{A366A3AA-E36D-FEDF-1D2F-66C0842B8CD8}"/>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88566" y="4645031"/>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oogle Shape;150;p1" descr="Recurso 25.png">
            <a:extLst>
              <a:ext uri="{FF2B5EF4-FFF2-40B4-BE49-F238E27FC236}">
                <a16:creationId xmlns:a16="http://schemas.microsoft.com/office/drawing/2014/main" id="{0459704D-F4A4-C81D-46D5-988ED44F55F8}"/>
              </a:ext>
            </a:extLst>
          </p:cNvPr>
          <p:cNvPicPr preferRelativeResize="0">
            <a:picLocks noChangeAspect="1" noChangeArrowheads="1"/>
          </p:cNvPicPr>
          <p:nvPr/>
        </p:nvPicPr>
        <p:blipFill>
          <a:blip r:embed="rId16" cstate="print">
            <a:extLst>
              <a:ext uri="{BEBA8EAE-BF5A-486C-A8C5-ECC9F3942E4B}">
                <a14:imgProps xmlns:a14="http://schemas.microsoft.com/office/drawing/2010/main">
                  <a14:imgLayer r:embed="rId17">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8566"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oogle Shape;934;p22" descr="Recurso 39.png">
            <a:extLst>
              <a:ext uri="{FF2B5EF4-FFF2-40B4-BE49-F238E27FC236}">
                <a16:creationId xmlns:a16="http://schemas.microsoft.com/office/drawing/2014/main" id="{90802B41-27F8-CA56-15EA-B90E38EA8310}"/>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358;p9">
            <a:extLst>
              <a:ext uri="{FF2B5EF4-FFF2-40B4-BE49-F238E27FC236}">
                <a16:creationId xmlns:a16="http://schemas.microsoft.com/office/drawing/2014/main" id="{D5805950-EE06-94B7-9673-37804E407089}"/>
              </a:ext>
            </a:extLst>
          </p:cNvPr>
          <p:cNvPicPr preferRelativeResize="0">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592535" y="589459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Google Shape;3394;p29">
            <a:extLst>
              <a:ext uri="{FF2B5EF4-FFF2-40B4-BE49-F238E27FC236}">
                <a16:creationId xmlns:a16="http://schemas.microsoft.com/office/drawing/2014/main" id="{A3DA6097-11C3-49E3-B772-58E026A3C970}"/>
              </a:ext>
            </a:extLst>
          </p:cNvPr>
          <p:cNvGraphicFramePr/>
          <p:nvPr>
            <p:extLst>
              <p:ext uri="{D42A27DB-BD31-4B8C-83A1-F6EECF244321}">
                <p14:modId xmlns:p14="http://schemas.microsoft.com/office/powerpoint/2010/main" val="3525441499"/>
              </p:ext>
            </p:extLst>
          </p:nvPr>
        </p:nvGraphicFramePr>
        <p:xfrm>
          <a:off x="4425482" y="992833"/>
          <a:ext cx="7527601" cy="5610574"/>
        </p:xfrm>
        <a:graphic>
          <a:graphicData uri="http://schemas.openxmlformats.org/drawingml/2006/table">
            <a:tbl>
              <a:tblPr>
                <a:noFill/>
              </a:tblPr>
              <a:tblGrid>
                <a:gridCol w="686725">
                  <a:extLst>
                    <a:ext uri="{9D8B030D-6E8A-4147-A177-3AD203B41FA5}">
                      <a16:colId xmlns:a16="http://schemas.microsoft.com/office/drawing/2014/main" val="20000"/>
                    </a:ext>
                  </a:extLst>
                </a:gridCol>
                <a:gridCol w="1089588">
                  <a:extLst>
                    <a:ext uri="{9D8B030D-6E8A-4147-A177-3AD203B41FA5}">
                      <a16:colId xmlns:a16="http://schemas.microsoft.com/office/drawing/2014/main" val="20001"/>
                    </a:ext>
                  </a:extLst>
                </a:gridCol>
                <a:gridCol w="1266597">
                  <a:extLst>
                    <a:ext uri="{9D8B030D-6E8A-4147-A177-3AD203B41FA5}">
                      <a16:colId xmlns:a16="http://schemas.microsoft.com/office/drawing/2014/main" val="20002"/>
                    </a:ext>
                  </a:extLst>
                </a:gridCol>
                <a:gridCol w="4484691">
                  <a:extLst>
                    <a:ext uri="{9D8B030D-6E8A-4147-A177-3AD203B41FA5}">
                      <a16:colId xmlns:a16="http://schemas.microsoft.com/office/drawing/2014/main" val="20003"/>
                    </a:ext>
                  </a:extLst>
                </a:gridCol>
              </a:tblGrid>
              <a:tr h="592702">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1000" b="1" u="none" strike="noStrike" cap="none" dirty="0">
                          <a:solidFill>
                            <a:schemeClr val="lt1"/>
                          </a:solidFill>
                          <a:latin typeface="Verdana"/>
                          <a:ea typeface="Verdana"/>
                          <a:cs typeface="Verdana"/>
                          <a:sym typeface="Verdana"/>
                        </a:rPr>
                        <a:t>Zona Hidrográfica</a:t>
                      </a:r>
                      <a:endParaRPr sz="10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endParaRPr sz="900" b="1" u="none" strike="noStrike" cap="none" dirty="0">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Descripción de la alerta hidrológica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Cauca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3" marR="91443" marT="45673" marB="4567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Risaralda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673" marB="4567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Narrow"/>
                        <a:buNone/>
                      </a:pPr>
                      <a:r>
                        <a:rPr lang="es-CO" sz="900" i="0" u="none" strike="noStrike" dirty="0">
                          <a:latin typeface="Verdana" panose="020B0604030504040204" pitchFamily="34" charset="0"/>
                          <a:ea typeface="Verdana" panose="020B0604030504040204" pitchFamily="34" charset="0"/>
                          <a:cs typeface="Arial Narrow"/>
                          <a:sym typeface="Arial Narrow"/>
                        </a:rPr>
                        <a:t>Probabilidad de crecientes súbitas en el río Risaralda y sus afluentes, especialmente las quebradas Aguas Claras y </a:t>
                      </a:r>
                      <a:r>
                        <a:rPr lang="es-CO" sz="900" i="0" u="none" strike="noStrike" dirty="0" err="1">
                          <a:latin typeface="Verdana" panose="020B0604030504040204" pitchFamily="34" charset="0"/>
                          <a:ea typeface="Verdana" panose="020B0604030504040204" pitchFamily="34" charset="0"/>
                          <a:cs typeface="Arial Narrow"/>
                          <a:sym typeface="Arial Narrow"/>
                        </a:rPr>
                        <a:t>Pidria</a:t>
                      </a:r>
                      <a:r>
                        <a:rPr lang="es-CO" sz="900" i="0" u="none" strike="noStrike" dirty="0">
                          <a:latin typeface="Verdana" panose="020B0604030504040204" pitchFamily="34" charset="0"/>
                          <a:ea typeface="Verdana" panose="020B0604030504040204" pitchFamily="34" charset="0"/>
                          <a:cs typeface="Arial Narrow"/>
                          <a:sym typeface="Arial Narrow"/>
                        </a:rPr>
                        <a:t>, y los ríos Guática y Mapa. Especial atención a la altura del municipio de Anserma, Belalcázar, Riosucio y Viterbo (Caldas), Apía, Balboa, Belén de Umbría, La Virginia y Mistrató (Risaralda).</a:t>
                      </a:r>
                    </a:p>
                  </a:txBody>
                  <a:tcPr marL="91443" marR="91443" marT="45673" marB="4567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31485951"/>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Cauca</a:t>
                      </a:r>
                      <a:endParaRPr sz="900" dirty="0">
                        <a:latin typeface="Verdana" panose="020B0604030504040204" pitchFamily="34" charset="0"/>
                        <a:ea typeface="Verdana" panose="020B0604030504040204" pitchFamily="34" charset="0"/>
                      </a:endParaRPr>
                    </a:p>
                  </a:txBody>
                  <a:tcPr marL="91443" marR="91443" marT="45753" marB="4575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Tapias</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753" marB="4575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la cuenca del río Tapias y sus afluentes en el Eje Cafetero. Especial atención en el municipio de La Merced, Filadelfia, Aranzázu, Neira y Salamina (Caldas). </a:t>
                      </a:r>
                      <a:endParaRPr sz="900" u="none" strike="noStrike" dirty="0">
                        <a:latin typeface="Verdana" panose="020B0604030504040204" pitchFamily="34" charset="0"/>
                        <a:ea typeface="Verdana" panose="020B0604030504040204" pitchFamily="34" charset="0"/>
                        <a:cs typeface="Arial Narrow"/>
                        <a:sym typeface="Arial Narrow"/>
                      </a:endParaRPr>
                    </a:p>
                  </a:txBody>
                  <a:tcPr marL="91443" marR="91443" marT="45753" marB="4575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42218858"/>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Cauca</a:t>
                      </a:r>
                      <a:endParaRPr sz="900" dirty="0">
                        <a:latin typeface="Verdana" panose="020B0604030504040204" pitchFamily="34" charset="0"/>
                        <a:ea typeface="Verdana" panose="020B0604030504040204" pitchFamily="34" charset="0"/>
                      </a:endParaRPr>
                    </a:p>
                  </a:txBody>
                  <a:tcPr marL="91443" marR="91443" marT="45692" marB="4569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Arma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692" marB="4569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Noto Sans Symbols"/>
                        <a:buNone/>
                        <a:tabLst/>
                        <a:defRPr/>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el río Arma y sus afluentes, especialmente las quebradas </a:t>
                      </a:r>
                      <a:r>
                        <a:rPr lang="es-CO" sz="900" u="none" strike="noStrike" dirty="0" err="1">
                          <a:latin typeface="Verdana" panose="020B0604030504040204" pitchFamily="34" charset="0"/>
                          <a:ea typeface="Verdana" panose="020B0604030504040204" pitchFamily="34" charset="0"/>
                          <a:cs typeface="Arial Narrow"/>
                          <a:sym typeface="Arial Narrow"/>
                        </a:rPr>
                        <a:t>Guz</a:t>
                      </a:r>
                      <a:r>
                        <a:rPr lang="es-CO" sz="900" u="none" strike="noStrike" dirty="0">
                          <a:latin typeface="Verdana" panose="020B0604030504040204" pitchFamily="34" charset="0"/>
                          <a:ea typeface="Verdana" panose="020B0604030504040204" pitchFamily="34" charset="0"/>
                          <a:cs typeface="Arial Narrow"/>
                          <a:sym typeface="Arial Narrow"/>
                        </a:rPr>
                        <a:t> y </a:t>
                      </a:r>
                      <a:r>
                        <a:rPr lang="es-CO" sz="900" u="none" strike="noStrike" dirty="0" err="1">
                          <a:latin typeface="Verdana" panose="020B0604030504040204" pitchFamily="34" charset="0"/>
                          <a:ea typeface="Verdana" panose="020B0604030504040204" pitchFamily="34" charset="0"/>
                          <a:cs typeface="Arial Narrow"/>
                          <a:sym typeface="Arial Narrow"/>
                        </a:rPr>
                        <a:t>Gue</a:t>
                      </a:r>
                      <a:r>
                        <a:rPr lang="es-CO" sz="900" u="none" strike="noStrike" dirty="0">
                          <a:latin typeface="Verdana" panose="020B0604030504040204" pitchFamily="34" charset="0"/>
                          <a:ea typeface="Verdana" panose="020B0604030504040204" pitchFamily="34" charset="0"/>
                          <a:cs typeface="Arial Narrow"/>
                          <a:sym typeface="Arial Narrow"/>
                        </a:rPr>
                        <a:t>, en el municipio de Abejorral y el río Piedras a la altura del municipio de La Unión (Antioquia).</a:t>
                      </a:r>
                      <a:endParaRPr sz="900" b="0" u="none" strike="noStrike" dirty="0">
                        <a:latin typeface="Verdana" panose="020B0604030504040204" pitchFamily="34" charset="0"/>
                        <a:ea typeface="Verdana" panose="020B0604030504040204" pitchFamily="34" charset="0"/>
                        <a:cs typeface="Arial Narrow"/>
                        <a:sym typeface="Arial Narrow"/>
                      </a:endParaRPr>
                    </a:p>
                  </a:txBody>
                  <a:tcPr marL="91443" marR="91443" marT="45692" marB="4569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522645326"/>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Cauca</a:t>
                      </a:r>
                      <a:endParaRPr sz="900" dirty="0">
                        <a:latin typeface="Verdana" panose="020B0604030504040204" pitchFamily="34" charset="0"/>
                        <a:ea typeface="Verdana" panose="020B0604030504040204" pitchFamily="34" charset="0"/>
                      </a:endParaRPr>
                    </a:p>
                  </a:txBody>
                  <a:tcPr marL="91443" marR="91443" marT="45609" marB="456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a:t>
                      </a:r>
                      <a:r>
                        <a:rPr lang="es-CO"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Cartama</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y Otros Directos al Cauca</a:t>
                      </a:r>
                      <a:endParaRPr sz="900" dirty="0">
                        <a:latin typeface="Verdana" panose="020B0604030504040204" pitchFamily="34" charset="0"/>
                        <a:ea typeface="Verdana" panose="020B0604030504040204" pitchFamily="34" charset="0"/>
                      </a:endParaRPr>
                    </a:p>
                  </a:txBody>
                  <a:tcPr marL="91443" marR="91443" marT="45609" marB="456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Noto Sans Symbols"/>
                        <a:buNone/>
                        <a:tabLst/>
                        <a:defRPr/>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la cuenca del río </a:t>
                      </a:r>
                      <a:r>
                        <a:rPr lang="es-CO"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Cartama</a:t>
                      </a:r>
                      <a:r>
                        <a:rPr lang="es-CO" sz="900" u="none" strike="noStrike" dirty="0">
                          <a:latin typeface="Verdana" panose="020B0604030504040204" pitchFamily="34" charset="0"/>
                          <a:ea typeface="Verdana" panose="020B0604030504040204" pitchFamily="34" charset="0"/>
                          <a:cs typeface="Arial Narrow"/>
                          <a:sym typeface="Arial Narrow"/>
                        </a:rPr>
                        <a:t> y sus aportantes como los ríos </a:t>
                      </a:r>
                      <a:r>
                        <a:rPr lang="es-CO" sz="900" u="none" strike="noStrike" dirty="0" err="1">
                          <a:latin typeface="Verdana" panose="020B0604030504040204" pitchFamily="34" charset="0"/>
                          <a:ea typeface="Verdana" panose="020B0604030504040204" pitchFamily="34" charset="0"/>
                          <a:cs typeface="Arial Narrow"/>
                          <a:sym typeface="Arial Narrow"/>
                        </a:rPr>
                        <a:t>Cartama</a:t>
                      </a:r>
                      <a:r>
                        <a:rPr lang="es-CO" sz="900" u="none" strike="noStrike" dirty="0">
                          <a:latin typeface="Verdana" panose="020B0604030504040204" pitchFamily="34" charset="0"/>
                          <a:ea typeface="Verdana" panose="020B0604030504040204" pitchFamily="34" charset="0"/>
                          <a:cs typeface="Arial Narrow"/>
                          <a:sym typeface="Arial Narrow"/>
                        </a:rPr>
                        <a:t> (Antioquia) y Supía (Caldas) y las </a:t>
                      </a:r>
                      <a:r>
                        <a:rPr lang="es-CO" sz="900" b="0" u="none" strike="noStrike" dirty="0">
                          <a:latin typeface="Verdana" panose="020B0604030504040204" pitchFamily="34" charset="0"/>
                          <a:ea typeface="Verdana" panose="020B0604030504040204" pitchFamily="34" charset="0"/>
                          <a:cs typeface="Arial Narrow"/>
                          <a:sym typeface="Arial Narrow"/>
                        </a:rPr>
                        <a:t>quebradas Cascabel y </a:t>
                      </a:r>
                      <a:r>
                        <a:rPr lang="es-CO" sz="900" u="none" strike="noStrike" dirty="0">
                          <a:latin typeface="Verdana" panose="020B0604030504040204" pitchFamily="34" charset="0"/>
                          <a:ea typeface="Verdana" panose="020B0604030504040204" pitchFamily="34" charset="0"/>
                          <a:cs typeface="Arial Narrow"/>
                          <a:sym typeface="Arial Narrow"/>
                        </a:rPr>
                        <a:t>Pantanos. Especial atención en los municipios de Pueblorrico, Támesis y Valparaíso (Antioquia), Supía y </a:t>
                      </a:r>
                      <a:r>
                        <a:rPr lang="es-CO" sz="900" b="0" u="none" strike="noStrike" dirty="0">
                          <a:latin typeface="Verdana" panose="020B0604030504040204" pitchFamily="34" charset="0"/>
                          <a:ea typeface="Verdana" panose="020B0604030504040204" pitchFamily="34" charset="0"/>
                          <a:cs typeface="Arial Narrow"/>
                          <a:sym typeface="Arial Narrow"/>
                        </a:rPr>
                        <a:t>Marmato (Caldas) y </a:t>
                      </a:r>
                      <a:r>
                        <a:rPr lang="es-CO" sz="900" b="0" u="none" strike="noStrike" dirty="0" err="1">
                          <a:latin typeface="Verdana" panose="020B0604030504040204" pitchFamily="34" charset="0"/>
                          <a:ea typeface="Verdana" panose="020B0604030504040204" pitchFamily="34" charset="0"/>
                          <a:cs typeface="Arial Narrow"/>
                          <a:sym typeface="Arial Narrow"/>
                        </a:rPr>
                        <a:t>Quinchína</a:t>
                      </a:r>
                      <a:r>
                        <a:rPr lang="es-CO" sz="900" b="0" u="none" strike="noStrike" dirty="0">
                          <a:latin typeface="Verdana" panose="020B0604030504040204" pitchFamily="34" charset="0"/>
                          <a:ea typeface="Verdana" panose="020B0604030504040204" pitchFamily="34" charset="0"/>
                          <a:cs typeface="Arial Narrow"/>
                          <a:sym typeface="Arial Narrow"/>
                        </a:rPr>
                        <a:t> (Risaralda)</a:t>
                      </a:r>
                      <a:r>
                        <a:rPr lang="es-CO" sz="900" u="none" strike="noStrike" dirty="0">
                          <a:latin typeface="Verdana" panose="020B0604030504040204" pitchFamily="34" charset="0"/>
                          <a:ea typeface="Verdana" panose="020B0604030504040204" pitchFamily="34" charset="0"/>
                          <a:cs typeface="Arial Narrow"/>
                          <a:sym typeface="Arial Narrow"/>
                        </a:rPr>
                        <a:t>.</a:t>
                      </a:r>
                      <a:endParaRPr sz="900" b="0" u="none" strike="noStrike" dirty="0">
                        <a:latin typeface="Verdana" panose="020B0604030504040204" pitchFamily="34" charset="0"/>
                        <a:ea typeface="Verdana" panose="020B0604030504040204" pitchFamily="34" charset="0"/>
                        <a:cs typeface="Arial Narrow"/>
                        <a:sym typeface="Arial Narrow"/>
                      </a:endParaRPr>
                    </a:p>
                  </a:txBody>
                  <a:tcPr marL="91443" marR="91443" marT="45609" marB="45609"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8295891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Cauca</a:t>
                      </a:r>
                      <a:endParaRPr sz="900" u="none" strike="noStrike" cap="none" dirty="0">
                        <a:latin typeface="Verdana" panose="020B0604030504040204" pitchFamily="34" charset="0"/>
                        <a:ea typeface="Verdana" panose="020B0604030504040204" pitchFamily="34" charset="0"/>
                      </a:endParaRPr>
                    </a:p>
                  </a:txBody>
                  <a:tcPr marL="91443" marR="91443" marT="45709" marB="457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San Juan</a:t>
                      </a:r>
                      <a:endParaRPr sz="900" u="none" strike="noStrike" cap="none" dirty="0">
                        <a:latin typeface="Verdana" panose="020B0604030504040204" pitchFamily="34" charset="0"/>
                        <a:ea typeface="Verdana" panose="020B0604030504040204" pitchFamily="34" charset="0"/>
                      </a:endParaRPr>
                    </a:p>
                  </a:txBody>
                  <a:tcPr marL="91443" marR="91443" marT="45709" marB="4570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rgbClr val="000000"/>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Crecientes </a:t>
                      </a:r>
                      <a:r>
                        <a:rPr lang="es-CO" sz="900" b="0" u="none" strike="noStrike" cap="none" dirty="0">
                          <a:latin typeface="Verdana" panose="020B0604030504040204" pitchFamily="34" charset="0"/>
                          <a:ea typeface="Verdana" panose="020B0604030504040204" pitchFamily="34" charset="0"/>
                          <a:cs typeface="Arial Narrow"/>
                          <a:sym typeface="Arial Narrow"/>
                        </a:rPr>
                        <a:t>súbitas en el río San Juan y sus afluentes, especialmente en los ríos Taparto y Bolívar, y las quebradas La Liboriana, Los Monos y La Linda, a la altura de los municipios de Andes, Betania, Salgar, Ciudad Bolívar y Pueblorrico (Antioquia). </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709" marB="45709"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1981482"/>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42" marR="91442" marT="45712" marB="4571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Cauca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5" marR="91445" marT="45445" marB="454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Directos al río Cauca entre San Juan - </a:t>
                      </a:r>
                      <a:r>
                        <a:rPr lang="es-CO" sz="90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Pto</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Valdivia</a:t>
                      </a:r>
                      <a:endParaRPr sz="900" u="none" strike="noStrike" cap="none" dirty="0">
                        <a:latin typeface="Verdana" panose="020B0604030504040204" pitchFamily="34" charset="0"/>
                        <a:ea typeface="Verdana" panose="020B0604030504040204" pitchFamily="34" charset="0"/>
                      </a:endParaRPr>
                    </a:p>
                  </a:txBody>
                  <a:tcPr marL="91445" marR="91445" marT="45445" marB="454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a:buNone/>
                        <a:tabLst/>
                        <a:defRPr/>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los aportantes a la SZH directos </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al río Cauca entre el río San Juan - </a:t>
                      </a:r>
                      <a:r>
                        <a:rPr lang="es-CO" sz="90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Pto</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Valdivia, como el río </a:t>
                      </a:r>
                      <a:r>
                        <a:rPr lang="es-CO" sz="90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Tonusco</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en el municipio de Santa Fe de Antioquia, </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la quebrada La Tigra en el municipio de Venecia, </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las quebradas </a:t>
                      </a:r>
                      <a:r>
                        <a:rPr lang="es-CO" sz="90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Sopetran</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La </a:t>
                      </a:r>
                      <a:r>
                        <a:rPr lang="es-CO" sz="90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Frisola</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t>
                      </a:r>
                      <a:r>
                        <a:rPr lang="es-CO" sz="9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Chachafrutal</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y </a:t>
                      </a:r>
                      <a:r>
                        <a:rPr lang="es-CO" sz="9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Murrapal</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 la altura del municipio de Buriticá, la quebrada La </a:t>
                      </a:r>
                      <a:r>
                        <a:rPr lang="es-CO" sz="9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Guaduala</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 la altura de la cabecera municipal de Ebéjico, quebrada </a:t>
                      </a:r>
                      <a:r>
                        <a:rPr lang="es-CO" sz="9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Selvana</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Sector El Refresco en el municipio </a:t>
                      </a:r>
                      <a:r>
                        <a:rPr lang="es-CO" sz="9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Amagá</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 Antioquia y el caño de La Carolina (Quebrada Piedra Verde) a la altura de la Vereda Jonás en el municipio de Fredonia</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Especial atención en los municipios de Venecia, Concordia, Briceño, Fredonia, Santafé de Antioquia, </a:t>
                      </a:r>
                      <a:r>
                        <a:rPr lang="es-CO" sz="90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Ebejico</a:t>
                      </a:r>
                      <a:r>
                        <a:rPr lang="es-CO" sz="90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Heliconia, Armenia, </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Buriticá, </a:t>
                      </a:r>
                      <a:r>
                        <a:rPr lang="es-CO" sz="9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Sopetran</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y Ituango (Antioquia). </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5" marR="91445" marT="45445" marB="4544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60853810"/>
                  </a:ext>
                </a:extLst>
              </a:tr>
            </a:tbl>
          </a:graphicData>
        </a:graphic>
      </p:graphicFrame>
      <p:pic>
        <p:nvPicPr>
          <p:cNvPr id="7" name="Google Shape;158;p1" descr="Recurso 37.png">
            <a:extLst>
              <a:ext uri="{FF2B5EF4-FFF2-40B4-BE49-F238E27FC236}">
                <a16:creationId xmlns:a16="http://schemas.microsoft.com/office/drawing/2014/main" id="{336C0813-974D-C9D0-536D-9FD9D80FC8B7}"/>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3180175" y="4343469"/>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358;p9">
            <a:extLst>
              <a:ext uri="{FF2B5EF4-FFF2-40B4-BE49-F238E27FC236}">
                <a16:creationId xmlns:a16="http://schemas.microsoft.com/office/drawing/2014/main" id="{3D2B1A39-0E77-5804-8ECF-CD77643D3272}"/>
              </a:ext>
            </a:extLst>
          </p:cNvPr>
          <p:cNvPicPr preferRelativeResize="0">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571421" y="243368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358;p9">
            <a:extLst>
              <a:ext uri="{FF2B5EF4-FFF2-40B4-BE49-F238E27FC236}">
                <a16:creationId xmlns:a16="http://schemas.microsoft.com/office/drawing/2014/main" id="{0019E9C7-B468-E5FE-B34B-15AD0A2947F2}"/>
              </a:ext>
            </a:extLst>
          </p:cNvPr>
          <p:cNvPicPr preferRelativeResize="0">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571421" y="3059190"/>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358;p9">
            <a:extLst>
              <a:ext uri="{FF2B5EF4-FFF2-40B4-BE49-F238E27FC236}">
                <a16:creationId xmlns:a16="http://schemas.microsoft.com/office/drawing/2014/main" id="{BF282454-F2ED-175B-0A16-0C67CE9BDA0E}"/>
              </a:ext>
            </a:extLst>
          </p:cNvPr>
          <p:cNvPicPr preferRelativeResize="0">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571421" y="3751342"/>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158;p1" descr="Recurso 37.png">
            <a:extLst>
              <a:ext uri="{FF2B5EF4-FFF2-40B4-BE49-F238E27FC236}">
                <a16:creationId xmlns:a16="http://schemas.microsoft.com/office/drawing/2014/main" id="{0A26689A-9241-4DDA-77AF-7729E7268147}"/>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3010489" y="514380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158;p1" descr="Recurso 37.png">
            <a:extLst>
              <a:ext uri="{FF2B5EF4-FFF2-40B4-BE49-F238E27FC236}">
                <a16:creationId xmlns:a16="http://schemas.microsoft.com/office/drawing/2014/main" id="{B9861485-2A9B-8D5F-1B01-FC5D0664B1F6}"/>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2608545" y="499980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354;p9" descr="Recurso 31.png">
            <a:extLst>
              <a:ext uri="{FF2B5EF4-FFF2-40B4-BE49-F238E27FC236}">
                <a16:creationId xmlns:a16="http://schemas.microsoft.com/office/drawing/2014/main" id="{2F3F70EA-CBB9-C4D1-4BD6-BFD3C4195601}"/>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l="11145" r="26974"/>
          <a:stretch>
            <a:fillRect/>
          </a:stretch>
        </p:blipFill>
        <p:spPr bwMode="auto">
          <a:xfrm>
            <a:off x="2078214" y="5560621"/>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oogle Shape;358;p9">
            <a:extLst>
              <a:ext uri="{FF2B5EF4-FFF2-40B4-BE49-F238E27FC236}">
                <a16:creationId xmlns:a16="http://schemas.microsoft.com/office/drawing/2014/main" id="{792D82B9-C667-8970-C5BA-49E2107F79E6}"/>
              </a:ext>
            </a:extLst>
          </p:cNvPr>
          <p:cNvPicPr preferRelativeResize="0">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571421" y="5570094"/>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oogle Shape;158;p1" descr="Recurso 37.png">
            <a:extLst>
              <a:ext uri="{FF2B5EF4-FFF2-40B4-BE49-F238E27FC236}">
                <a16:creationId xmlns:a16="http://schemas.microsoft.com/office/drawing/2014/main" id="{BD04DD3D-B4CF-3C02-0849-19D4208E8FBA}"/>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2095715" y="2543924"/>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Google Shape;158;p1" descr="Recurso 37.png">
            <a:extLst>
              <a:ext uri="{FF2B5EF4-FFF2-40B4-BE49-F238E27FC236}">
                <a16:creationId xmlns:a16="http://schemas.microsoft.com/office/drawing/2014/main" id="{B35A524C-D69E-CD96-8BC2-740D6D9B0E9C}"/>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2439887" y="2606694"/>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358;p9">
            <a:extLst>
              <a:ext uri="{FF2B5EF4-FFF2-40B4-BE49-F238E27FC236}">
                <a16:creationId xmlns:a16="http://schemas.microsoft.com/office/drawing/2014/main" id="{A06A2D3B-ECCC-F9C3-F58A-4DEB0137BDA4}"/>
              </a:ext>
            </a:extLst>
          </p:cNvPr>
          <p:cNvPicPr preferRelativeResize="0">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571421" y="4451044"/>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58;p9">
            <a:extLst>
              <a:ext uri="{FF2B5EF4-FFF2-40B4-BE49-F238E27FC236}">
                <a16:creationId xmlns:a16="http://schemas.microsoft.com/office/drawing/2014/main" id="{74BE1C6A-27A2-4F88-6AEE-F93CB3465A90}"/>
              </a:ext>
            </a:extLst>
          </p:cNvPr>
          <p:cNvPicPr preferRelativeResize="0">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4571421" y="1741537"/>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Google Shape;158;p1" descr="Recurso 37.png">
            <a:extLst>
              <a:ext uri="{FF2B5EF4-FFF2-40B4-BE49-F238E27FC236}">
                <a16:creationId xmlns:a16="http://schemas.microsoft.com/office/drawing/2014/main" id="{03424B8F-150C-B00F-10DE-A1AF72D4D60F}"/>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2053843" y="4447514"/>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0707411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B94DF9-9047-331B-3441-3BD1261B38A5}"/>
            </a:ext>
          </a:extLst>
        </p:cNvPr>
        <p:cNvGrpSpPr/>
        <p:nvPr/>
      </p:nvGrpSpPr>
      <p:grpSpPr>
        <a:xfrm>
          <a:off x="0" y="0"/>
          <a:ext cx="0" cy="0"/>
          <a:chOff x="0" y="0"/>
          <a:chExt cx="0" cy="0"/>
        </a:xfrm>
      </p:grpSpPr>
      <p:pic>
        <p:nvPicPr>
          <p:cNvPr id="465922" name="Google Shape;3373;p28" descr="O:\Mi unidad\OSPA\01. Tematicas\02. Hidrologia\01. Productos\01.Mapas_Alertas_Hidrologicas\temporales\jpg\Cuenca_baja_rio_Cauca.jpg">
            <a:extLst>
              <a:ext uri="{FF2B5EF4-FFF2-40B4-BE49-F238E27FC236}">
                <a16:creationId xmlns:a16="http://schemas.microsoft.com/office/drawing/2014/main" id="{0F79C2F7-EFF1-6DF7-3ABF-D7D831CD86FC}"/>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115413" y="1068201"/>
            <a:ext cx="4138613" cy="535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85" name="Imagen 1">
            <a:extLst>
              <a:ext uri="{FF2B5EF4-FFF2-40B4-BE49-F238E27FC236}">
                <a16:creationId xmlns:a16="http://schemas.microsoft.com/office/drawing/2014/main" id="{4A987C41-0FE1-6E38-0208-2694002A49D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5425"/>
            <a:ext cx="56070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Google Shape;3394;p29">
            <a:extLst>
              <a:ext uri="{FF2B5EF4-FFF2-40B4-BE49-F238E27FC236}">
                <a16:creationId xmlns:a16="http://schemas.microsoft.com/office/drawing/2014/main" id="{E092A3F4-A493-511C-B1E7-22562EF0D7FB}"/>
              </a:ext>
            </a:extLst>
          </p:cNvPr>
          <p:cNvGraphicFramePr/>
          <p:nvPr>
            <p:extLst>
              <p:ext uri="{D42A27DB-BD31-4B8C-83A1-F6EECF244321}">
                <p14:modId xmlns:p14="http://schemas.microsoft.com/office/powerpoint/2010/main" val="2226434531"/>
              </p:ext>
            </p:extLst>
          </p:nvPr>
        </p:nvGraphicFramePr>
        <p:xfrm>
          <a:off x="4329274" y="2094013"/>
          <a:ext cx="7650425" cy="3309302"/>
        </p:xfrm>
        <a:graphic>
          <a:graphicData uri="http://schemas.openxmlformats.org/drawingml/2006/table">
            <a:tbl>
              <a:tblPr>
                <a:noFill/>
              </a:tblPr>
              <a:tblGrid>
                <a:gridCol w="697930">
                  <a:extLst>
                    <a:ext uri="{9D8B030D-6E8A-4147-A177-3AD203B41FA5}">
                      <a16:colId xmlns:a16="http://schemas.microsoft.com/office/drawing/2014/main" val="20000"/>
                    </a:ext>
                  </a:extLst>
                </a:gridCol>
                <a:gridCol w="1160957">
                  <a:extLst>
                    <a:ext uri="{9D8B030D-6E8A-4147-A177-3AD203B41FA5}">
                      <a16:colId xmlns:a16="http://schemas.microsoft.com/office/drawing/2014/main" val="20001"/>
                    </a:ext>
                  </a:extLst>
                </a:gridCol>
                <a:gridCol w="1445356">
                  <a:extLst>
                    <a:ext uri="{9D8B030D-6E8A-4147-A177-3AD203B41FA5}">
                      <a16:colId xmlns:a16="http://schemas.microsoft.com/office/drawing/2014/main" val="20002"/>
                    </a:ext>
                  </a:extLst>
                </a:gridCol>
                <a:gridCol w="4346182">
                  <a:extLst>
                    <a:ext uri="{9D8B030D-6E8A-4147-A177-3AD203B41FA5}">
                      <a16:colId xmlns:a16="http://schemas.microsoft.com/office/drawing/2014/main" val="20003"/>
                    </a:ext>
                  </a:extLst>
                </a:gridCol>
              </a:tblGrid>
              <a:tr h="446747">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a:solidFill>
                            <a:schemeClr val="lt1"/>
                          </a:solidFill>
                          <a:latin typeface="Verdana"/>
                          <a:ea typeface="Verdana"/>
                          <a:cs typeface="Verdana"/>
                          <a:sym typeface="Verdana"/>
                        </a:rPr>
                        <a:t>Subzona o </a:t>
                      </a:r>
                      <a:endParaRPr sz="900" b="1" u="none" strike="noStrike" cap="none">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a:solidFill>
                            <a:schemeClr val="lt1"/>
                          </a:solidFill>
                          <a:latin typeface="Verdana"/>
                          <a:ea typeface="Verdana"/>
                          <a:cs typeface="Verdana"/>
                          <a:sym typeface="Verdana"/>
                        </a:rPr>
                        <a:t>Cuenca Hidrográfica</a:t>
                      </a:r>
                      <a:endParaRPr sz="900" b="1" u="none" strike="noStrike" cap="none">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a:solidFill>
                            <a:schemeClr val="lt1"/>
                          </a:solidFill>
                          <a:latin typeface="Verdana"/>
                          <a:ea typeface="Verdana"/>
                          <a:cs typeface="Verdana"/>
                          <a:sym typeface="Verdana"/>
                        </a:rPr>
                        <a:t>Descripción de la alerta hidrológica</a:t>
                      </a:r>
                      <a:endParaRPr sz="900" b="1" u="none" strike="noStrike" cap="none">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Cauca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3" marR="91443" marT="45707" marB="4570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Tarazá-Man</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707" marB="4570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1"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ES" sz="900" u="none" strike="noStrike" dirty="0">
                          <a:latin typeface="Verdana" panose="020B0604030504040204" pitchFamily="34" charset="0"/>
                          <a:ea typeface="Verdana" panose="020B0604030504040204" pitchFamily="34" charset="0"/>
                          <a:cs typeface="Arial Narrow"/>
                          <a:sym typeface="Arial Narrow"/>
                        </a:rPr>
                        <a:t>Crecientes súbitas en</a:t>
                      </a:r>
                      <a:r>
                        <a:rPr lang="es-ES" sz="900" u="none" strike="noStrike" baseline="0" dirty="0">
                          <a:latin typeface="Verdana" panose="020B0604030504040204" pitchFamily="34" charset="0"/>
                          <a:ea typeface="Verdana" panose="020B0604030504040204" pitchFamily="34" charset="0"/>
                          <a:cs typeface="Arial Narrow"/>
                          <a:sym typeface="Arial Narrow"/>
                        </a:rPr>
                        <a:t> los ríos </a:t>
                      </a:r>
                      <a:r>
                        <a:rPr lang="es-ES" sz="900" u="none" strike="noStrike" dirty="0">
                          <a:latin typeface="Verdana" panose="020B0604030504040204" pitchFamily="34" charset="0"/>
                          <a:ea typeface="Verdana" panose="020B0604030504040204" pitchFamily="34" charset="0"/>
                          <a:cs typeface="Arial Narrow"/>
                          <a:sym typeface="Arial Narrow"/>
                        </a:rPr>
                        <a:t>Tarazá, Man y sus afluentes, especialmente la </a:t>
                      </a:r>
                      <a:r>
                        <a:rPr lang="es-ES" sz="900" b="0" u="none" strike="noStrike" dirty="0">
                          <a:latin typeface="Verdana" panose="020B0604030504040204" pitchFamily="34" charset="0"/>
                          <a:ea typeface="Verdana" panose="020B0604030504040204" pitchFamily="34" charset="0"/>
                          <a:cs typeface="Arial Narrow"/>
                          <a:sym typeface="Arial Narrow"/>
                        </a:rPr>
                        <a:t>quebrada La Pinta</a:t>
                      </a:r>
                      <a:r>
                        <a:rPr lang="es-ES" sz="900" u="none" strike="noStrike" dirty="0">
                          <a:latin typeface="Verdana" panose="020B0604030504040204" pitchFamily="34" charset="0"/>
                          <a:ea typeface="Verdana" panose="020B0604030504040204" pitchFamily="34" charset="0"/>
                          <a:cs typeface="Arial Narrow"/>
                          <a:sym typeface="Arial Narrow"/>
                        </a:rPr>
                        <a:t>. Especial atención a la altura de los municipios de Tarazá, Cáceres y Caucasia (Antioquia). </a:t>
                      </a:r>
                      <a:endParaRPr lang="es-ES" sz="900" b="0" u="none" strike="noStrike" kern="1200" dirty="0">
                        <a:solidFill>
                          <a:schemeClr val="tx1"/>
                        </a:solidFill>
                        <a:latin typeface="Verdana" panose="020B0604030504040204" pitchFamily="34" charset="0"/>
                        <a:ea typeface="Verdana" panose="020B0604030504040204" pitchFamily="34" charset="0"/>
                        <a:cs typeface="Arial Narrow"/>
                        <a:sym typeface="Arial Narrow"/>
                      </a:endParaRPr>
                    </a:p>
                  </a:txBody>
                  <a:tcPr marL="91443" marR="91443" marT="45707" marB="4570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92619427"/>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5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Nechí</a:t>
                      </a:r>
                      <a:endPar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3" marR="91443" marT="45745" marB="457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05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del río Porce</a:t>
                      </a:r>
                      <a:endPar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745" marB="457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a:t>
                      </a:r>
                      <a:r>
                        <a:rPr lang="es-CO" sz="900" u="none" strike="noStrike" cap="none" baseline="0" dirty="0">
                          <a:latin typeface="Verdana" panose="020B0604030504040204" pitchFamily="34" charset="0"/>
                          <a:ea typeface="Verdana" panose="020B0604030504040204" pitchFamily="34" charset="0"/>
                          <a:cs typeface="Arial Narrow"/>
                          <a:sym typeface="Arial Narrow"/>
                        </a:rPr>
                        <a:t>entes súbitas en </a:t>
                      </a:r>
                      <a:r>
                        <a:rPr lang="es-CO" sz="900" u="none" strike="noStrike" cap="none" dirty="0">
                          <a:latin typeface="Verdana" panose="020B0604030504040204" pitchFamily="34" charset="0"/>
                          <a:ea typeface="Verdana" panose="020B0604030504040204" pitchFamily="34" charset="0"/>
                          <a:cs typeface="Arial Narrow"/>
                          <a:sym typeface="Arial Narrow"/>
                        </a:rPr>
                        <a:t>el río Porce y sus afluentes en los municipios de Gómez Plata, Santa Rosa de Osos,</a:t>
                      </a:r>
                      <a:r>
                        <a:rPr lang="es-CO" sz="900" u="none" strike="noStrike" cap="none" baseline="0" dirty="0">
                          <a:latin typeface="Verdana" panose="020B0604030504040204" pitchFamily="34" charset="0"/>
                          <a:ea typeface="Verdana" panose="020B0604030504040204" pitchFamily="34" charset="0"/>
                          <a:cs typeface="Arial Narrow"/>
                          <a:sym typeface="Arial Narrow"/>
                        </a:rPr>
                        <a:t> </a:t>
                      </a:r>
                      <a:r>
                        <a:rPr lang="es-CO" sz="900" u="none" strike="noStrike" cap="none" dirty="0" err="1">
                          <a:latin typeface="Verdana" panose="020B0604030504040204" pitchFamily="34" charset="0"/>
                          <a:ea typeface="Verdana" panose="020B0604030504040204" pitchFamily="34" charset="0"/>
                          <a:cs typeface="Arial Narrow"/>
                          <a:sym typeface="Arial Narrow"/>
                        </a:rPr>
                        <a:t>Donmatías</a:t>
                      </a:r>
                      <a:r>
                        <a:rPr lang="es-CO" sz="900" u="none" strike="noStrike" cap="none" baseline="0" dirty="0">
                          <a:latin typeface="Verdana" panose="020B0604030504040204" pitchFamily="34" charset="0"/>
                          <a:ea typeface="Verdana" panose="020B0604030504040204" pitchFamily="34" charset="0"/>
                          <a:cs typeface="Arial Narrow"/>
                          <a:sym typeface="Arial Narrow"/>
                        </a:rPr>
                        <a:t> y </a:t>
                      </a:r>
                      <a:r>
                        <a:rPr lang="es-CO" sz="900" u="none" strike="noStrike" cap="none" dirty="0">
                          <a:latin typeface="Verdana" panose="020B0604030504040204" pitchFamily="34" charset="0"/>
                          <a:ea typeface="Verdana" panose="020B0604030504040204" pitchFamily="34" charset="0"/>
                          <a:cs typeface="Arial Narrow"/>
                          <a:sym typeface="Arial Narrow"/>
                        </a:rPr>
                        <a:t>Amalfi (Antioquia). Especial atención en la cuenca </a:t>
                      </a:r>
                      <a:r>
                        <a:rPr lang="es-ES" sz="900" u="none" strike="noStrike" cap="none" dirty="0">
                          <a:latin typeface="Verdana" panose="020B0604030504040204" pitchFamily="34" charset="0"/>
                          <a:ea typeface="Verdana" panose="020B0604030504040204" pitchFamily="34" charset="0"/>
                          <a:cs typeface="Arial Narrow"/>
                          <a:sym typeface="Arial Narrow"/>
                        </a:rPr>
                        <a:t>del río Medellín y en sus aportantes en el Valle de Aburra, como las quebradas La Presidenta, La Muñoz, La Magdalena, La Santa Elena, La Iguana, La Madera, La Loca, Cafetal, El Sesteadero y Doña María. </a:t>
                      </a:r>
                      <a:endParaRPr lang="es-ES" sz="900" b="1" u="none" strike="noStrike" cap="none" dirty="0">
                        <a:latin typeface="Verdana" panose="020B0604030504040204" pitchFamily="34" charset="0"/>
                        <a:ea typeface="Verdana" panose="020B0604030504040204" pitchFamily="34" charset="0"/>
                        <a:cs typeface="Arial Narrow"/>
                        <a:sym typeface="Arial Narrow"/>
                      </a:endParaRPr>
                    </a:p>
                  </a:txBody>
                  <a:tcPr marL="91443" marR="91443" marT="45745" marB="4574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07573865"/>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Cauca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3" marR="91443" marT="45697" marB="4569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Directos al Cauca entre </a:t>
                      </a:r>
                      <a:r>
                        <a:rPr lang="es-CO" sz="900" u="none" strike="noStrike" dirty="0" err="1">
                          <a:latin typeface="Verdana" panose="020B0604030504040204" pitchFamily="34" charset="0"/>
                          <a:ea typeface="Verdana" panose="020B0604030504040204" pitchFamily="34" charset="0"/>
                          <a:cs typeface="Arial Narrow"/>
                          <a:sym typeface="Arial Narrow"/>
                        </a:rPr>
                        <a:t>Pto</a:t>
                      </a:r>
                      <a:r>
                        <a:rPr lang="es-CO" sz="900" u="none" strike="noStrike" dirty="0">
                          <a:latin typeface="Verdana" panose="020B0604030504040204" pitchFamily="34" charset="0"/>
                          <a:ea typeface="Verdana" panose="020B0604030504040204" pitchFamily="34" charset="0"/>
                          <a:cs typeface="Arial Narrow"/>
                          <a:sym typeface="Arial Narrow"/>
                        </a:rPr>
                        <a:t>. Valdivia y Nechí</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697" marB="4569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a:buNone/>
                        <a:tabLst/>
                        <a:defRPr/>
                      </a:pPr>
                      <a:r>
                        <a:rPr lang="es-CO" sz="900" u="none" strike="noStrike" dirty="0">
                          <a:latin typeface="Verdana" panose="020B0604030504040204" pitchFamily="34" charset="0"/>
                          <a:ea typeface="Verdana" panose="020B0604030504040204" pitchFamily="34" charset="0"/>
                          <a:cs typeface="Arial Narrow"/>
                          <a:sym typeface="Arial Narrow"/>
                        </a:rPr>
                        <a:t>Probabilidad de crecientes súbitas en los aportantes directos al río Cauca entre los municipios de Puerto Valdivia y Nechí. Especial atención a las comunidades ribereñas asentadas en la zona como Nuevo Mundo y Santillana.</a:t>
                      </a:r>
                    </a:p>
                  </a:txBody>
                  <a:tcPr marL="91443" marR="91443" marT="45697" marB="4569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16670178"/>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050"/>
                        <a:buFont typeface="Arial"/>
                        <a:buNone/>
                      </a:pPr>
                      <a:r>
                        <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Nechí</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3" marR="91443" marT="45640" marB="456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rgbClr val="000000"/>
                        </a:buClr>
                        <a:buSzPts val="105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alta del río Nechí</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640" marB="4564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CO" sz="900" u="none" strike="noStrike" cap="none" dirty="0">
                          <a:latin typeface="Verdana" panose="020B0604030504040204" pitchFamily="34" charset="0"/>
                          <a:ea typeface="Verdana" panose="020B0604030504040204" pitchFamily="34" charset="0"/>
                          <a:cs typeface="Arial Narrow"/>
                          <a:sym typeface="Arial Narrow"/>
                        </a:rPr>
                        <a:t>Crecientes súbitas en el río Nechí y sus aportantes en la cuenca alta, especialmente en el río </a:t>
                      </a:r>
                      <a:r>
                        <a:rPr lang="es-CO" sz="900" b="0" u="none" strike="noStrike" cap="none" dirty="0">
                          <a:latin typeface="Verdana" panose="020B0604030504040204" pitchFamily="34" charset="0"/>
                          <a:ea typeface="Verdana" panose="020B0604030504040204" pitchFamily="34" charset="0"/>
                          <a:cs typeface="Arial Narrow"/>
                          <a:sym typeface="Arial Narrow"/>
                        </a:rPr>
                        <a:t>Anorí y la </a:t>
                      </a:r>
                      <a:r>
                        <a:rPr lang="es-CO" sz="900" b="0" u="none" strike="noStrike" kern="1200" cap="none" dirty="0">
                          <a:solidFill>
                            <a:schemeClr val="dk1"/>
                          </a:solidFill>
                          <a:latin typeface="Verdana" panose="020B0604030504040204" pitchFamily="34" charset="0"/>
                          <a:ea typeface="Verdana" panose="020B0604030504040204" pitchFamily="34" charset="0"/>
                          <a:cs typeface="+mn-cs"/>
                          <a:sym typeface="Arial Narrow"/>
                        </a:rPr>
                        <a:t>q</a:t>
                      </a:r>
                      <a:r>
                        <a:rPr lang="es-CO" sz="900" b="0" u="none" strike="noStrike" kern="1200" dirty="0">
                          <a:solidFill>
                            <a:schemeClr val="dk1"/>
                          </a:solidFill>
                          <a:latin typeface="Verdana" panose="020B0604030504040204" pitchFamily="34" charset="0"/>
                          <a:ea typeface="Verdana" panose="020B0604030504040204" pitchFamily="34" charset="0"/>
                          <a:cs typeface="+mn-cs"/>
                        </a:rPr>
                        <a:t>uebrada Caño Seco</a:t>
                      </a:r>
                      <a:r>
                        <a:rPr lang="es-CO" sz="900" u="none" strike="noStrike" cap="none" dirty="0">
                          <a:latin typeface="Verdana" panose="020B0604030504040204" pitchFamily="34" charset="0"/>
                          <a:ea typeface="Verdana" panose="020B0604030504040204" pitchFamily="34" charset="0"/>
                          <a:cs typeface="Arial Narrow"/>
                          <a:sym typeface="Arial Narrow"/>
                        </a:rPr>
                        <a:t>. Especial atención a los municipios de Angostura, Anorí, Campamento y Yarumal (Antioquia). </a:t>
                      </a:r>
                      <a:endParaRPr lang="es-CO" sz="900" b="0" u="none" strike="noStrike" cap="none" dirty="0">
                        <a:latin typeface="Verdana" panose="020B0604030504040204" pitchFamily="34" charset="0"/>
                        <a:ea typeface="Verdana" panose="020B0604030504040204" pitchFamily="34" charset="0"/>
                        <a:cs typeface="Arial Narrow"/>
                        <a:sym typeface="Arial Narrow"/>
                      </a:endParaRPr>
                    </a:p>
                  </a:txBody>
                  <a:tcPr marL="91443" marR="91443" marT="45640" marB="4564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24701846"/>
                  </a:ext>
                </a:extLst>
              </a:tr>
            </a:tbl>
          </a:graphicData>
        </a:graphic>
      </p:graphicFrame>
      <p:sp>
        <p:nvSpPr>
          <p:cNvPr id="4" name="Google Shape;3036;p14">
            <a:extLst>
              <a:ext uri="{FF2B5EF4-FFF2-40B4-BE49-F238E27FC236}">
                <a16:creationId xmlns:a16="http://schemas.microsoft.com/office/drawing/2014/main" id="{422616C4-58B5-3C94-32EB-2B594FF79DC5}"/>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0"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04 de septiembre de 2025 18:00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sp>
        <p:nvSpPr>
          <p:cNvPr id="2" name="Google Shape;347;p9" descr="Recurso 25.png">
            <a:extLst>
              <a:ext uri="{FF2B5EF4-FFF2-40B4-BE49-F238E27FC236}">
                <a16:creationId xmlns:a16="http://schemas.microsoft.com/office/drawing/2014/main" id="{AC116933-FD65-F14A-AF52-49C2F1AE24E5}"/>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1" name="Google Shape;353;p9" descr="Recurso 37.png">
            <a:extLst>
              <a:ext uri="{FF2B5EF4-FFF2-40B4-BE49-F238E27FC236}">
                <a16:creationId xmlns:a16="http://schemas.microsoft.com/office/drawing/2014/main" id="{3195B8ED-8D13-5B3F-E650-95CFD7FB48A7}"/>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5" name="Google Shape;353;p9" descr="Recurso 37.png">
            <a:extLst>
              <a:ext uri="{FF2B5EF4-FFF2-40B4-BE49-F238E27FC236}">
                <a16:creationId xmlns:a16="http://schemas.microsoft.com/office/drawing/2014/main" id="{0301EC4E-1206-B8D0-E4DD-D64066009BC3}"/>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1" name="Google Shape;348;p9">
            <a:extLst>
              <a:ext uri="{FF2B5EF4-FFF2-40B4-BE49-F238E27FC236}">
                <a16:creationId xmlns:a16="http://schemas.microsoft.com/office/drawing/2014/main" id="{FCD85365-6981-15E4-82FB-E112C801BAAD}"/>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349;p9">
            <a:extLst>
              <a:ext uri="{FF2B5EF4-FFF2-40B4-BE49-F238E27FC236}">
                <a16:creationId xmlns:a16="http://schemas.microsoft.com/office/drawing/2014/main" id="{FCE466FA-2BFF-E08C-EA9B-B914BFF9B032}"/>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351;p9" descr="Recurso 32.png">
            <a:extLst>
              <a:ext uri="{FF2B5EF4-FFF2-40B4-BE49-F238E27FC236}">
                <a16:creationId xmlns:a16="http://schemas.microsoft.com/office/drawing/2014/main" id="{0C763516-563D-0AC7-8532-9AEADE864098}"/>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oogle Shape;352;p9">
            <a:extLst>
              <a:ext uri="{FF2B5EF4-FFF2-40B4-BE49-F238E27FC236}">
                <a16:creationId xmlns:a16="http://schemas.microsoft.com/office/drawing/2014/main" id="{CC9792F7-0921-AB98-E4D5-C6460745D6EC}"/>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354;p9" descr="Recurso 31.png">
            <a:extLst>
              <a:ext uri="{FF2B5EF4-FFF2-40B4-BE49-F238E27FC236}">
                <a16:creationId xmlns:a16="http://schemas.microsoft.com/office/drawing/2014/main" id="{99F3CBBA-C22B-43D7-8796-5FD3368C02FE}"/>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oogle Shape;158;p1" descr="Recurso 37.png">
            <a:extLst>
              <a:ext uri="{FF2B5EF4-FFF2-40B4-BE49-F238E27FC236}">
                <a16:creationId xmlns:a16="http://schemas.microsoft.com/office/drawing/2014/main" id="{5B28B7E4-5A68-73A7-F4FB-6DC7EE452AA0}"/>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476748" y="11730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oogle Shape;358;p9">
            <a:extLst>
              <a:ext uri="{FF2B5EF4-FFF2-40B4-BE49-F238E27FC236}">
                <a16:creationId xmlns:a16="http://schemas.microsoft.com/office/drawing/2014/main" id="{CACB727F-5335-9FE3-CEA2-70060E7CA1C2}"/>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2535" y="589459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oogle Shape;150;p1" descr="Recurso 25.png">
            <a:extLst>
              <a:ext uri="{FF2B5EF4-FFF2-40B4-BE49-F238E27FC236}">
                <a16:creationId xmlns:a16="http://schemas.microsoft.com/office/drawing/2014/main" id="{D54838B4-864F-7E0B-5673-BE760F262B25}"/>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78248" y="461759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oogle Shape;150;p1" descr="Recurso 25.png">
            <a:extLst>
              <a:ext uri="{FF2B5EF4-FFF2-40B4-BE49-F238E27FC236}">
                <a16:creationId xmlns:a16="http://schemas.microsoft.com/office/drawing/2014/main" id="{C5E8C5F7-9AD3-6687-AFDE-B01686B4B12C}"/>
              </a:ext>
            </a:extLst>
          </p:cNvPr>
          <p:cNvPicPr preferRelativeResize="0">
            <a:picLocks noChangeAspect="1" noChangeArrowheads="1"/>
          </p:cNvPicPr>
          <p:nvPr/>
        </p:nvPicPr>
        <p:blipFill>
          <a:blip r:embed="rId14" cstate="print">
            <a:extLst>
              <a:ext uri="{BEBA8EAE-BF5A-486C-A8C5-ECC9F3942E4B}">
                <a14:imgProps xmlns:a14="http://schemas.microsoft.com/office/drawing/2010/main">
                  <a14:imgLayer r:embed="rId15">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8566"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Google Shape;934;p22" descr="Recurso 39.png">
            <a:extLst>
              <a:ext uri="{FF2B5EF4-FFF2-40B4-BE49-F238E27FC236}">
                <a16:creationId xmlns:a16="http://schemas.microsoft.com/office/drawing/2014/main" id="{1A390186-07A2-694B-7E32-08E97032B636}"/>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350;p9">
            <a:extLst>
              <a:ext uri="{FF2B5EF4-FFF2-40B4-BE49-F238E27FC236}">
                <a16:creationId xmlns:a16="http://schemas.microsoft.com/office/drawing/2014/main" id="{027A0CDC-AA21-4F1B-14AC-782986DD4285}"/>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357;p9">
            <a:extLst>
              <a:ext uri="{FF2B5EF4-FFF2-40B4-BE49-F238E27FC236}">
                <a16:creationId xmlns:a16="http://schemas.microsoft.com/office/drawing/2014/main" id="{C79A178A-B202-C89F-654F-9D317BEFFE66}"/>
              </a:ext>
            </a:extLst>
          </p:cNvPr>
          <p:cNvPicPr preferRelativeResize="0">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78248" y="524486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358;p9">
            <a:extLst>
              <a:ext uri="{FF2B5EF4-FFF2-40B4-BE49-F238E27FC236}">
                <a16:creationId xmlns:a16="http://schemas.microsoft.com/office/drawing/2014/main" id="{E74B6406-E24D-9A1F-2DF7-EF098F511058}"/>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693104" y="7902788"/>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Google Shape;158;p1" descr="Recurso 37.png">
            <a:extLst>
              <a:ext uri="{FF2B5EF4-FFF2-40B4-BE49-F238E27FC236}">
                <a16:creationId xmlns:a16="http://schemas.microsoft.com/office/drawing/2014/main" id="{945F4662-D168-1231-7A3E-CB3DB36758B2}"/>
              </a:ext>
            </a:extLst>
          </p:cNvPr>
          <p:cNvPicPr preferRelativeResize="0">
            <a:picLocks noChangeAspect="1" noChangeArrowheads="1"/>
          </p:cNvPicPr>
          <p:nvPr/>
        </p:nvPicPr>
        <p:blipFill>
          <a:blip r:embed="rId19" cstate="print">
            <a:extLst>
              <a:ext uri="{28A0092B-C50C-407E-A947-70E740481C1C}">
                <a14:useLocalDpi xmlns:a14="http://schemas.microsoft.com/office/drawing/2010/main" val="0"/>
              </a:ext>
            </a:extLst>
          </a:blip>
          <a:srcRect b="18539"/>
          <a:stretch>
            <a:fillRect/>
          </a:stretch>
        </p:blipFill>
        <p:spPr bwMode="auto">
          <a:xfrm>
            <a:off x="1557004" y="3666376"/>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158;p1" descr="Recurso 37.png">
            <a:extLst>
              <a:ext uri="{FF2B5EF4-FFF2-40B4-BE49-F238E27FC236}">
                <a16:creationId xmlns:a16="http://schemas.microsoft.com/office/drawing/2014/main" id="{0A071648-AAF0-9CFA-723F-E528C2D45243}"/>
              </a:ext>
            </a:extLst>
          </p:cNvPr>
          <p:cNvPicPr preferRelativeResize="0">
            <a:picLocks noChangeAspect="1" noChangeArrowheads="1"/>
          </p:cNvPicPr>
          <p:nvPr/>
        </p:nvPicPr>
        <p:blipFill>
          <a:blip r:embed="rId19" cstate="print">
            <a:extLst>
              <a:ext uri="{28A0092B-C50C-407E-A947-70E740481C1C}">
                <a14:useLocalDpi xmlns:a14="http://schemas.microsoft.com/office/drawing/2010/main" val="0"/>
              </a:ext>
            </a:extLst>
          </a:blip>
          <a:srcRect b="18539"/>
          <a:stretch>
            <a:fillRect/>
          </a:stretch>
        </p:blipFill>
        <p:spPr bwMode="auto">
          <a:xfrm>
            <a:off x="1734936" y="2874415"/>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158;p1" descr="Recurso 37.png">
            <a:extLst>
              <a:ext uri="{FF2B5EF4-FFF2-40B4-BE49-F238E27FC236}">
                <a16:creationId xmlns:a16="http://schemas.microsoft.com/office/drawing/2014/main" id="{C1DB8BAA-0CFE-3E4B-AA5B-0DA47BE34B84}"/>
              </a:ext>
            </a:extLst>
          </p:cNvPr>
          <p:cNvPicPr preferRelativeResize="0">
            <a:picLocks noChangeAspect="1" noChangeArrowheads="1"/>
          </p:cNvPicPr>
          <p:nvPr/>
        </p:nvPicPr>
        <p:blipFill>
          <a:blip r:embed="rId19" cstate="print">
            <a:extLst>
              <a:ext uri="{28A0092B-C50C-407E-A947-70E740481C1C}">
                <a14:useLocalDpi xmlns:a14="http://schemas.microsoft.com/office/drawing/2010/main" val="0"/>
              </a:ext>
            </a:extLst>
          </a:blip>
          <a:srcRect b="18539"/>
          <a:stretch>
            <a:fillRect/>
          </a:stretch>
        </p:blipFill>
        <p:spPr bwMode="auto">
          <a:xfrm>
            <a:off x="2130781" y="2696986"/>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158;p1" descr="Recurso 37.png">
            <a:extLst>
              <a:ext uri="{FF2B5EF4-FFF2-40B4-BE49-F238E27FC236}">
                <a16:creationId xmlns:a16="http://schemas.microsoft.com/office/drawing/2014/main" id="{B50024F2-E65B-34AA-401E-EAC951A03324}"/>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1723099" y="4798968"/>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354;p9" descr="Recurso 31.png">
            <a:extLst>
              <a:ext uri="{FF2B5EF4-FFF2-40B4-BE49-F238E27FC236}">
                <a16:creationId xmlns:a16="http://schemas.microsoft.com/office/drawing/2014/main" id="{AE9C6630-3964-B125-17C2-FB9625AD8CBC}"/>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l="11145" r="26974"/>
          <a:stretch>
            <a:fillRect/>
          </a:stretch>
        </p:blipFill>
        <p:spPr bwMode="auto">
          <a:xfrm>
            <a:off x="1135209" y="3474925"/>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354;p9" descr="Recurso 31.png">
            <a:extLst>
              <a:ext uri="{FF2B5EF4-FFF2-40B4-BE49-F238E27FC236}">
                <a16:creationId xmlns:a16="http://schemas.microsoft.com/office/drawing/2014/main" id="{D1C28EC9-76C7-4C0C-B9C9-7E6559B75AC8}"/>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l="11145" r="26974"/>
          <a:stretch>
            <a:fillRect/>
          </a:stretch>
        </p:blipFill>
        <p:spPr bwMode="auto">
          <a:xfrm>
            <a:off x="1398018" y="4311954"/>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358;p9">
            <a:extLst>
              <a:ext uri="{FF2B5EF4-FFF2-40B4-BE49-F238E27FC236}">
                <a16:creationId xmlns:a16="http://schemas.microsoft.com/office/drawing/2014/main" id="{84BB6B0A-4B89-8E88-A0A4-C462D3170842}"/>
              </a:ext>
            </a:extLst>
          </p:cNvPr>
          <p:cNvPicPr preferRelativeResize="0">
            <a:picLocks noChangeAspect="1" noChangeArrowheads="1"/>
          </p:cNvPicPr>
          <p:nvPr/>
        </p:nvPicPr>
        <p:blipFill>
          <a:blip r:embed="rId20">
            <a:extLst>
              <a:ext uri="{28A0092B-C50C-407E-A947-70E740481C1C}">
                <a14:useLocalDpi xmlns:a14="http://schemas.microsoft.com/office/drawing/2010/main" val="0"/>
              </a:ext>
            </a:extLst>
          </a:blip>
          <a:srcRect/>
          <a:stretch/>
        </p:blipFill>
        <p:spPr bwMode="auto">
          <a:xfrm>
            <a:off x="4457016" y="3443728"/>
            <a:ext cx="475228"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57;p9">
            <a:extLst>
              <a:ext uri="{FF2B5EF4-FFF2-40B4-BE49-F238E27FC236}">
                <a16:creationId xmlns:a16="http://schemas.microsoft.com/office/drawing/2014/main" id="{E5A160BA-1C88-4D28-39EC-B5E82F558AF4}"/>
              </a:ext>
            </a:extLst>
          </p:cNvPr>
          <p:cNvPicPr preferRelativeResize="0">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447774" y="4855724"/>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357;p9">
            <a:extLst>
              <a:ext uri="{FF2B5EF4-FFF2-40B4-BE49-F238E27FC236}">
                <a16:creationId xmlns:a16="http://schemas.microsoft.com/office/drawing/2014/main" id="{F2CC1ED1-9785-0D99-6286-9B7565CFB25E}"/>
              </a:ext>
            </a:extLst>
          </p:cNvPr>
          <p:cNvPicPr preferRelativeResize="0">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447774" y="421941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57;p9">
            <a:extLst>
              <a:ext uri="{FF2B5EF4-FFF2-40B4-BE49-F238E27FC236}">
                <a16:creationId xmlns:a16="http://schemas.microsoft.com/office/drawing/2014/main" id="{2D04E66B-29C4-9D40-0A54-32D9DE4456C9}"/>
              </a:ext>
            </a:extLst>
          </p:cNvPr>
          <p:cNvPicPr preferRelativeResize="0">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4447774" y="2667681"/>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73466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8B457F-E722-FB38-08B0-BA2C3570D9B1}"/>
            </a:ext>
          </a:extLst>
        </p:cNvPr>
        <p:cNvGrpSpPr/>
        <p:nvPr/>
      </p:nvGrpSpPr>
      <p:grpSpPr>
        <a:xfrm>
          <a:off x="0" y="0"/>
          <a:ext cx="0" cy="0"/>
          <a:chOff x="0" y="0"/>
          <a:chExt cx="0" cy="0"/>
        </a:xfrm>
      </p:grpSpPr>
      <p:pic>
        <p:nvPicPr>
          <p:cNvPr id="465922" name="Google Shape;3373;p28" descr="O:\Mi unidad\OSPA\01. Tematicas\02. Hidrologia\01. Productos\01.Mapas_Alertas_Hidrologicas\temporales\jpg\Cuenca_baja_rio_Cauca.jpg">
            <a:extLst>
              <a:ext uri="{FF2B5EF4-FFF2-40B4-BE49-F238E27FC236}">
                <a16:creationId xmlns:a16="http://schemas.microsoft.com/office/drawing/2014/main" id="{60957041-BF24-7538-CEEF-49D3D52B7DC4}"/>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115413" y="1068201"/>
            <a:ext cx="4138613" cy="535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65985" name="Imagen 1">
            <a:extLst>
              <a:ext uri="{FF2B5EF4-FFF2-40B4-BE49-F238E27FC236}">
                <a16:creationId xmlns:a16="http://schemas.microsoft.com/office/drawing/2014/main" id="{A7D63041-44A9-45EB-913D-EAE5386818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25425"/>
            <a:ext cx="56070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5" name="Google Shape;3394;p29">
            <a:extLst>
              <a:ext uri="{FF2B5EF4-FFF2-40B4-BE49-F238E27FC236}">
                <a16:creationId xmlns:a16="http://schemas.microsoft.com/office/drawing/2014/main" id="{7BF87C3A-3367-A60F-63CF-9A04967A1F18}"/>
              </a:ext>
            </a:extLst>
          </p:cNvPr>
          <p:cNvGraphicFramePr/>
          <p:nvPr>
            <p:extLst>
              <p:ext uri="{D42A27DB-BD31-4B8C-83A1-F6EECF244321}">
                <p14:modId xmlns:p14="http://schemas.microsoft.com/office/powerpoint/2010/main" val="748791445"/>
              </p:ext>
            </p:extLst>
          </p:nvPr>
        </p:nvGraphicFramePr>
        <p:xfrm>
          <a:off x="4373277" y="2285166"/>
          <a:ext cx="7650425" cy="2731955"/>
        </p:xfrm>
        <a:graphic>
          <a:graphicData uri="http://schemas.openxmlformats.org/drawingml/2006/table">
            <a:tbl>
              <a:tblPr>
                <a:noFill/>
              </a:tblPr>
              <a:tblGrid>
                <a:gridCol w="697930">
                  <a:extLst>
                    <a:ext uri="{9D8B030D-6E8A-4147-A177-3AD203B41FA5}">
                      <a16:colId xmlns:a16="http://schemas.microsoft.com/office/drawing/2014/main" val="20000"/>
                    </a:ext>
                  </a:extLst>
                </a:gridCol>
                <a:gridCol w="1160957">
                  <a:extLst>
                    <a:ext uri="{9D8B030D-6E8A-4147-A177-3AD203B41FA5}">
                      <a16:colId xmlns:a16="http://schemas.microsoft.com/office/drawing/2014/main" val="20001"/>
                    </a:ext>
                  </a:extLst>
                </a:gridCol>
                <a:gridCol w="1445356">
                  <a:extLst>
                    <a:ext uri="{9D8B030D-6E8A-4147-A177-3AD203B41FA5}">
                      <a16:colId xmlns:a16="http://schemas.microsoft.com/office/drawing/2014/main" val="20002"/>
                    </a:ext>
                  </a:extLst>
                </a:gridCol>
                <a:gridCol w="4346182">
                  <a:extLst>
                    <a:ext uri="{9D8B030D-6E8A-4147-A177-3AD203B41FA5}">
                      <a16:colId xmlns:a16="http://schemas.microsoft.com/office/drawing/2014/main" val="20003"/>
                    </a:ext>
                  </a:extLst>
                </a:gridCol>
              </a:tblGrid>
              <a:tr h="446747">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endParaRPr sz="900" b="1" u="none" strike="noStrike" cap="none" dirty="0">
                        <a:solidFill>
                          <a:schemeClr val="lt1"/>
                        </a:solidFill>
                        <a:latin typeface="Verdana"/>
                        <a:ea typeface="Verdana"/>
                        <a:cs typeface="Verdana"/>
                        <a:sym typeface="Verdana"/>
                      </a:endParaRP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endParaRPr sz="900" b="1" u="none" strike="noStrike" cap="none" dirty="0">
                        <a:solidFill>
                          <a:schemeClr val="lt1"/>
                        </a:solidFill>
                        <a:latin typeface="Verdana"/>
                        <a:ea typeface="Verdana"/>
                        <a:cs typeface="Verdana"/>
                        <a:sym typeface="Verdana"/>
                      </a:endParaRP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a:solidFill>
                            <a:schemeClr val="lt1"/>
                          </a:solidFill>
                          <a:latin typeface="Verdana"/>
                          <a:ea typeface="Verdana"/>
                          <a:cs typeface="Verdana"/>
                          <a:sym typeface="Verdana"/>
                        </a:rPr>
                        <a:t>Subzona o </a:t>
                      </a:r>
                      <a:endParaRPr sz="900" b="1" u="none" strike="noStrike" cap="none">
                        <a:solidFill>
                          <a:schemeClr val="lt1"/>
                        </a:solidFill>
                        <a:latin typeface="Verdana"/>
                        <a:ea typeface="Verdana"/>
                        <a:cs typeface="Verdana"/>
                        <a:sym typeface="Verdana"/>
                      </a:endParaRP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a:solidFill>
                            <a:schemeClr val="lt1"/>
                          </a:solidFill>
                          <a:latin typeface="Verdana"/>
                          <a:ea typeface="Verdana"/>
                          <a:cs typeface="Verdana"/>
                          <a:sym typeface="Verdana"/>
                        </a:rPr>
                        <a:t>Cuenca Hidrográfica</a:t>
                      </a:r>
                      <a:endParaRPr sz="900" b="1" u="none" strike="noStrike" cap="none">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a:solidFill>
                            <a:schemeClr val="lt1"/>
                          </a:solidFill>
                          <a:latin typeface="Verdana"/>
                          <a:ea typeface="Verdana"/>
                          <a:cs typeface="Verdana"/>
                          <a:sym typeface="Verdana"/>
                        </a:rPr>
                        <a:t>Descripción de la alerta hidrológica</a:t>
                      </a:r>
                      <a:endParaRPr sz="900" b="1" u="none" strike="noStrike" cap="none">
                        <a:solidFill>
                          <a:schemeClr val="lt1"/>
                        </a:solidFill>
                        <a:latin typeface="Verdana"/>
                        <a:ea typeface="Verdana"/>
                        <a:cs typeface="Verdana"/>
                        <a:sym typeface="Verdana"/>
                      </a:endParaRP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Nechí</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62" marR="91462" marT="45442" marB="4544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7000"/>
                        </a:lnSpc>
                        <a:spcBef>
                          <a:spcPts val="0"/>
                        </a:spcBef>
                        <a:spcAft>
                          <a:spcPts val="0"/>
                        </a:spcAft>
                        <a:buClr>
                          <a:schemeClr val="dk1"/>
                        </a:buClr>
                        <a:buSzPts val="1100"/>
                        <a:buFont typeface="Noto Sans Symbols"/>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baja del río Nechí (mi y </a:t>
                      </a:r>
                      <a:r>
                        <a:rPr lang="es-CO"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md</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y sus aportantes</a:t>
                      </a:r>
                    </a:p>
                  </a:txBody>
                  <a:tcPr marL="91462" marR="91462" marT="45442" marB="4544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Narrow"/>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Nechí y sus aportantes en la cuenca baja, especialmente </a:t>
                      </a:r>
                      <a:r>
                        <a:rPr lang="es-CO" sz="900" b="0" u="none" strike="noStrike" cap="none" dirty="0">
                          <a:latin typeface="Verdana" panose="020B0604030504040204" pitchFamily="34" charset="0"/>
                          <a:ea typeface="Verdana" panose="020B0604030504040204" pitchFamily="34" charset="0"/>
                          <a:cs typeface="Arial Narrow"/>
                          <a:sym typeface="Arial Narrow"/>
                        </a:rPr>
                        <a:t>las quebradas La Oca – Villa Mena, Villa - Puente Villa,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Juan Vara </a:t>
                      </a:r>
                      <a:r>
                        <a:rPr lang="es-CO" sz="900" b="0" u="none" strike="noStrike" cap="none" dirty="0">
                          <a:latin typeface="Verdana" panose="020B0604030504040204" pitchFamily="34" charset="0"/>
                          <a:ea typeface="Verdana" panose="020B0604030504040204" pitchFamily="34" charset="0"/>
                          <a:cs typeface="Arial Narrow"/>
                          <a:sym typeface="Arial Narrow"/>
                        </a:rPr>
                        <a:t>y los ríos </a:t>
                      </a:r>
                      <a:r>
                        <a:rPr lang="es-CO" sz="900" b="0" u="none" strike="noStrike" cap="none" dirty="0" err="1">
                          <a:latin typeface="Verdana" panose="020B0604030504040204" pitchFamily="34" charset="0"/>
                          <a:ea typeface="Verdana" panose="020B0604030504040204" pitchFamily="34" charset="0"/>
                          <a:cs typeface="Arial Narrow"/>
                          <a:sym typeface="Arial Narrow"/>
                        </a:rPr>
                        <a:t>Tiguí</a:t>
                      </a:r>
                      <a:r>
                        <a:rPr lang="es-CO" sz="900" b="0" u="none" strike="noStrike" cap="none" dirty="0">
                          <a:latin typeface="Verdana" panose="020B0604030504040204" pitchFamily="34" charset="0"/>
                          <a:ea typeface="Verdana" panose="020B0604030504040204" pitchFamily="34" charset="0"/>
                          <a:cs typeface="Arial Narrow"/>
                          <a:sym typeface="Arial Narrow"/>
                        </a:rPr>
                        <a:t> y El Bagre. Se recomienda especial atención en los municipios de Zaragoza, Caucasia, El Bagre y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Nechí </a:t>
                      </a:r>
                      <a:r>
                        <a:rPr lang="es-CO" sz="900" b="0" u="none" strike="noStrike" cap="none" dirty="0">
                          <a:latin typeface="Verdana" panose="020B0604030504040204" pitchFamily="34" charset="0"/>
                          <a:ea typeface="Verdana" panose="020B0604030504040204" pitchFamily="34" charset="0"/>
                          <a:cs typeface="Arial Narrow"/>
                          <a:sym typeface="Arial Narrow"/>
                        </a:rPr>
                        <a:t>(Antioquia)</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a:t>
                      </a:r>
                    </a:p>
                  </a:txBody>
                  <a:tcPr marL="91462" marR="91462" marT="45442" marB="4544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96394841"/>
                  </a:ext>
                </a:extLst>
              </a:tr>
              <a:tr h="612000">
                <a:tc>
                  <a:txBody>
                    <a:bodyPr/>
                    <a:lstStyle/>
                    <a:p>
                      <a:pPr marL="0" marR="0" lvl="0" indent="0" algn="ctr" rtl="0">
                        <a:lnSpc>
                          <a:spcPct val="107000"/>
                        </a:lnSpc>
                        <a:spcBef>
                          <a:spcPts val="0"/>
                        </a:spcBef>
                        <a:spcAft>
                          <a:spcPts val="0"/>
                        </a:spcAft>
                        <a:buNone/>
                      </a:pPr>
                      <a:endParaRPr sz="800" dirty="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chemeClr val="dk1"/>
                          </a:solidFill>
                          <a:latin typeface="Verdana" panose="020B0604030504040204" pitchFamily="34" charset="0"/>
                          <a:ea typeface="Verdana" panose="020B0604030504040204" pitchFamily="34" charset="0"/>
                          <a:cs typeface="Arial Narrow"/>
                          <a:sym typeface="Arial Narrow"/>
                        </a:rPr>
                        <a:t>Cauca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4" marR="91444" marT="45665" marB="4566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Directos Bajo Cauca – Magdalena. Ciénaga La Raya entre Río Nechí y Brazo de Loba</a:t>
                      </a:r>
                      <a:endParaRPr sz="900" b="1" dirty="0">
                        <a:latin typeface="Verdana" panose="020B0604030504040204" pitchFamily="34" charset="0"/>
                        <a:ea typeface="Verdana" panose="020B0604030504040204" pitchFamily="34" charset="0"/>
                      </a:endParaRPr>
                    </a:p>
                  </a:txBody>
                  <a:tcPr marL="91444" marR="91444" marT="45665" marB="4566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Narrow"/>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los aportantes directos al Bajo Cauca – Ciénaga La Raya entre río Nechí y Brazo de Loba, con especial atención en las quebradas San Mateo, Claras, Montecristo, Bocachica y Manzanares; y los ríos Ariza y </a:t>
                      </a:r>
                      <a:r>
                        <a:rPr lang="es-CO"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Caribona</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en el municipio de Montecristo (Bolívar). </a:t>
                      </a:r>
                    </a:p>
                  </a:txBody>
                  <a:tcPr marL="91444" marR="91444" marT="45665" marB="4566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7929931"/>
                  </a:ext>
                </a:extLst>
              </a:tr>
              <a:tr h="612000">
                <a:tc>
                  <a:txBody>
                    <a:bodyPr/>
                    <a:lstStyle/>
                    <a:p>
                      <a:pPr marL="0" marR="0" lvl="0" indent="0" algn="ctr" rtl="0">
                        <a:lnSpc>
                          <a:spcPct val="107000"/>
                        </a:lnSpc>
                        <a:spcBef>
                          <a:spcPts val="0"/>
                        </a:spcBef>
                        <a:spcAft>
                          <a:spcPts val="0"/>
                        </a:spcAft>
                        <a:buNone/>
                      </a:pPr>
                      <a:endParaRPr sz="800">
                        <a:solidFill>
                          <a:srgbClr val="FFFFFF"/>
                        </a:solidFill>
                        <a:latin typeface="Verdana" panose="020B0604030504040204" pitchFamily="34" charset="0"/>
                        <a:ea typeface="Verdana" panose="020B0604030504040204" pitchFamily="34" charset="0"/>
                        <a:cs typeface="Calibri"/>
                        <a:sym typeface="Calibri"/>
                      </a:endParaRPr>
                    </a:p>
                  </a:txBody>
                  <a:tcPr marL="91431" marR="91431" marT="45698" marB="45698"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b="0" u="none" strike="noStrike" cap="none">
                          <a:solidFill>
                            <a:srgbClr val="000000"/>
                          </a:solidFill>
                          <a:latin typeface="Verdana" panose="020B0604030504040204" pitchFamily="34" charset="0"/>
                          <a:ea typeface="Verdana" panose="020B0604030504040204" pitchFamily="34" charset="0"/>
                          <a:cs typeface="Arial Narrow"/>
                          <a:sym typeface="Arial Narrow"/>
                        </a:rPr>
                        <a:t>Cauca</a:t>
                      </a:r>
                      <a:endParaRPr sz="900" b="0" u="none" strike="noStrike" cap="none">
                        <a:solidFill>
                          <a:srgbClr val="000000"/>
                        </a:solidFill>
                        <a:latin typeface="Verdana" panose="020B0604030504040204" pitchFamily="34" charset="0"/>
                        <a:ea typeface="Verdana" panose="020B0604030504040204" pitchFamily="34" charset="0"/>
                        <a:cs typeface="Arial Narrow"/>
                        <a:sym typeface="Arial Narrow"/>
                      </a:endParaRPr>
                    </a:p>
                  </a:txBody>
                  <a:tcPr marL="91443" marR="91443" marT="45838" marB="458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Bajo río Cauca</a:t>
                      </a:r>
                      <a:endPar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3" marR="91443" marT="45838" marB="458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ES" sz="900" b="1" u="none" strike="noStrike" cap="none" dirty="0">
                          <a:latin typeface="Verdana" panose="020B0604030504040204" pitchFamily="34" charset="0"/>
                          <a:ea typeface="Verdana" panose="020B0604030504040204" pitchFamily="34" charset="0"/>
                          <a:cs typeface="Arial Narrow"/>
                          <a:sym typeface="Arial Narrow"/>
                        </a:rPr>
                        <a:t>Alerta puntual: </a:t>
                      </a:r>
                      <a:r>
                        <a:rPr lang="es-ES" sz="900" b="0" u="none" strike="noStrike" cap="none" dirty="0">
                          <a:latin typeface="Verdana" panose="020B0604030504040204" pitchFamily="34" charset="0"/>
                          <a:ea typeface="Verdana" panose="020B0604030504040204" pitchFamily="34" charset="0"/>
                          <a:cs typeface="Arial Narrow"/>
                          <a:sym typeface="Arial Narrow"/>
                        </a:rPr>
                        <a:t>Afectaciones por rompimiento del dique marginal del río Cauca en el sector </a:t>
                      </a:r>
                      <a:r>
                        <a:rPr lang="es-ES" sz="900" b="0" u="none" strike="noStrike" cap="none" dirty="0" err="1">
                          <a:latin typeface="Verdana" panose="020B0604030504040204" pitchFamily="34" charset="0"/>
                          <a:ea typeface="Verdana" panose="020B0604030504040204" pitchFamily="34" charset="0"/>
                          <a:cs typeface="Arial Narrow"/>
                          <a:sym typeface="Arial Narrow"/>
                        </a:rPr>
                        <a:t>Caregato</a:t>
                      </a:r>
                      <a:r>
                        <a:rPr lang="es-ES" sz="900" b="0" u="none" strike="noStrike" cap="none" dirty="0">
                          <a:latin typeface="Verdana" panose="020B0604030504040204" pitchFamily="34" charset="0"/>
                          <a:ea typeface="Verdana" panose="020B0604030504040204" pitchFamily="34" charset="0"/>
                          <a:cs typeface="Arial Narrow"/>
                          <a:sym typeface="Arial Narrow"/>
                        </a:rPr>
                        <a:t> a la altura de San Jacinto del Cauca (Bolívar). Se recomienda especial atención en La Región de La Mojana por transvase del caudal del río Cauca (06/05/2024).</a:t>
                      </a:r>
                      <a:endParaRPr lang="es-MX"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endParaRPr>
                    </a:p>
                  </a:txBody>
                  <a:tcPr marL="91444" marR="91444" marT="45807" marB="4580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17785908"/>
                  </a:ext>
                </a:extLst>
              </a:tr>
            </a:tbl>
          </a:graphicData>
        </a:graphic>
      </p:graphicFrame>
      <p:sp>
        <p:nvSpPr>
          <p:cNvPr id="4" name="Google Shape;3036;p14">
            <a:extLst>
              <a:ext uri="{FF2B5EF4-FFF2-40B4-BE49-F238E27FC236}">
                <a16:creationId xmlns:a16="http://schemas.microsoft.com/office/drawing/2014/main" id="{38461047-71C9-3531-569A-982935EF2EA4}"/>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0"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04 de septiembre de 2025 18:00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pic>
        <p:nvPicPr>
          <p:cNvPr id="19" name="Google Shape;350;p9">
            <a:extLst>
              <a:ext uri="{FF2B5EF4-FFF2-40B4-BE49-F238E27FC236}">
                <a16:creationId xmlns:a16="http://schemas.microsoft.com/office/drawing/2014/main" id="{989ED58C-FC45-9596-97D5-B509346483FF}"/>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550151" y="2287239"/>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158;p1" descr="Recurso 37.png">
            <a:extLst>
              <a:ext uri="{FF2B5EF4-FFF2-40B4-BE49-F238E27FC236}">
                <a16:creationId xmlns:a16="http://schemas.microsoft.com/office/drawing/2014/main" id="{9B7612D5-5CDF-CFEA-F182-DC6F5D98111C}"/>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b="18539"/>
          <a:stretch>
            <a:fillRect/>
          </a:stretch>
        </p:blipFill>
        <p:spPr bwMode="auto">
          <a:xfrm>
            <a:off x="2957947" y="2609008"/>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49;p9">
            <a:extLst>
              <a:ext uri="{FF2B5EF4-FFF2-40B4-BE49-F238E27FC236}">
                <a16:creationId xmlns:a16="http://schemas.microsoft.com/office/drawing/2014/main" id="{DDA8AFE6-8B3D-4E30-2147-6B22D4DF6A80}"/>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739063" y="2045830"/>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Google Shape;347;p9" descr="Recurso 25.png">
            <a:extLst>
              <a:ext uri="{FF2B5EF4-FFF2-40B4-BE49-F238E27FC236}">
                <a16:creationId xmlns:a16="http://schemas.microsoft.com/office/drawing/2014/main" id="{89ECAB87-F681-17CD-4F15-374347BF863E}"/>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1" name="Google Shape;353;p9" descr="Recurso 37.png">
            <a:extLst>
              <a:ext uri="{FF2B5EF4-FFF2-40B4-BE49-F238E27FC236}">
                <a16:creationId xmlns:a16="http://schemas.microsoft.com/office/drawing/2014/main" id="{E74FB957-E893-669A-102C-EDE3617EA940}"/>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5" name="Google Shape;353;p9" descr="Recurso 37.png">
            <a:extLst>
              <a:ext uri="{FF2B5EF4-FFF2-40B4-BE49-F238E27FC236}">
                <a16:creationId xmlns:a16="http://schemas.microsoft.com/office/drawing/2014/main" id="{661E67BC-3601-DC04-3656-D7A5560D4A6B}"/>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1" name="Google Shape;348;p9">
            <a:extLst>
              <a:ext uri="{FF2B5EF4-FFF2-40B4-BE49-F238E27FC236}">
                <a16:creationId xmlns:a16="http://schemas.microsoft.com/office/drawing/2014/main" id="{0013EB13-D33D-E9A0-4FF3-593404F6BF2F}"/>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349;p9">
            <a:extLst>
              <a:ext uri="{FF2B5EF4-FFF2-40B4-BE49-F238E27FC236}">
                <a16:creationId xmlns:a16="http://schemas.microsoft.com/office/drawing/2014/main" id="{8660BF6A-F869-81B0-82C3-2B9651C912BC}"/>
              </a:ext>
            </a:extLst>
          </p:cNvPr>
          <p:cNvPicPr preferRelativeResize="0">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351;p9" descr="Recurso 32.png">
            <a:extLst>
              <a:ext uri="{FF2B5EF4-FFF2-40B4-BE49-F238E27FC236}">
                <a16:creationId xmlns:a16="http://schemas.microsoft.com/office/drawing/2014/main" id="{DCBE3F14-4560-81F8-DFAD-234BD0CEE7D6}"/>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oogle Shape;352;p9">
            <a:extLst>
              <a:ext uri="{FF2B5EF4-FFF2-40B4-BE49-F238E27FC236}">
                <a16:creationId xmlns:a16="http://schemas.microsoft.com/office/drawing/2014/main" id="{05808DAF-5D5E-F175-DBA7-0D9FC89CD763}"/>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354;p9" descr="Recurso 31.png">
            <a:extLst>
              <a:ext uri="{FF2B5EF4-FFF2-40B4-BE49-F238E27FC236}">
                <a16:creationId xmlns:a16="http://schemas.microsoft.com/office/drawing/2014/main" id="{4D24BD58-567C-5F21-F452-62A312977758}"/>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oogle Shape;158;p1" descr="Recurso 37.png">
            <a:extLst>
              <a:ext uri="{FF2B5EF4-FFF2-40B4-BE49-F238E27FC236}">
                <a16:creationId xmlns:a16="http://schemas.microsoft.com/office/drawing/2014/main" id="{57C013CB-4C2F-3B08-43D6-20723CB42BBD}"/>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b="18539"/>
          <a:stretch>
            <a:fillRect/>
          </a:stretch>
        </p:blipFill>
        <p:spPr bwMode="auto">
          <a:xfrm>
            <a:off x="-476748" y="11730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oogle Shape;358;p9">
            <a:extLst>
              <a:ext uri="{FF2B5EF4-FFF2-40B4-BE49-F238E27FC236}">
                <a16:creationId xmlns:a16="http://schemas.microsoft.com/office/drawing/2014/main" id="{47DF1569-4660-27C7-77EE-DD34606254DB}"/>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92535" y="589459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oogle Shape;150;p1" descr="Recurso 25.png">
            <a:extLst>
              <a:ext uri="{FF2B5EF4-FFF2-40B4-BE49-F238E27FC236}">
                <a16:creationId xmlns:a16="http://schemas.microsoft.com/office/drawing/2014/main" id="{B632ACFB-843D-621B-3042-1BC6B9BB0F33}"/>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578248" y="461759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oogle Shape;150;p1" descr="Recurso 25.png">
            <a:extLst>
              <a:ext uri="{FF2B5EF4-FFF2-40B4-BE49-F238E27FC236}">
                <a16:creationId xmlns:a16="http://schemas.microsoft.com/office/drawing/2014/main" id="{F1B95B7A-1144-EE81-1881-1A3F63002665}"/>
              </a:ext>
            </a:extLst>
          </p:cNvPr>
          <p:cNvPicPr preferRelativeResize="0">
            <a:picLocks noChangeAspect="1" noChangeArrowheads="1"/>
          </p:cNvPicPr>
          <p:nvPr/>
        </p:nvPicPr>
        <p:blipFill>
          <a:blip r:embed="rId17" cstate="print">
            <a:extLst>
              <a:ext uri="{BEBA8EAE-BF5A-486C-A8C5-ECC9F3942E4B}">
                <a14:imgProps xmlns:a14="http://schemas.microsoft.com/office/drawing/2010/main">
                  <a14:imgLayer r:embed="rId18">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8566"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Google Shape;934;p22" descr="Recurso 39.png">
            <a:extLst>
              <a:ext uri="{FF2B5EF4-FFF2-40B4-BE49-F238E27FC236}">
                <a16:creationId xmlns:a16="http://schemas.microsoft.com/office/drawing/2014/main" id="{CDBF9A93-AF60-1121-C652-EE467BB1C4F5}"/>
              </a:ext>
            </a:extLst>
          </p:cNvPr>
          <p:cNvPicPr preferRelativeResize="0">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350;p9">
            <a:extLst>
              <a:ext uri="{FF2B5EF4-FFF2-40B4-BE49-F238E27FC236}">
                <a16:creationId xmlns:a16="http://schemas.microsoft.com/office/drawing/2014/main" id="{6357BC7C-0FCD-F2F1-C41E-273544481086}"/>
              </a:ext>
            </a:extLst>
          </p:cNvPr>
          <p:cNvPicPr preferRelativeResize="0">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357;p9">
            <a:extLst>
              <a:ext uri="{FF2B5EF4-FFF2-40B4-BE49-F238E27FC236}">
                <a16:creationId xmlns:a16="http://schemas.microsoft.com/office/drawing/2014/main" id="{FE879109-FBC7-A30D-7852-2E45E28C389A}"/>
              </a:ext>
            </a:extLst>
          </p:cNvPr>
          <p:cNvPicPr preferRelativeResize="0">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578248" y="524486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358;p9">
            <a:extLst>
              <a:ext uri="{FF2B5EF4-FFF2-40B4-BE49-F238E27FC236}">
                <a16:creationId xmlns:a16="http://schemas.microsoft.com/office/drawing/2014/main" id="{2A070F24-53D9-81AB-0396-92BF6F331501}"/>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693104" y="7902788"/>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Google Shape;150;p1">
            <a:extLst>
              <a:ext uri="{FF2B5EF4-FFF2-40B4-BE49-F238E27FC236}">
                <a16:creationId xmlns:a16="http://schemas.microsoft.com/office/drawing/2014/main" id="{28938111-E6A9-0682-D57C-FA913E026797}"/>
              </a:ext>
            </a:extLst>
          </p:cNvPr>
          <p:cNvPicPr preferRelativeResize="0">
            <a:picLocks noChangeAspect="1" noChangeArrowheads="1"/>
          </p:cNvPicPr>
          <p:nvPr/>
        </p:nvPicPr>
        <p:blipFill>
          <a:blip r:embed="rId22">
            <a:extLst>
              <a:ext uri="{28A0092B-C50C-407E-A947-70E740481C1C}">
                <a14:useLocalDpi xmlns:a14="http://schemas.microsoft.com/office/drawing/2010/main" val="0"/>
              </a:ext>
            </a:extLst>
          </a:blip>
          <a:srcRect/>
          <a:stretch/>
        </p:blipFill>
        <p:spPr bwMode="auto">
          <a:xfrm>
            <a:off x="4489266" y="4487469"/>
            <a:ext cx="470221"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Google Shape;357;p9">
            <a:extLst>
              <a:ext uri="{FF2B5EF4-FFF2-40B4-BE49-F238E27FC236}">
                <a16:creationId xmlns:a16="http://schemas.microsoft.com/office/drawing/2014/main" id="{6ACD4E83-3E49-DA61-BB29-8021647C168D}"/>
              </a:ext>
            </a:extLst>
          </p:cNvPr>
          <p:cNvPicPr preferRelativeResize="0">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477520" y="3745682"/>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158;p1" descr="Recurso 37.png">
            <a:extLst>
              <a:ext uri="{FF2B5EF4-FFF2-40B4-BE49-F238E27FC236}">
                <a16:creationId xmlns:a16="http://schemas.microsoft.com/office/drawing/2014/main" id="{DFFC046C-1555-9007-D482-AEC5BD48C2B8}"/>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b="18539"/>
          <a:stretch>
            <a:fillRect/>
          </a:stretch>
        </p:blipFill>
        <p:spPr bwMode="auto">
          <a:xfrm>
            <a:off x="3071643" y="1752037"/>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57;p9">
            <a:extLst>
              <a:ext uri="{FF2B5EF4-FFF2-40B4-BE49-F238E27FC236}">
                <a16:creationId xmlns:a16="http://schemas.microsoft.com/office/drawing/2014/main" id="{D0C9C2A0-1B55-BCED-A5C2-4553B4C55CE5}"/>
              </a:ext>
            </a:extLst>
          </p:cNvPr>
          <p:cNvPicPr preferRelativeResize="0">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4477520" y="2969111"/>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158;p1" descr="Recurso 37.png">
            <a:extLst>
              <a:ext uri="{FF2B5EF4-FFF2-40B4-BE49-F238E27FC236}">
                <a16:creationId xmlns:a16="http://schemas.microsoft.com/office/drawing/2014/main" id="{F5638E0F-F832-B19A-B0FF-941629788977}"/>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b="18539"/>
          <a:stretch>
            <a:fillRect/>
          </a:stretch>
        </p:blipFill>
        <p:spPr bwMode="auto">
          <a:xfrm>
            <a:off x="2052162" y="3203340"/>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158;p1" descr="Recurso 37.png">
            <a:extLst>
              <a:ext uri="{FF2B5EF4-FFF2-40B4-BE49-F238E27FC236}">
                <a16:creationId xmlns:a16="http://schemas.microsoft.com/office/drawing/2014/main" id="{68968E59-4068-BDD2-F980-A6D869B8AAD9}"/>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b="18539"/>
          <a:stretch>
            <a:fillRect/>
          </a:stretch>
        </p:blipFill>
        <p:spPr bwMode="auto">
          <a:xfrm>
            <a:off x="2581106" y="3655670"/>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6361993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D9D9C-7E1F-4C5F-CB50-8E4C0105F3BA}"/>
            </a:ext>
          </a:extLst>
        </p:cNvPr>
        <p:cNvGrpSpPr/>
        <p:nvPr/>
      </p:nvGrpSpPr>
      <p:grpSpPr>
        <a:xfrm>
          <a:off x="0" y="0"/>
          <a:ext cx="0" cy="0"/>
          <a:chOff x="0" y="0"/>
          <a:chExt cx="0" cy="0"/>
        </a:xfrm>
      </p:grpSpPr>
      <p:pic>
        <p:nvPicPr>
          <p:cNvPr id="468000" name="Google Shape;3393;p29" descr="O:\Mi unidad\OSPA\01. Tematicas\02. Hidrologia\01. Productos\01.Mapas_Alertas_Hidrologicas\temporales\jpg\Cuenca_baja_Magdalena.jpg">
            <a:extLst>
              <a:ext uri="{FF2B5EF4-FFF2-40B4-BE49-F238E27FC236}">
                <a16:creationId xmlns:a16="http://schemas.microsoft.com/office/drawing/2014/main" id="{AA3A9458-ABAA-753C-9C76-5C21C9D9F4DB}"/>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38811" y="1131095"/>
            <a:ext cx="4070350"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Google Shape;3394;p29">
            <a:extLst>
              <a:ext uri="{FF2B5EF4-FFF2-40B4-BE49-F238E27FC236}">
                <a16:creationId xmlns:a16="http://schemas.microsoft.com/office/drawing/2014/main" id="{79FA10ED-7E9D-DCC9-3591-85BAE305C6CE}"/>
              </a:ext>
            </a:extLst>
          </p:cNvPr>
          <p:cNvGraphicFramePr/>
          <p:nvPr>
            <p:extLst>
              <p:ext uri="{D42A27DB-BD31-4B8C-83A1-F6EECF244321}">
                <p14:modId xmlns:p14="http://schemas.microsoft.com/office/powerpoint/2010/main" val="3424342090"/>
              </p:ext>
            </p:extLst>
          </p:nvPr>
        </p:nvGraphicFramePr>
        <p:xfrm>
          <a:off x="4317082" y="1731382"/>
          <a:ext cx="7650000" cy="3931646"/>
        </p:xfrm>
        <a:graphic>
          <a:graphicData uri="http://schemas.openxmlformats.org/drawingml/2006/table">
            <a:tbl>
              <a:tblPr>
                <a:noFill/>
              </a:tblPr>
              <a:tblGrid>
                <a:gridCol w="575702">
                  <a:extLst>
                    <a:ext uri="{9D8B030D-6E8A-4147-A177-3AD203B41FA5}">
                      <a16:colId xmlns:a16="http://schemas.microsoft.com/office/drawing/2014/main" val="20000"/>
                    </a:ext>
                  </a:extLst>
                </a:gridCol>
                <a:gridCol w="1141964">
                  <a:extLst>
                    <a:ext uri="{9D8B030D-6E8A-4147-A177-3AD203B41FA5}">
                      <a16:colId xmlns:a16="http://schemas.microsoft.com/office/drawing/2014/main" val="20001"/>
                    </a:ext>
                  </a:extLst>
                </a:gridCol>
                <a:gridCol w="1581012">
                  <a:extLst>
                    <a:ext uri="{9D8B030D-6E8A-4147-A177-3AD203B41FA5}">
                      <a16:colId xmlns:a16="http://schemas.microsoft.com/office/drawing/2014/main" val="20002"/>
                    </a:ext>
                  </a:extLst>
                </a:gridCol>
                <a:gridCol w="4351322">
                  <a:extLst>
                    <a:ext uri="{9D8B030D-6E8A-4147-A177-3AD203B41FA5}">
                      <a16:colId xmlns:a16="http://schemas.microsoft.com/office/drawing/2014/main" val="20003"/>
                    </a:ext>
                  </a:extLst>
                </a:gridCol>
              </a:tblGrid>
              <a:tr h="330444">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a:solidFill>
                            <a:schemeClr val="lt1"/>
                          </a:solidFill>
                          <a:latin typeface="Verdana"/>
                          <a:ea typeface="Verdana"/>
                          <a:cs typeface="Verdana"/>
                          <a:sym typeface="Verdana"/>
                        </a:rPr>
                        <a:t>Subzona o </a:t>
                      </a: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a:solidFill>
                            <a:schemeClr val="lt1"/>
                          </a:solidFill>
                          <a:latin typeface="Verdana"/>
                          <a:ea typeface="Verdana"/>
                          <a:cs typeface="Verdana"/>
                          <a:sym typeface="Verdana"/>
                        </a:rPr>
                        <a:t>Cuenca Hidrográfica</a:t>
                      </a: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ES" sz="900" b="1" u="none" strike="noStrike" cap="none">
                          <a:solidFill>
                            <a:schemeClr val="lt1"/>
                          </a:solidFill>
                          <a:latin typeface="Verdana"/>
                          <a:ea typeface="Verdana"/>
                          <a:cs typeface="Verdana"/>
                          <a:sym typeface="Verdana"/>
                        </a:rPr>
                        <a:t>Descripción de la alerta hidrológica</a:t>
                      </a: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578429">
                <a:tc>
                  <a:txBody>
                    <a:bodyPr/>
                    <a:lstStyle/>
                    <a:p>
                      <a:pPr marL="0" marR="0" lvl="0" indent="0" algn="ctr" rtl="0">
                        <a:lnSpc>
                          <a:spcPct val="107000"/>
                        </a:lnSpc>
                        <a:spcBef>
                          <a:spcPts val="0"/>
                        </a:spcBef>
                        <a:spcAft>
                          <a:spcPts val="0"/>
                        </a:spcAft>
                        <a:buClr>
                          <a:schemeClr val="dk1"/>
                        </a:buClr>
                        <a:buSzPts val="1050"/>
                        <a:buFont typeface="Noto Sans Symbols"/>
                        <a:buNone/>
                      </a:pPr>
                      <a:endParaRPr lang="es-CO" sz="800" b="1" u="none" strike="noStrike" cap="none">
                        <a:solidFill>
                          <a:schemeClr val="dk1"/>
                        </a:solidFill>
                        <a:latin typeface="Verdana" panose="020B0604030504040204" pitchFamily="34" charset="0"/>
                        <a:ea typeface="Verdana" panose="020B0604030504040204" pitchFamily="34" charset="0"/>
                        <a:cs typeface="Arial Narrow"/>
                        <a:sym typeface="Arial Narrow"/>
                      </a:endParaRPr>
                    </a:p>
                  </a:txBody>
                  <a:tcPr marL="91437" marR="91437" marT="45702" marB="4570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Bajo Magdalena – Cauca – San Jorge</a:t>
                      </a:r>
                      <a:endParaRPr lang="es-CO"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9" marR="91449" marT="45785" marB="4578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ES" sz="900" u="none" strike="noStrike" dirty="0">
                          <a:latin typeface="Verdana" panose="020B0604030504040204" pitchFamily="34" charset="0"/>
                          <a:ea typeface="Verdana" panose="020B0604030504040204" pitchFamily="34" charset="0"/>
                          <a:cs typeface="Arial Narrow"/>
                          <a:sym typeface="Arial Narrow"/>
                        </a:rPr>
                        <a:t>Cuenca alta del río San Jorge</a:t>
                      </a:r>
                      <a:endPar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9" marR="91449" marT="45785" marB="4578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Noto Sans Symbols"/>
                        <a:buNone/>
                        <a:tabLst/>
                        <a:defRPr/>
                      </a:pP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cuenca alta del río San Jorge, se recomienda especial atención en sus afluentes como las quebradas La Manuela y </a:t>
                      </a:r>
                      <a:r>
                        <a:rPr lang="es-CO" sz="900" b="0" u="none" strike="noStrike" kern="1200" dirty="0" err="1">
                          <a:solidFill>
                            <a:schemeClr val="dk1"/>
                          </a:solidFill>
                          <a:latin typeface="Verdana" panose="020B0604030504040204" pitchFamily="34" charset="0"/>
                          <a:ea typeface="Verdana" panose="020B0604030504040204" pitchFamily="34" charset="0"/>
                          <a:cs typeface="+mn-cs"/>
                        </a:rPr>
                        <a:t>Morrojo</a:t>
                      </a:r>
                      <a:r>
                        <a:rPr lang="es-CO" sz="900" b="0" u="none" strike="noStrike" kern="1200" dirty="0">
                          <a:solidFill>
                            <a:schemeClr val="dk1"/>
                          </a:solidFill>
                          <a:latin typeface="Verdana" panose="020B0604030504040204" pitchFamily="34" charset="0"/>
                          <a:ea typeface="Verdana" panose="020B0604030504040204" pitchFamily="34" charset="0"/>
                          <a:cs typeface="+mn-cs"/>
                        </a:rPr>
                        <a:t>, y lo</a:t>
                      </a: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s ríos San Pedro y </a:t>
                      </a:r>
                      <a:r>
                        <a:rPr lang="es-ES"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Uré</a:t>
                      </a: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así como en los municipios de Puerto Libertador y Montelíbano (Córdoba). </a:t>
                      </a:r>
                      <a:endParaRPr lang="es-ES"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endParaRPr>
                    </a:p>
                  </a:txBody>
                  <a:tcPr marL="91449" marR="91449" marT="45785" marB="4578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65061862"/>
                  </a:ext>
                </a:extLst>
              </a:tr>
              <a:tr h="1569406">
                <a:tc>
                  <a:txBody>
                    <a:bodyPr/>
                    <a:lstStyle/>
                    <a:p>
                      <a:pPr marL="0" marR="0" lvl="0" indent="0" algn="ctr" rtl="0">
                        <a:lnSpc>
                          <a:spcPct val="107000"/>
                        </a:lnSpc>
                        <a:spcBef>
                          <a:spcPts val="0"/>
                        </a:spcBef>
                        <a:spcAft>
                          <a:spcPts val="0"/>
                        </a:spcAft>
                        <a:buClr>
                          <a:schemeClr val="dk1"/>
                        </a:buClr>
                        <a:buSzPts val="1050"/>
                        <a:buFont typeface="Noto Sans Symbols"/>
                        <a:buNone/>
                      </a:pPr>
                      <a:endParaRPr lang="es-CO" sz="800" b="1" u="none" strike="noStrike" cap="none">
                        <a:solidFill>
                          <a:schemeClr val="dk1"/>
                        </a:solidFill>
                        <a:latin typeface="Verdana" panose="020B0604030504040204" pitchFamily="34" charset="0"/>
                        <a:ea typeface="Verdana" panose="020B0604030504040204" pitchFamily="34" charset="0"/>
                        <a:cs typeface="Arial Narrow"/>
                        <a:sym typeface="Arial Narrow"/>
                      </a:endParaRPr>
                    </a:p>
                  </a:txBody>
                  <a:tcPr marL="91437" marR="91437" marT="45702" marB="4570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Clr>
                          <a:schemeClr val="dk1"/>
                        </a:buClr>
                        <a:buSzPts val="900"/>
                        <a:buFont typeface="Verdana"/>
                        <a:buNone/>
                      </a:pPr>
                      <a:r>
                        <a:rPr lang="es-CO" sz="900" b="0" u="none" strike="noStrike" cap="none" dirty="0">
                          <a:solidFill>
                            <a:schemeClr val="dk1"/>
                          </a:solidFill>
                          <a:latin typeface="Verdana" panose="020B0604030504040204" pitchFamily="34" charset="0"/>
                          <a:ea typeface="Verdana" panose="020B0604030504040204" pitchFamily="34" charset="0"/>
                          <a:cs typeface="Verdana"/>
                          <a:sym typeface="Verdana"/>
                        </a:rPr>
                        <a:t>Bajo Magdalena – Cauca – San Jorge</a:t>
                      </a:r>
                      <a:endParaRPr sz="900" b="0" u="none" strike="noStrike" cap="none" dirty="0">
                        <a:solidFill>
                          <a:schemeClr val="dk1"/>
                        </a:solidFill>
                        <a:latin typeface="Verdana" panose="020B0604030504040204" pitchFamily="34" charset="0"/>
                        <a:ea typeface="Verdana" panose="020B0604030504040204" pitchFamily="34" charset="0"/>
                        <a:cs typeface="Verdana"/>
                        <a:sym typeface="Verdana"/>
                      </a:endParaRPr>
                    </a:p>
                  </a:txBody>
                  <a:tcPr marL="91444" marR="91444" marT="45530" marB="45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Verdana"/>
                          <a:sym typeface="Verdana"/>
                        </a:rPr>
                        <a:t>Bajo San Jorge – La Mojana</a:t>
                      </a:r>
                      <a:endParaRPr sz="900" b="0" u="none" strike="noStrike" cap="none" dirty="0">
                        <a:solidFill>
                          <a:schemeClr val="dk1"/>
                        </a:solidFill>
                        <a:latin typeface="Verdana" panose="020B0604030504040204" pitchFamily="34" charset="0"/>
                        <a:ea typeface="Verdana" panose="020B0604030504040204" pitchFamily="34" charset="0"/>
                        <a:cs typeface="Verdana"/>
                        <a:sym typeface="Verdana"/>
                      </a:endParaRPr>
                    </a:p>
                  </a:txBody>
                  <a:tcPr marL="91444" marR="91444" marT="45530" marB="4553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Noto Sans Symbols"/>
                        <a:buNone/>
                        <a:tabLst/>
                        <a:defRPr/>
                      </a:pPr>
                      <a:r>
                        <a:rPr lang="es-ES"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Niveles altos del río San Jorge en el tramo </a:t>
                      </a:r>
                      <a:r>
                        <a:rPr lang="es-ES" sz="900" b="0" u="none" strike="noStrike" kern="1200" dirty="0" err="1">
                          <a:solidFill>
                            <a:schemeClr val="dk1"/>
                          </a:solidFill>
                          <a:latin typeface="Verdana" panose="020B0604030504040204" pitchFamily="34" charset="0"/>
                          <a:ea typeface="Verdana" panose="020B0604030504040204" pitchFamily="34" charset="0"/>
                          <a:cs typeface="Arial Narrow"/>
                          <a:sym typeface="Arial Narrow"/>
                        </a:rPr>
                        <a:t>Jegua</a:t>
                      </a:r>
                      <a:r>
                        <a:rPr lang="es-ES"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 San Antonio y los sistemas de caños y ciénagas asociados. Adicionalmente, persisten las áreas inundadas en los municipios de San Jacinto del Cauca, Caimito, San Benito Abad, Ayapel, Guaranda, San Marcos y Sucre, asociadas al ingreso de agua del río Cauca a través del boquete en </a:t>
                      </a:r>
                      <a:r>
                        <a:rPr lang="es-ES" sz="900" b="0" u="none" strike="noStrike" kern="1200" dirty="0" err="1">
                          <a:solidFill>
                            <a:schemeClr val="dk1"/>
                          </a:solidFill>
                          <a:latin typeface="Verdana" panose="020B0604030504040204" pitchFamily="34" charset="0"/>
                          <a:ea typeface="Verdana" panose="020B0604030504040204" pitchFamily="34" charset="0"/>
                          <a:cs typeface="Arial Narrow"/>
                          <a:sym typeface="Arial Narrow"/>
                        </a:rPr>
                        <a:t>Caregato</a:t>
                      </a:r>
                      <a:r>
                        <a:rPr lang="es-ES"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a:t>
                      </a:r>
                      <a:r>
                        <a:rPr lang="es-ES" sz="900" b="1" u="none" strike="noStrike" kern="1200" dirty="0">
                          <a:solidFill>
                            <a:schemeClr val="dk1"/>
                          </a:solidFill>
                          <a:latin typeface="Verdana" panose="020B0604030504040204" pitchFamily="34" charset="0"/>
                          <a:ea typeface="Verdana" panose="020B0604030504040204" pitchFamily="34" charset="0"/>
                          <a:cs typeface="Arial Narrow"/>
                          <a:sym typeface="Arial Narrow"/>
                        </a:rPr>
                        <a:t>Nota:</a:t>
                      </a:r>
                      <a:r>
                        <a:rPr lang="es-ES"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a:t>
                      </a:r>
                      <a:r>
                        <a:rPr lang="es-ES" sz="900" b="1" u="none" strike="noStrike" kern="1200" dirty="0">
                          <a:solidFill>
                            <a:schemeClr val="dk1"/>
                          </a:solidFill>
                          <a:latin typeface="Verdana" panose="020B0604030504040204" pitchFamily="34" charset="0"/>
                          <a:ea typeface="Verdana" panose="020B0604030504040204" pitchFamily="34" charset="0"/>
                          <a:cs typeface="Arial Narrow"/>
                          <a:sym typeface="Arial Narrow"/>
                        </a:rPr>
                        <a:t>1) </a:t>
                      </a:r>
                      <a:r>
                        <a:rPr lang="es-ES"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Se reportó el rompimiento del río San Jorge a la altura de las haciendas La Palmira y Monte Flor en el municipio de San Marcos (Sucre) (12/05/2025). </a:t>
                      </a:r>
                      <a:r>
                        <a:rPr lang="es-ES" sz="900" b="1" u="none" strike="noStrike" kern="1200" dirty="0">
                          <a:solidFill>
                            <a:schemeClr val="dk1"/>
                          </a:solidFill>
                          <a:latin typeface="Verdana" panose="020B0604030504040204" pitchFamily="34" charset="0"/>
                          <a:ea typeface="Verdana" panose="020B0604030504040204" pitchFamily="34" charset="0"/>
                          <a:cs typeface="Arial Narrow"/>
                          <a:sym typeface="Arial Narrow"/>
                        </a:rPr>
                        <a:t>2)</a:t>
                      </a:r>
                      <a:r>
                        <a:rPr lang="es-ES"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a:t>
                      </a:r>
                      <a:r>
                        <a:rPr lang="es-CO" sz="900" b="0" u="none" strike="noStrike" kern="1200" dirty="0">
                          <a:solidFill>
                            <a:schemeClr val="dk1"/>
                          </a:solidFill>
                          <a:latin typeface="Verdana" panose="020B0604030504040204" pitchFamily="34" charset="0"/>
                          <a:ea typeface="Verdana" panose="020B0604030504040204" pitchFamily="34" charset="0"/>
                          <a:cs typeface="+mn-cs"/>
                        </a:rPr>
                        <a:t>Inundación en los corregimientos de Puerto Franco y San José Rivera del municipio de Galeras, Cesar (04/07/2025). </a:t>
                      </a:r>
                      <a:r>
                        <a:rPr lang="es-CO" sz="900" b="1" u="none" strike="noStrike" kern="1200" dirty="0">
                          <a:solidFill>
                            <a:schemeClr val="dk1"/>
                          </a:solidFill>
                          <a:latin typeface="Verdana" panose="020B0604030504040204" pitchFamily="34" charset="0"/>
                          <a:ea typeface="Verdana" panose="020B0604030504040204" pitchFamily="34" charset="0"/>
                          <a:cs typeface="+mn-cs"/>
                        </a:rPr>
                        <a:t>3) </a:t>
                      </a:r>
                      <a:r>
                        <a:rPr lang="es-CO" sz="900" b="0" u="none" strike="noStrike" kern="1200" dirty="0">
                          <a:solidFill>
                            <a:schemeClr val="dk1"/>
                          </a:solidFill>
                          <a:latin typeface="Verdana" panose="020B0604030504040204" pitchFamily="34" charset="0"/>
                          <a:ea typeface="Verdana" panose="020B0604030504040204" pitchFamily="34" charset="0"/>
                          <a:cs typeface="+mn-cs"/>
                        </a:rPr>
                        <a:t>Se reportan afectaciones en zona urbana y rural del municipio de Sahagún (</a:t>
                      </a:r>
                      <a:r>
                        <a:rPr lang="es-CO" sz="900" b="0" u="none" strike="noStrike" kern="1200" dirty="0" err="1">
                          <a:solidFill>
                            <a:schemeClr val="dk1"/>
                          </a:solidFill>
                          <a:latin typeface="Verdana" panose="020B0604030504040204" pitchFamily="34" charset="0"/>
                          <a:ea typeface="Verdana" panose="020B0604030504040204" pitchFamily="34" charset="0"/>
                          <a:cs typeface="+mn-cs"/>
                        </a:rPr>
                        <a:t>Cordoba</a:t>
                      </a:r>
                      <a:r>
                        <a:rPr lang="es-CO" sz="900" b="0" u="none" strike="noStrike" kern="1200" dirty="0">
                          <a:solidFill>
                            <a:schemeClr val="dk1"/>
                          </a:solidFill>
                          <a:latin typeface="Verdana" panose="020B0604030504040204" pitchFamily="34" charset="0"/>
                          <a:ea typeface="Verdana" panose="020B0604030504040204" pitchFamily="34" charset="0"/>
                          <a:cs typeface="+mn-cs"/>
                        </a:rPr>
                        <a:t>) por desbordamiento de diferentes canales (16/08/2025).</a:t>
                      </a:r>
                      <a:endParaRPr lang="es-ES" sz="900" b="1" u="none" strike="noStrike" kern="1200" dirty="0">
                        <a:solidFill>
                          <a:schemeClr val="dk1"/>
                        </a:solidFill>
                        <a:latin typeface="Verdana" panose="020B0604030504040204" pitchFamily="34" charset="0"/>
                        <a:ea typeface="Verdana" panose="020B0604030504040204" pitchFamily="34" charset="0"/>
                        <a:cs typeface="Arial Narrow"/>
                        <a:sym typeface="Arial Narrow"/>
                      </a:endParaRPr>
                    </a:p>
                  </a:txBody>
                  <a:tcPr marL="91444" marR="91444" marT="45555" marB="4555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4087038"/>
                  </a:ext>
                </a:extLst>
              </a:tr>
              <a:tr h="1073961">
                <a:tc>
                  <a:txBody>
                    <a:bodyPr/>
                    <a:lstStyle/>
                    <a:p>
                      <a:pPr marL="0" marR="0" lvl="0" indent="0" algn="ctr" rtl="0">
                        <a:lnSpc>
                          <a:spcPct val="107000"/>
                        </a:lnSpc>
                        <a:spcBef>
                          <a:spcPts val="0"/>
                        </a:spcBef>
                        <a:spcAft>
                          <a:spcPts val="0"/>
                        </a:spcAft>
                        <a:buClr>
                          <a:schemeClr val="dk1"/>
                        </a:buClr>
                        <a:buSzPts val="1050"/>
                        <a:buFont typeface="Noto Sans Symbols"/>
                        <a:buNone/>
                      </a:pPr>
                      <a:endParaRPr lang="es-CO" sz="800" b="1" u="none" strike="noStrike" cap="none">
                        <a:solidFill>
                          <a:schemeClr val="dk1"/>
                        </a:solidFill>
                        <a:latin typeface="Verdana" panose="020B0604030504040204" pitchFamily="34" charset="0"/>
                        <a:ea typeface="Verdana" panose="020B0604030504040204" pitchFamily="34" charset="0"/>
                        <a:cs typeface="Arial Narrow"/>
                        <a:sym typeface="Arial Narrow"/>
                      </a:endParaRPr>
                    </a:p>
                  </a:txBody>
                  <a:tcPr marL="91437" marR="91437" marT="45702" marB="4570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Cesar</a:t>
                      </a:r>
                      <a:endParaRPr lang="es-CO"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2" marR="91442" marT="45694" marB="456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alta del río Cesar</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2" marR="91442" marT="45694" marB="456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Noto Sans Symbols"/>
                        <a:buNone/>
                        <a:tabLst/>
                        <a:defRPr/>
                      </a:pPr>
                      <a:r>
                        <a:rPr lang="es-CO" sz="900" u="none" strike="noStrike" kern="1200" dirty="0">
                          <a:solidFill>
                            <a:schemeClr val="tx1"/>
                          </a:solidFill>
                          <a:latin typeface="Verdana" panose="020B0604030504040204" pitchFamily="34" charset="0"/>
                          <a:ea typeface="Verdana" panose="020B0604030504040204" pitchFamily="34" charset="0"/>
                        </a:rPr>
                        <a:t>Probabilidad de crecientes súbitas en la cuenca alta del río Cesar y sus afluentes</a:t>
                      </a:r>
                      <a:r>
                        <a:rPr lang="es-CO" sz="900" dirty="0"/>
                        <a:t>. </a:t>
                      </a:r>
                      <a:r>
                        <a:rPr lang="es-CO" sz="900" u="none" strike="noStrike" dirty="0">
                          <a:latin typeface="Verdana" panose="020B0604030504040204" pitchFamily="34" charset="0"/>
                          <a:ea typeface="Verdana" panose="020B0604030504040204" pitchFamily="34" charset="0"/>
                          <a:cs typeface="Arial Narrow"/>
                          <a:sym typeface="Arial Narrow"/>
                        </a:rPr>
                        <a:t>Se recomienda prestar especial atención a las riberas de los ríos Guatapurí y Badillo, en el municipio de Valledupar (Cesar), especialmente en sectores como los corregimientos de </a:t>
                      </a:r>
                      <a:r>
                        <a:rPr lang="es-CO" sz="900" u="none" strike="noStrike" dirty="0" err="1">
                          <a:latin typeface="Verdana" panose="020B0604030504040204" pitchFamily="34" charset="0"/>
                          <a:ea typeface="Verdana" panose="020B0604030504040204" pitchFamily="34" charset="0"/>
                          <a:cs typeface="Arial Narrow"/>
                          <a:sym typeface="Arial Narrow"/>
                        </a:rPr>
                        <a:t>Chemesquemena</a:t>
                      </a:r>
                      <a:r>
                        <a:rPr lang="es-CO" sz="900" u="none" strike="noStrike" dirty="0">
                          <a:latin typeface="Verdana" panose="020B0604030504040204" pitchFamily="34" charset="0"/>
                          <a:ea typeface="Verdana" panose="020B0604030504040204" pitchFamily="34" charset="0"/>
                          <a:cs typeface="Arial Narrow"/>
                          <a:sym typeface="Arial Narrow"/>
                        </a:rPr>
                        <a:t> y Vega Arriba. Igualmente, se recomienda vigilancia en la quebrada La Malena, a la altura del corregimiento de </a:t>
                      </a:r>
                      <a:r>
                        <a:rPr lang="es-CO" sz="900" u="none" strike="noStrike" dirty="0" err="1">
                          <a:latin typeface="Verdana" panose="020B0604030504040204" pitchFamily="34" charset="0"/>
                          <a:ea typeface="Verdana" panose="020B0604030504040204" pitchFamily="34" charset="0"/>
                          <a:cs typeface="Arial Narrow"/>
                          <a:sym typeface="Arial Narrow"/>
                        </a:rPr>
                        <a:t>Patillal</a:t>
                      </a:r>
                      <a:r>
                        <a:rPr lang="es-CO" sz="900" u="none" strike="noStrike" dirty="0">
                          <a:latin typeface="Verdana" panose="020B0604030504040204" pitchFamily="34" charset="0"/>
                          <a:ea typeface="Verdana" panose="020B0604030504040204" pitchFamily="34" charset="0"/>
                          <a:cs typeface="Arial Narrow"/>
                          <a:sym typeface="Arial Narrow"/>
                        </a:rPr>
                        <a:t> (Valledupar - Cesar). También se sugiere estar atentos en los municipios de San Juan del Cesar, El Molino y Villanueva (La Guajira). </a:t>
                      </a:r>
                      <a:endPar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a:endParaRPr>
                    </a:p>
                  </a:txBody>
                  <a:tcPr marL="91442" marR="91442" marT="45694" marB="45694"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18946144"/>
                  </a:ext>
                </a:extLst>
              </a:tr>
            </a:tbl>
          </a:graphicData>
        </a:graphic>
      </p:graphicFrame>
      <p:pic>
        <p:nvPicPr>
          <p:cNvPr id="15" name="Google Shape;350;p9">
            <a:extLst>
              <a:ext uri="{FF2B5EF4-FFF2-40B4-BE49-F238E27FC236}">
                <a16:creationId xmlns:a16="http://schemas.microsoft.com/office/drawing/2014/main" id="{3E1C2798-E7C4-4B97-B1DA-1D9A14F9484E}"/>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244598" y="4259263"/>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3203;p21" descr="Recurso 25.png">
            <a:extLst>
              <a:ext uri="{FF2B5EF4-FFF2-40B4-BE49-F238E27FC236}">
                <a16:creationId xmlns:a16="http://schemas.microsoft.com/office/drawing/2014/main" id="{30322CAE-F73E-4A14-6A4B-13DE52B3E89F}"/>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82864" y="3369176"/>
            <a:ext cx="471487" cy="47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Google Shape;3036;p14">
            <a:extLst>
              <a:ext uri="{FF2B5EF4-FFF2-40B4-BE49-F238E27FC236}">
                <a16:creationId xmlns:a16="http://schemas.microsoft.com/office/drawing/2014/main" id="{EAA7890E-CD06-E22A-9700-EFA64604D759}"/>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0"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04 de septiembre de 2025 18:00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sp>
        <p:nvSpPr>
          <p:cNvPr id="7" name="Google Shape;347;p9" descr="Recurso 25.png">
            <a:extLst>
              <a:ext uri="{FF2B5EF4-FFF2-40B4-BE49-F238E27FC236}">
                <a16:creationId xmlns:a16="http://schemas.microsoft.com/office/drawing/2014/main" id="{E61DBFC2-E6CD-7D9F-048B-7B5A8D138BF0}"/>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 name="Google Shape;353;p9" descr="Recurso 37.png">
            <a:extLst>
              <a:ext uri="{FF2B5EF4-FFF2-40B4-BE49-F238E27FC236}">
                <a16:creationId xmlns:a16="http://schemas.microsoft.com/office/drawing/2014/main" id="{353CA387-5CB8-6024-5789-50D6539299C2}"/>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1" name="Google Shape;353;p9" descr="Recurso 37.png">
            <a:extLst>
              <a:ext uri="{FF2B5EF4-FFF2-40B4-BE49-F238E27FC236}">
                <a16:creationId xmlns:a16="http://schemas.microsoft.com/office/drawing/2014/main" id="{2E52F71A-22B9-69A3-01C3-AEDBE5351E15}"/>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2" name="Google Shape;348;p9">
            <a:extLst>
              <a:ext uri="{FF2B5EF4-FFF2-40B4-BE49-F238E27FC236}">
                <a16:creationId xmlns:a16="http://schemas.microsoft.com/office/drawing/2014/main" id="{8ABF37F5-7CBE-DBA2-B371-CA0E2069CCBF}"/>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349;p9">
            <a:extLst>
              <a:ext uri="{FF2B5EF4-FFF2-40B4-BE49-F238E27FC236}">
                <a16:creationId xmlns:a16="http://schemas.microsoft.com/office/drawing/2014/main" id="{ECB56C00-CDC7-D298-B88E-F207C95F79AD}"/>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50;p9">
            <a:extLst>
              <a:ext uri="{FF2B5EF4-FFF2-40B4-BE49-F238E27FC236}">
                <a16:creationId xmlns:a16="http://schemas.microsoft.com/office/drawing/2014/main" id="{8CC7C238-CD67-844D-88B0-E47080F21DD8}"/>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351;p9" descr="Recurso 32.png">
            <a:extLst>
              <a:ext uri="{FF2B5EF4-FFF2-40B4-BE49-F238E27FC236}">
                <a16:creationId xmlns:a16="http://schemas.microsoft.com/office/drawing/2014/main" id="{000E8A56-02F4-2A35-1D79-3E785520D3E0}"/>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352;p9">
            <a:extLst>
              <a:ext uri="{FF2B5EF4-FFF2-40B4-BE49-F238E27FC236}">
                <a16:creationId xmlns:a16="http://schemas.microsoft.com/office/drawing/2014/main" id="{F817E49A-C23D-D085-7784-1737CF3BA1CD}"/>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354;p9" descr="Recurso 31.png">
            <a:extLst>
              <a:ext uri="{FF2B5EF4-FFF2-40B4-BE49-F238E27FC236}">
                <a16:creationId xmlns:a16="http://schemas.microsoft.com/office/drawing/2014/main" id="{391FD64F-4566-27DA-D911-02A247DD6090}"/>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158;p1" descr="Recurso 37.png">
            <a:extLst>
              <a:ext uri="{FF2B5EF4-FFF2-40B4-BE49-F238E27FC236}">
                <a16:creationId xmlns:a16="http://schemas.microsoft.com/office/drawing/2014/main" id="{9937B068-F6CC-D735-08B2-9556403A8F8B}"/>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476748" y="11730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358;p9">
            <a:extLst>
              <a:ext uri="{FF2B5EF4-FFF2-40B4-BE49-F238E27FC236}">
                <a16:creationId xmlns:a16="http://schemas.microsoft.com/office/drawing/2014/main" id="{E939741A-96B0-F487-48E6-870B86BC8014}"/>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92535" y="589459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oogle Shape;150;p1" descr="Recurso 25.png">
            <a:extLst>
              <a:ext uri="{FF2B5EF4-FFF2-40B4-BE49-F238E27FC236}">
                <a16:creationId xmlns:a16="http://schemas.microsoft.com/office/drawing/2014/main" id="{E8CAD0D9-1A74-E440-AFF1-4D74AB5A0405}"/>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88566" y="4645031"/>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150;p1" descr="Recurso 25.png">
            <a:extLst>
              <a:ext uri="{FF2B5EF4-FFF2-40B4-BE49-F238E27FC236}">
                <a16:creationId xmlns:a16="http://schemas.microsoft.com/office/drawing/2014/main" id="{6C48A43D-CE97-8A49-302D-6CF0063F0FB0}"/>
              </a:ext>
            </a:extLst>
          </p:cNvPr>
          <p:cNvPicPr preferRelativeResize="0">
            <a:picLocks noChangeAspect="1" noChangeArrowheads="1"/>
          </p:cNvPicPr>
          <p:nvPr/>
        </p:nvPicPr>
        <p:blipFill>
          <a:blip r:embed="rId15" cstate="print">
            <a:extLst>
              <a:ext uri="{BEBA8EAE-BF5A-486C-A8C5-ECC9F3942E4B}">
                <a14:imgProps xmlns:a14="http://schemas.microsoft.com/office/drawing/2010/main">
                  <a14:imgLayer r:embed="rId16">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8566"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oogle Shape;934;p22" descr="Recurso 39.png">
            <a:extLst>
              <a:ext uri="{FF2B5EF4-FFF2-40B4-BE49-F238E27FC236}">
                <a16:creationId xmlns:a16="http://schemas.microsoft.com/office/drawing/2014/main" id="{9ACB3F49-5BBF-5719-12EF-9409DFFA2E90}"/>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357;p9">
            <a:extLst>
              <a:ext uri="{FF2B5EF4-FFF2-40B4-BE49-F238E27FC236}">
                <a16:creationId xmlns:a16="http://schemas.microsoft.com/office/drawing/2014/main" id="{0E68DDF6-4976-019B-41D5-4370AD0DE440}"/>
              </a:ext>
            </a:extLst>
          </p:cNvPr>
          <p:cNvPicPr preferRelativeResize="0">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578248" y="524486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57;p9">
            <a:extLst>
              <a:ext uri="{FF2B5EF4-FFF2-40B4-BE49-F238E27FC236}">
                <a16:creationId xmlns:a16="http://schemas.microsoft.com/office/drawing/2014/main" id="{B85E2C14-F0AA-372E-445B-52606F1232FB}"/>
              </a:ext>
            </a:extLst>
          </p:cNvPr>
          <p:cNvPicPr preferRelativeResize="0">
            <a:picLocks noChangeAspect="1" noChangeArrowheads="1"/>
          </p:cNvPicPr>
          <p:nvPr/>
        </p:nvPicPr>
        <p:blipFill>
          <a:blip r:embed="rId19">
            <a:extLst>
              <a:ext uri="{28A0092B-C50C-407E-A947-70E740481C1C}">
                <a14:useLocalDpi xmlns:a14="http://schemas.microsoft.com/office/drawing/2010/main" val="0"/>
              </a:ext>
            </a:extLst>
          </a:blip>
          <a:srcRect/>
          <a:stretch/>
        </p:blipFill>
        <p:spPr bwMode="auto">
          <a:xfrm>
            <a:off x="4382070" y="2170693"/>
            <a:ext cx="473075" cy="45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158;p1" descr="Recurso 37.png">
            <a:extLst>
              <a:ext uri="{FF2B5EF4-FFF2-40B4-BE49-F238E27FC236}">
                <a16:creationId xmlns:a16="http://schemas.microsoft.com/office/drawing/2014/main" id="{9DA7D8E4-6128-5F5B-E976-126F595A13CB}"/>
              </a:ext>
            </a:extLst>
          </p:cNvPr>
          <p:cNvPicPr preferRelativeResize="0">
            <a:picLocks noChangeAspect="1" noChangeArrowheads="1"/>
          </p:cNvPicPr>
          <p:nvPr/>
        </p:nvPicPr>
        <p:blipFill>
          <a:blip r:embed="rId20" cstate="print">
            <a:extLst>
              <a:ext uri="{28A0092B-C50C-407E-A947-70E740481C1C}">
                <a14:useLocalDpi xmlns:a14="http://schemas.microsoft.com/office/drawing/2010/main" val="0"/>
              </a:ext>
            </a:extLst>
          </a:blip>
          <a:srcRect b="18539"/>
          <a:stretch>
            <a:fillRect/>
          </a:stretch>
        </p:blipFill>
        <p:spPr bwMode="auto">
          <a:xfrm>
            <a:off x="3235421" y="1974011"/>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158;p1" descr="Recurso 37.png">
            <a:extLst>
              <a:ext uri="{FF2B5EF4-FFF2-40B4-BE49-F238E27FC236}">
                <a16:creationId xmlns:a16="http://schemas.microsoft.com/office/drawing/2014/main" id="{7C13326B-ABC9-5CA0-78FB-1B96D4B87FF9}"/>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b="18539"/>
          <a:stretch>
            <a:fillRect/>
          </a:stretch>
        </p:blipFill>
        <p:spPr bwMode="auto">
          <a:xfrm>
            <a:off x="544332" y="4989138"/>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oogle Shape;357;p9">
            <a:extLst>
              <a:ext uri="{FF2B5EF4-FFF2-40B4-BE49-F238E27FC236}">
                <a16:creationId xmlns:a16="http://schemas.microsoft.com/office/drawing/2014/main" id="{A1D63230-B01F-D4BC-D4B5-D7341B41BAED}"/>
              </a:ext>
            </a:extLst>
          </p:cNvPr>
          <p:cNvPicPr preferRelativeResize="0">
            <a:picLocks noChangeAspect="1" noChangeArrowheads="1"/>
          </p:cNvPicPr>
          <p:nvPr/>
        </p:nvPicPr>
        <p:blipFill>
          <a:blip r:embed="rId21">
            <a:extLst>
              <a:ext uri="{28A0092B-C50C-407E-A947-70E740481C1C}">
                <a14:useLocalDpi xmlns:a14="http://schemas.microsoft.com/office/drawing/2010/main" val="0"/>
              </a:ext>
            </a:extLst>
          </a:blip>
          <a:srcRect/>
          <a:stretch/>
        </p:blipFill>
        <p:spPr bwMode="auto">
          <a:xfrm>
            <a:off x="4390701" y="4838529"/>
            <a:ext cx="473056" cy="467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1550786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19D270-AB24-6D85-4A93-D762FE131833}"/>
            </a:ext>
          </a:extLst>
        </p:cNvPr>
        <p:cNvGrpSpPr/>
        <p:nvPr/>
      </p:nvGrpSpPr>
      <p:grpSpPr>
        <a:xfrm>
          <a:off x="0" y="0"/>
          <a:ext cx="0" cy="0"/>
          <a:chOff x="0" y="0"/>
          <a:chExt cx="0" cy="0"/>
        </a:xfrm>
      </p:grpSpPr>
      <p:pic>
        <p:nvPicPr>
          <p:cNvPr id="468000" name="Google Shape;3393;p29" descr="O:\Mi unidad\OSPA\01. Tematicas\02. Hidrologia\01. Productos\01.Mapas_Alertas_Hidrologicas\temporales\jpg\Cuenca_baja_Magdalena.jpg">
            <a:extLst>
              <a:ext uri="{FF2B5EF4-FFF2-40B4-BE49-F238E27FC236}">
                <a16:creationId xmlns:a16="http://schemas.microsoft.com/office/drawing/2014/main" id="{FB754FAB-F351-6613-B0F4-017C2C48706D}"/>
              </a:ext>
            </a:extLst>
          </p:cNvPr>
          <p:cNvPicPr preferRelativeResize="0">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38811" y="1131095"/>
            <a:ext cx="4070350" cy="526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2" name="Google Shape;3394;p29">
            <a:extLst>
              <a:ext uri="{FF2B5EF4-FFF2-40B4-BE49-F238E27FC236}">
                <a16:creationId xmlns:a16="http://schemas.microsoft.com/office/drawing/2014/main" id="{C8D7057F-052B-31B8-B47D-0DF9D6682F72}"/>
              </a:ext>
            </a:extLst>
          </p:cNvPr>
          <p:cNvGraphicFramePr/>
          <p:nvPr>
            <p:extLst>
              <p:ext uri="{D42A27DB-BD31-4B8C-83A1-F6EECF244321}">
                <p14:modId xmlns:p14="http://schemas.microsoft.com/office/powerpoint/2010/main" val="1639262589"/>
              </p:ext>
            </p:extLst>
          </p:nvPr>
        </p:nvGraphicFramePr>
        <p:xfrm>
          <a:off x="4228182" y="2302882"/>
          <a:ext cx="7650000" cy="2700614"/>
        </p:xfrm>
        <a:graphic>
          <a:graphicData uri="http://schemas.openxmlformats.org/drawingml/2006/table">
            <a:tbl>
              <a:tblPr>
                <a:noFill/>
              </a:tblPr>
              <a:tblGrid>
                <a:gridCol w="575702">
                  <a:extLst>
                    <a:ext uri="{9D8B030D-6E8A-4147-A177-3AD203B41FA5}">
                      <a16:colId xmlns:a16="http://schemas.microsoft.com/office/drawing/2014/main" val="20000"/>
                    </a:ext>
                  </a:extLst>
                </a:gridCol>
                <a:gridCol w="1141964">
                  <a:extLst>
                    <a:ext uri="{9D8B030D-6E8A-4147-A177-3AD203B41FA5}">
                      <a16:colId xmlns:a16="http://schemas.microsoft.com/office/drawing/2014/main" val="20001"/>
                    </a:ext>
                  </a:extLst>
                </a:gridCol>
                <a:gridCol w="1581012">
                  <a:extLst>
                    <a:ext uri="{9D8B030D-6E8A-4147-A177-3AD203B41FA5}">
                      <a16:colId xmlns:a16="http://schemas.microsoft.com/office/drawing/2014/main" val="20002"/>
                    </a:ext>
                  </a:extLst>
                </a:gridCol>
                <a:gridCol w="4351322">
                  <a:extLst>
                    <a:ext uri="{9D8B030D-6E8A-4147-A177-3AD203B41FA5}">
                      <a16:colId xmlns:a16="http://schemas.microsoft.com/office/drawing/2014/main" val="20003"/>
                    </a:ext>
                  </a:extLst>
                </a:gridCol>
              </a:tblGrid>
              <a:tr h="330444">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a:solidFill>
                            <a:schemeClr val="lt1"/>
                          </a:solidFill>
                          <a:latin typeface="Verdana"/>
                          <a:ea typeface="Verdana"/>
                          <a:cs typeface="Verdana"/>
                          <a:sym typeface="Verdana"/>
                        </a:rPr>
                        <a:t>Subzona o </a:t>
                      </a: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a:solidFill>
                            <a:schemeClr val="lt1"/>
                          </a:solidFill>
                          <a:latin typeface="Verdana"/>
                          <a:ea typeface="Verdana"/>
                          <a:cs typeface="Verdana"/>
                          <a:sym typeface="Verdana"/>
                        </a:rPr>
                        <a:t>Cuenca Hidrográfica</a:t>
                      </a: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ES" sz="900" b="1" u="none" strike="noStrike" cap="none" dirty="0">
                          <a:solidFill>
                            <a:schemeClr val="lt1"/>
                          </a:solidFill>
                          <a:latin typeface="Verdana"/>
                          <a:ea typeface="Verdana"/>
                          <a:cs typeface="Verdana"/>
                          <a:sym typeface="Verdana"/>
                        </a:rPr>
                        <a:t>Descripción de la alerta hidrológica</a:t>
                      </a: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702323">
                <a:tc>
                  <a:txBody>
                    <a:bodyPr/>
                    <a:lstStyle/>
                    <a:p>
                      <a:pPr marL="0" marR="0" lvl="0" indent="0" algn="ctr" rtl="0">
                        <a:lnSpc>
                          <a:spcPct val="107000"/>
                        </a:lnSpc>
                        <a:spcBef>
                          <a:spcPts val="0"/>
                        </a:spcBef>
                        <a:spcAft>
                          <a:spcPts val="0"/>
                        </a:spcAft>
                        <a:buClr>
                          <a:schemeClr val="dk1"/>
                        </a:buClr>
                        <a:buSzPts val="1050"/>
                        <a:buFont typeface="Noto Sans Symbols"/>
                        <a:buNone/>
                      </a:pPr>
                      <a:endParaRPr lang="es-CO" sz="800" b="1"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7" marR="91437" marT="45702" marB="4570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u="none" strike="noStrike" cap="none" dirty="0">
                          <a:latin typeface="Verdana" panose="020B0604030504040204" pitchFamily="34" charset="0"/>
                          <a:ea typeface="Verdana" panose="020B0604030504040204" pitchFamily="34" charset="0"/>
                          <a:cs typeface="Arial Narrow"/>
                          <a:sym typeface="Arial Narrow"/>
                        </a:rPr>
                        <a:t>Cesar</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7" marR="91447" marT="45768" marB="4576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Cuenca media del río Cesar</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7" marR="91447" marT="45768" marB="4576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en la cuenca media del río Cesar, especial atención en los ríos </a:t>
                      </a:r>
                      <a:r>
                        <a:rPr lang="es-CO" sz="900" b="0" u="none" strike="noStrike" cap="none" dirty="0">
                          <a:latin typeface="Verdana" panose="020B0604030504040204" pitchFamily="34" charset="0"/>
                          <a:ea typeface="Verdana" panose="020B0604030504040204" pitchFamily="34" charset="0"/>
                          <a:cs typeface="Arial Narrow"/>
                          <a:sym typeface="Arial Narrow"/>
                        </a:rPr>
                        <a:t>Sororia, Maracas, Santo Tomás  y Tucuy, estos últimos en la Serranía del Perijá</a:t>
                      </a:r>
                      <a:r>
                        <a:rPr lang="es-CO" sz="900" u="none" strike="noStrike" cap="none" dirty="0">
                          <a:latin typeface="Verdana" panose="020B0604030504040204" pitchFamily="34" charset="0"/>
                          <a:ea typeface="Verdana" panose="020B0604030504040204" pitchFamily="34" charset="0"/>
                          <a:cs typeface="Arial Narrow"/>
                          <a:sym typeface="Arial Narrow"/>
                        </a:rPr>
                        <a:t>. Especial atención en los municipios de Valledupar, Pueblo Bello, Agustín Codazzi, La Paz, Becerril y </a:t>
                      </a:r>
                      <a:r>
                        <a:rPr lang="es-CO" sz="900" b="0" u="none" strike="noStrike" cap="none" dirty="0">
                          <a:latin typeface="Verdana" panose="020B0604030504040204" pitchFamily="34" charset="0"/>
                          <a:ea typeface="Verdana" panose="020B0604030504040204" pitchFamily="34" charset="0"/>
                          <a:cs typeface="Arial Narrow"/>
                          <a:sym typeface="Arial Narrow"/>
                        </a:rPr>
                        <a:t>La Jagua de Ibirico </a:t>
                      </a:r>
                      <a:r>
                        <a:rPr lang="es-CO" sz="900" u="none" strike="noStrike" cap="none" dirty="0">
                          <a:latin typeface="Verdana" panose="020B0604030504040204" pitchFamily="34" charset="0"/>
                          <a:ea typeface="Verdana" panose="020B0604030504040204" pitchFamily="34" charset="0"/>
                          <a:cs typeface="Arial Narrow"/>
                          <a:sym typeface="Arial Narrow"/>
                        </a:rPr>
                        <a:t>(Cesar).</a:t>
                      </a:r>
                      <a:endParaRPr lang="es-ES" sz="900" b="1" u="none" strike="noStrike" cap="none" dirty="0">
                        <a:latin typeface="Verdana" panose="020B0604030504040204" pitchFamily="34" charset="0"/>
                        <a:ea typeface="Verdana" panose="020B0604030504040204" pitchFamily="34" charset="0"/>
                        <a:cs typeface="Arial Narrow"/>
                        <a:sym typeface="Arial Narrow"/>
                      </a:endParaRPr>
                    </a:p>
                  </a:txBody>
                  <a:tcPr marL="91447" marR="91447" marT="45768" marB="4576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735749571"/>
                  </a:ext>
                </a:extLst>
              </a:tr>
              <a:tr h="643444">
                <a:tc>
                  <a:txBody>
                    <a:bodyPr/>
                    <a:lstStyle/>
                    <a:p>
                      <a:pPr marL="0" marR="0" lvl="0" indent="0" algn="ctr" rtl="0">
                        <a:lnSpc>
                          <a:spcPct val="107000"/>
                        </a:lnSpc>
                        <a:spcBef>
                          <a:spcPts val="0"/>
                        </a:spcBef>
                        <a:spcAft>
                          <a:spcPts val="0"/>
                        </a:spcAft>
                        <a:buClr>
                          <a:schemeClr val="dk1"/>
                        </a:buClr>
                        <a:buSzPts val="1050"/>
                        <a:buFont typeface="Noto Sans Symbols"/>
                        <a:buNone/>
                      </a:pPr>
                      <a:endParaRPr lang="es-CO" sz="800" b="1"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7" marR="91437" marT="45702" marB="4570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dirty="0">
                          <a:latin typeface="Verdana" panose="020B0604030504040204" pitchFamily="34" charset="0"/>
                          <a:ea typeface="Verdana" panose="020B0604030504040204" pitchFamily="34" charset="0"/>
                          <a:cs typeface="Arial Narrow"/>
                          <a:sym typeface="Arial Narrow"/>
                        </a:rPr>
                        <a:t>Cesar</a:t>
                      </a:r>
                      <a:endParaRPr lang="es-CO"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7" marR="91437"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Baja del río Cesar</a:t>
                      </a:r>
                    </a:p>
                  </a:txBody>
                  <a:tcPr marL="91437" marR="91437"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ES" sz="900" u="none" strike="noStrike" dirty="0">
                          <a:latin typeface="Verdana" panose="020B0604030504040204" pitchFamily="34" charset="0"/>
                          <a:ea typeface="Verdana" panose="020B0604030504040204" pitchFamily="34" charset="0"/>
                          <a:cs typeface="Arial Narrow"/>
                          <a:sym typeface="Arial Narrow"/>
                        </a:rPr>
                        <a:t>Probabilidad de crecientes súbitas en ríos afluentes de la cuenca baja del río Cesar. Especial atención a la altura del</a:t>
                      </a:r>
                      <a:r>
                        <a:rPr lang="es-ES" sz="900" u="none" strike="noStrike" baseline="0" dirty="0">
                          <a:latin typeface="Verdana" panose="020B0604030504040204" pitchFamily="34" charset="0"/>
                          <a:ea typeface="Verdana" panose="020B0604030504040204" pitchFamily="34" charset="0"/>
                          <a:cs typeface="Arial Narrow"/>
                          <a:sym typeface="Arial Narrow"/>
                        </a:rPr>
                        <a:t> municipio de Chimichagua y en el corregimiento </a:t>
                      </a:r>
                      <a:r>
                        <a:rPr lang="es-ES" sz="900" u="none" strike="noStrike" baseline="0" dirty="0" err="1">
                          <a:latin typeface="Verdana" panose="020B0604030504040204" pitchFamily="34" charset="0"/>
                          <a:ea typeface="Verdana" panose="020B0604030504040204" pitchFamily="34" charset="0"/>
                          <a:cs typeface="Arial Narrow"/>
                          <a:sym typeface="Arial Narrow"/>
                        </a:rPr>
                        <a:t>Saloa</a:t>
                      </a:r>
                      <a:r>
                        <a:rPr lang="es-ES" sz="900" u="none" strike="noStrike" baseline="0" dirty="0">
                          <a:latin typeface="Verdana" panose="020B0604030504040204" pitchFamily="34" charset="0"/>
                          <a:ea typeface="Verdana" panose="020B0604030504040204" pitchFamily="34" charset="0"/>
                          <a:cs typeface="Arial Narrow"/>
                          <a:sym typeface="Arial Narrow"/>
                        </a:rPr>
                        <a:t> (Cesar).</a:t>
                      </a:r>
                      <a:endPar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7" marR="91437"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36328414"/>
                  </a:ext>
                </a:extLst>
              </a:tr>
              <a:tr h="825885">
                <a:tc>
                  <a:txBody>
                    <a:bodyPr/>
                    <a:lstStyle/>
                    <a:p>
                      <a:pPr marL="0" marR="0" lvl="0" indent="0" algn="ctr" rtl="0">
                        <a:lnSpc>
                          <a:spcPct val="107000"/>
                        </a:lnSpc>
                        <a:spcBef>
                          <a:spcPts val="0"/>
                        </a:spcBef>
                        <a:spcAft>
                          <a:spcPts val="0"/>
                        </a:spcAft>
                        <a:buClr>
                          <a:schemeClr val="dk1"/>
                        </a:buClr>
                        <a:buSzPts val="1050"/>
                        <a:buFont typeface="Noto Sans Symbols"/>
                        <a:buNone/>
                      </a:pPr>
                      <a:endParaRPr lang="es-CO" sz="800" b="1"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7" marR="91437" marT="45702" marB="4570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Bajo Magdalena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7" marR="91437" marT="45568" marB="4556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Directos al bajo Magdalena entre El Banco y El Plato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7" marR="91437" marT="45568" marB="4556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a:buNone/>
                        <a:tabLst/>
                        <a:defRPr/>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incrementos súbitos en los niveles de los directos al bajo Magdalena, </a:t>
                      </a:r>
                      <a:r>
                        <a:rPr kumimoji="0" lang="es-ES" altLang="es-CO" sz="900" b="0" i="0" u="none" strike="noStrike" cap="none" normalizeH="0" baseline="0" dirty="0">
                          <a:ln>
                            <a:noFill/>
                          </a:ln>
                          <a:solidFill>
                            <a:srgbClr val="000000"/>
                          </a:solidFill>
                          <a:effectLst/>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rPr>
                        <a:t>entre los municipios de El Banco, Santa Ana y Plato (Magdalena), incluyendo </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el sector de Brazo de Loba (municipios de Magangué y Cicuco), y en el Brazo de Mompós (Mompós, San Zenón, </a:t>
                      </a:r>
                      <a:r>
                        <a:rPr lang="es-CO" sz="900" u="none" strike="noStrike" dirty="0" err="1">
                          <a:solidFill>
                            <a:schemeClr val="dk1"/>
                          </a:solidFill>
                          <a:latin typeface="Verdana" panose="020B0604030504040204" pitchFamily="34" charset="0"/>
                          <a:ea typeface="Verdana" panose="020B0604030504040204" pitchFamily="34" charset="0"/>
                          <a:cs typeface="Arial Narrow"/>
                          <a:sym typeface="Arial Narrow"/>
                        </a:rPr>
                        <a:t>Talaiga</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 Nuevo, Santa Ana y Santa Bárbara de Pinto). Especial atención en los municipios de Magangué y Santa Ana. </a:t>
                      </a:r>
                      <a:endParaRPr sz="90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7" marR="91437" marT="45568" marB="4556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11949235"/>
                  </a:ext>
                </a:extLst>
              </a:tr>
            </a:tbl>
          </a:graphicData>
        </a:graphic>
      </p:graphicFrame>
      <p:sp>
        <p:nvSpPr>
          <p:cNvPr id="6" name="Google Shape;3036;p14">
            <a:extLst>
              <a:ext uri="{FF2B5EF4-FFF2-40B4-BE49-F238E27FC236}">
                <a16:creationId xmlns:a16="http://schemas.microsoft.com/office/drawing/2014/main" id="{D24B5157-B477-B49D-6D99-9E81F1A73029}"/>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0"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04 de septiembre de 2025 18:00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sp>
        <p:nvSpPr>
          <p:cNvPr id="7" name="Google Shape;347;p9" descr="Recurso 25.png">
            <a:extLst>
              <a:ext uri="{FF2B5EF4-FFF2-40B4-BE49-F238E27FC236}">
                <a16:creationId xmlns:a16="http://schemas.microsoft.com/office/drawing/2014/main" id="{AD8C583B-58E1-36DD-BB55-AE4BB20ED416}"/>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0" name="Google Shape;353;p9" descr="Recurso 37.png">
            <a:extLst>
              <a:ext uri="{FF2B5EF4-FFF2-40B4-BE49-F238E27FC236}">
                <a16:creationId xmlns:a16="http://schemas.microsoft.com/office/drawing/2014/main" id="{AF0A4105-792A-D8B5-27A8-8487F8E5804B}"/>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1" name="Google Shape;353;p9" descr="Recurso 37.png">
            <a:extLst>
              <a:ext uri="{FF2B5EF4-FFF2-40B4-BE49-F238E27FC236}">
                <a16:creationId xmlns:a16="http://schemas.microsoft.com/office/drawing/2014/main" id="{FF327FB0-DB9F-6C75-FD4A-EF67C126BBE1}"/>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12" name="Google Shape;348;p9">
            <a:extLst>
              <a:ext uri="{FF2B5EF4-FFF2-40B4-BE49-F238E27FC236}">
                <a16:creationId xmlns:a16="http://schemas.microsoft.com/office/drawing/2014/main" id="{03F63DB7-52F9-A752-D914-C15637FC2CDB}"/>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349;p9">
            <a:extLst>
              <a:ext uri="{FF2B5EF4-FFF2-40B4-BE49-F238E27FC236}">
                <a16:creationId xmlns:a16="http://schemas.microsoft.com/office/drawing/2014/main" id="{855520BC-B82D-36C6-443C-05BBFDDA770C}"/>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50;p9">
            <a:extLst>
              <a:ext uri="{FF2B5EF4-FFF2-40B4-BE49-F238E27FC236}">
                <a16:creationId xmlns:a16="http://schemas.microsoft.com/office/drawing/2014/main" id="{AD8F1645-C211-2D58-961B-623EF051B99C}"/>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351;p9" descr="Recurso 32.png">
            <a:extLst>
              <a:ext uri="{FF2B5EF4-FFF2-40B4-BE49-F238E27FC236}">
                <a16:creationId xmlns:a16="http://schemas.microsoft.com/office/drawing/2014/main" id="{CF602275-752E-3F94-440E-637DF522F847}"/>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352;p9">
            <a:extLst>
              <a:ext uri="{FF2B5EF4-FFF2-40B4-BE49-F238E27FC236}">
                <a16:creationId xmlns:a16="http://schemas.microsoft.com/office/drawing/2014/main" id="{AD461D78-4418-044C-AE76-85ED0CAC8179}"/>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354;p9" descr="Recurso 31.png">
            <a:extLst>
              <a:ext uri="{FF2B5EF4-FFF2-40B4-BE49-F238E27FC236}">
                <a16:creationId xmlns:a16="http://schemas.microsoft.com/office/drawing/2014/main" id="{B2521C02-D8CE-47BF-1B5A-BBBD11DF5035}"/>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158;p1" descr="Recurso 37.png">
            <a:extLst>
              <a:ext uri="{FF2B5EF4-FFF2-40B4-BE49-F238E27FC236}">
                <a16:creationId xmlns:a16="http://schemas.microsoft.com/office/drawing/2014/main" id="{4F377F20-F7EA-4405-09FA-4C52A4808AE3}"/>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476748" y="11730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358;p9">
            <a:extLst>
              <a:ext uri="{FF2B5EF4-FFF2-40B4-BE49-F238E27FC236}">
                <a16:creationId xmlns:a16="http://schemas.microsoft.com/office/drawing/2014/main" id="{62FAA03E-A4D0-5DFD-B0EA-4032AFC694B8}"/>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2535" y="589459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oogle Shape;150;p1" descr="Recurso 25.png">
            <a:extLst>
              <a:ext uri="{FF2B5EF4-FFF2-40B4-BE49-F238E27FC236}">
                <a16:creationId xmlns:a16="http://schemas.microsoft.com/office/drawing/2014/main" id="{059EFC45-6176-4BC7-E075-3EFA7B0D6347}"/>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88566" y="4645031"/>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150;p1" descr="Recurso 25.png">
            <a:extLst>
              <a:ext uri="{FF2B5EF4-FFF2-40B4-BE49-F238E27FC236}">
                <a16:creationId xmlns:a16="http://schemas.microsoft.com/office/drawing/2014/main" id="{2661D6D1-1120-BDF2-D137-B76AB3E2F6EB}"/>
              </a:ext>
            </a:extLst>
          </p:cNvPr>
          <p:cNvPicPr preferRelativeResize="0">
            <a:picLocks noChangeAspect="1" noChangeArrowheads="1"/>
          </p:cNvPicPr>
          <p:nvPr/>
        </p:nvPicPr>
        <p:blipFill>
          <a:blip r:embed="rId14" cstate="print">
            <a:extLst>
              <a:ext uri="{BEBA8EAE-BF5A-486C-A8C5-ECC9F3942E4B}">
                <a14:imgProps xmlns:a14="http://schemas.microsoft.com/office/drawing/2010/main">
                  <a14:imgLayer r:embed="rId15">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8566"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oogle Shape;934;p22" descr="Recurso 39.png">
            <a:extLst>
              <a:ext uri="{FF2B5EF4-FFF2-40B4-BE49-F238E27FC236}">
                <a16:creationId xmlns:a16="http://schemas.microsoft.com/office/drawing/2014/main" id="{8874FE9D-732C-654F-6009-274A5503347D}"/>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357;p9">
            <a:extLst>
              <a:ext uri="{FF2B5EF4-FFF2-40B4-BE49-F238E27FC236}">
                <a16:creationId xmlns:a16="http://schemas.microsoft.com/office/drawing/2014/main" id="{B33254EE-4B15-9F77-37E6-1F109A75EE50}"/>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78248" y="524486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158;p1" descr="Recurso 37.png">
            <a:extLst>
              <a:ext uri="{FF2B5EF4-FFF2-40B4-BE49-F238E27FC236}">
                <a16:creationId xmlns:a16="http://schemas.microsoft.com/office/drawing/2014/main" id="{42A7456C-A3F3-A402-18E1-23B8D2934397}"/>
              </a:ext>
            </a:extLst>
          </p:cNvPr>
          <p:cNvPicPr preferRelativeResize="0">
            <a:picLocks noChangeAspect="1" noChangeArrowheads="1"/>
          </p:cNvPicPr>
          <p:nvPr/>
        </p:nvPicPr>
        <p:blipFill>
          <a:blip r:embed="rId18" cstate="print">
            <a:extLst>
              <a:ext uri="{28A0092B-C50C-407E-A947-70E740481C1C}">
                <a14:useLocalDpi xmlns:a14="http://schemas.microsoft.com/office/drawing/2010/main" val="0"/>
              </a:ext>
            </a:extLst>
          </a:blip>
          <a:srcRect b="18539"/>
          <a:stretch>
            <a:fillRect/>
          </a:stretch>
        </p:blipFill>
        <p:spPr bwMode="auto">
          <a:xfrm>
            <a:off x="3109574" y="2616614"/>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357;p9">
            <a:extLst>
              <a:ext uri="{FF2B5EF4-FFF2-40B4-BE49-F238E27FC236}">
                <a16:creationId xmlns:a16="http://schemas.microsoft.com/office/drawing/2014/main" id="{3B98F160-E723-C4FD-3A2D-93238869317E}"/>
              </a:ext>
            </a:extLst>
          </p:cNvPr>
          <p:cNvPicPr preferRelativeResize="0">
            <a:picLocks noChangeAspect="1" noChangeArrowheads="1"/>
          </p:cNvPicPr>
          <p:nvPr/>
        </p:nvPicPr>
        <p:blipFill>
          <a:blip r:embed="rId19">
            <a:extLst>
              <a:ext uri="{28A0092B-C50C-407E-A947-70E740481C1C}">
                <a14:useLocalDpi xmlns:a14="http://schemas.microsoft.com/office/drawing/2010/main" val="0"/>
              </a:ext>
            </a:extLst>
          </a:blip>
          <a:srcRect/>
          <a:stretch/>
        </p:blipFill>
        <p:spPr bwMode="auto">
          <a:xfrm>
            <a:off x="4280479" y="2809994"/>
            <a:ext cx="473056" cy="467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158;p1" descr="Recurso 37.png">
            <a:extLst>
              <a:ext uri="{FF2B5EF4-FFF2-40B4-BE49-F238E27FC236}">
                <a16:creationId xmlns:a16="http://schemas.microsoft.com/office/drawing/2014/main" id="{C8A3BED8-5856-D3B4-23D6-148924033FFC}"/>
              </a:ext>
            </a:extLst>
          </p:cNvPr>
          <p:cNvPicPr preferRelativeResize="0">
            <a:picLocks noChangeAspect="1" noChangeArrowheads="1"/>
          </p:cNvPicPr>
          <p:nvPr/>
        </p:nvPicPr>
        <p:blipFill>
          <a:blip r:embed="rId18" cstate="print">
            <a:extLst>
              <a:ext uri="{28A0092B-C50C-407E-A947-70E740481C1C}">
                <a14:useLocalDpi xmlns:a14="http://schemas.microsoft.com/office/drawing/2010/main" val="0"/>
              </a:ext>
            </a:extLst>
          </a:blip>
          <a:srcRect b="18539"/>
          <a:stretch>
            <a:fillRect/>
          </a:stretch>
        </p:blipFill>
        <p:spPr bwMode="auto">
          <a:xfrm>
            <a:off x="2780392" y="3637050"/>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158;p1" descr="Recurso 37.png">
            <a:extLst>
              <a:ext uri="{FF2B5EF4-FFF2-40B4-BE49-F238E27FC236}">
                <a16:creationId xmlns:a16="http://schemas.microsoft.com/office/drawing/2014/main" id="{00A2BE65-B1C9-B336-A11E-9EC0C5DF9833}"/>
              </a:ext>
            </a:extLst>
          </p:cNvPr>
          <p:cNvPicPr preferRelativeResize="0">
            <a:picLocks noChangeAspect="1" noChangeArrowheads="1"/>
          </p:cNvPicPr>
          <p:nvPr/>
        </p:nvPicPr>
        <p:blipFill>
          <a:blip r:embed="rId18" cstate="print">
            <a:extLst>
              <a:ext uri="{28A0092B-C50C-407E-A947-70E740481C1C}">
                <a14:useLocalDpi xmlns:a14="http://schemas.microsoft.com/office/drawing/2010/main" val="0"/>
              </a:ext>
            </a:extLst>
          </a:blip>
          <a:srcRect b="18539"/>
          <a:stretch>
            <a:fillRect/>
          </a:stretch>
        </p:blipFill>
        <p:spPr bwMode="auto">
          <a:xfrm>
            <a:off x="2253219" y="3752345"/>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oogle Shape;158;p1" descr="Recurso 37.png">
            <a:extLst>
              <a:ext uri="{FF2B5EF4-FFF2-40B4-BE49-F238E27FC236}">
                <a16:creationId xmlns:a16="http://schemas.microsoft.com/office/drawing/2014/main" id="{A822AA47-5F0E-2D3C-22C1-0A02B349D07D}"/>
              </a:ext>
            </a:extLst>
          </p:cNvPr>
          <p:cNvPicPr preferRelativeResize="0">
            <a:picLocks noChangeAspect="1" noChangeArrowheads="1"/>
          </p:cNvPicPr>
          <p:nvPr/>
        </p:nvPicPr>
        <p:blipFill>
          <a:blip r:embed="rId18" cstate="print">
            <a:extLst>
              <a:ext uri="{28A0092B-C50C-407E-A947-70E740481C1C}">
                <a14:useLocalDpi xmlns:a14="http://schemas.microsoft.com/office/drawing/2010/main" val="0"/>
              </a:ext>
            </a:extLst>
          </a:blip>
          <a:srcRect b="18539"/>
          <a:stretch>
            <a:fillRect/>
          </a:stretch>
        </p:blipFill>
        <p:spPr bwMode="auto">
          <a:xfrm>
            <a:off x="1910955" y="3549999"/>
            <a:ext cx="265113"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357;p9">
            <a:extLst>
              <a:ext uri="{FF2B5EF4-FFF2-40B4-BE49-F238E27FC236}">
                <a16:creationId xmlns:a16="http://schemas.microsoft.com/office/drawing/2014/main" id="{D14462B7-8901-C283-77BC-2F0BB62F605C}"/>
              </a:ext>
            </a:extLst>
          </p:cNvPr>
          <p:cNvPicPr preferRelativeResize="0">
            <a:picLocks noChangeAspect="1" noChangeArrowheads="1"/>
          </p:cNvPicPr>
          <p:nvPr/>
        </p:nvPicPr>
        <p:blipFill>
          <a:blip r:embed="rId20">
            <a:extLst>
              <a:ext uri="{28A0092B-C50C-407E-A947-70E740481C1C}">
                <a14:useLocalDpi xmlns:a14="http://schemas.microsoft.com/office/drawing/2010/main" val="0"/>
              </a:ext>
            </a:extLst>
          </a:blip>
          <a:srcRect/>
          <a:stretch/>
        </p:blipFill>
        <p:spPr bwMode="auto">
          <a:xfrm>
            <a:off x="4274326" y="4312344"/>
            <a:ext cx="485362" cy="467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oogle Shape;357;p9">
            <a:extLst>
              <a:ext uri="{FF2B5EF4-FFF2-40B4-BE49-F238E27FC236}">
                <a16:creationId xmlns:a16="http://schemas.microsoft.com/office/drawing/2014/main" id="{63D8F1F0-F4FA-071E-7BC9-D4B5532EAF6A}"/>
              </a:ext>
            </a:extLst>
          </p:cNvPr>
          <p:cNvPicPr preferRelativeResize="0">
            <a:picLocks noChangeAspect="1" noChangeArrowheads="1"/>
          </p:cNvPicPr>
          <p:nvPr/>
        </p:nvPicPr>
        <p:blipFill>
          <a:blip r:embed="rId21">
            <a:extLst>
              <a:ext uri="{28A0092B-C50C-407E-A947-70E740481C1C}">
                <a14:useLocalDpi xmlns:a14="http://schemas.microsoft.com/office/drawing/2010/main" val="0"/>
              </a:ext>
            </a:extLst>
          </a:blip>
          <a:srcRect/>
          <a:stretch/>
        </p:blipFill>
        <p:spPr bwMode="auto">
          <a:xfrm>
            <a:off x="4274326" y="3521363"/>
            <a:ext cx="48536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84941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F0FDFC-E099-67B9-05B4-BDB10E19FB20}"/>
            </a:ext>
          </a:extLst>
        </p:cNvPr>
        <p:cNvGrpSpPr/>
        <p:nvPr/>
      </p:nvGrpSpPr>
      <p:grpSpPr>
        <a:xfrm>
          <a:off x="0" y="0"/>
          <a:ext cx="0" cy="0"/>
          <a:chOff x="0" y="0"/>
          <a:chExt cx="0" cy="0"/>
        </a:xfrm>
      </p:grpSpPr>
      <p:pic>
        <p:nvPicPr>
          <p:cNvPr id="472066" name="Google Shape;3417;p30" descr="O:\Mi unidad\OSPA\01. Tematicas\02. Hidrologia\01. Productos\01.Mapas_Alertas_Hidrologicas\temporales\jpg\AH_Orinoco.jpg">
            <a:extLst>
              <a:ext uri="{FF2B5EF4-FFF2-40B4-BE49-F238E27FC236}">
                <a16:creationId xmlns:a16="http://schemas.microsoft.com/office/drawing/2014/main" id="{03BDA391-6315-0D6A-6BAB-69B2826DC24A}"/>
              </a:ext>
            </a:extLst>
          </p:cNvPr>
          <p:cNvPicPr preferRelativeResize="0">
            <a:picLocks noChangeAspect="1" noChangeArrowheads="1"/>
          </p:cNvPicPr>
          <p:nvPr/>
        </p:nvPicPr>
        <p:blipFill>
          <a:blip r:embed="rId3" r:link="rId4" cstate="hqprint">
            <a:extLst>
              <a:ext uri="{28A0092B-C50C-407E-A947-70E740481C1C}">
                <a14:useLocalDpi xmlns:a14="http://schemas.microsoft.com/office/drawing/2010/main" val="0"/>
              </a:ext>
            </a:extLst>
          </a:blip>
          <a:srcRect/>
          <a:stretch>
            <a:fillRect/>
          </a:stretch>
        </p:blipFill>
        <p:spPr bwMode="auto">
          <a:xfrm>
            <a:off x="65088" y="1759141"/>
            <a:ext cx="53244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Google Shape;3036;p14">
            <a:extLst>
              <a:ext uri="{FF2B5EF4-FFF2-40B4-BE49-F238E27FC236}">
                <a16:creationId xmlns:a16="http://schemas.microsoft.com/office/drawing/2014/main" id="{364E901B-7196-4B73-A3CB-C9AB21059247}"/>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0"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04 de septiembre de 2025 18:00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graphicFrame>
        <p:nvGraphicFramePr>
          <p:cNvPr id="4" name="Google Shape;3394;p29">
            <a:extLst>
              <a:ext uri="{FF2B5EF4-FFF2-40B4-BE49-F238E27FC236}">
                <a16:creationId xmlns:a16="http://schemas.microsoft.com/office/drawing/2014/main" id="{36045718-2D52-7DF8-149B-20C6D9F4D916}"/>
              </a:ext>
            </a:extLst>
          </p:cNvPr>
          <p:cNvGraphicFramePr/>
          <p:nvPr/>
        </p:nvGraphicFramePr>
        <p:xfrm>
          <a:off x="5372160" y="2658563"/>
          <a:ext cx="6735493" cy="2367012"/>
        </p:xfrm>
        <a:graphic>
          <a:graphicData uri="http://schemas.openxmlformats.org/drawingml/2006/table">
            <a:tbl>
              <a:tblPr>
                <a:noFill/>
              </a:tblPr>
              <a:tblGrid>
                <a:gridCol w="601596">
                  <a:extLst>
                    <a:ext uri="{9D8B030D-6E8A-4147-A177-3AD203B41FA5}">
                      <a16:colId xmlns:a16="http://schemas.microsoft.com/office/drawing/2014/main" val="20000"/>
                    </a:ext>
                  </a:extLst>
                </a:gridCol>
                <a:gridCol w="1095339">
                  <a:extLst>
                    <a:ext uri="{9D8B030D-6E8A-4147-A177-3AD203B41FA5}">
                      <a16:colId xmlns:a16="http://schemas.microsoft.com/office/drawing/2014/main" val="20001"/>
                    </a:ext>
                  </a:extLst>
                </a:gridCol>
                <a:gridCol w="1175140">
                  <a:extLst>
                    <a:ext uri="{9D8B030D-6E8A-4147-A177-3AD203B41FA5}">
                      <a16:colId xmlns:a16="http://schemas.microsoft.com/office/drawing/2014/main" val="20002"/>
                    </a:ext>
                  </a:extLst>
                </a:gridCol>
                <a:gridCol w="3863418">
                  <a:extLst>
                    <a:ext uri="{9D8B030D-6E8A-4147-A177-3AD203B41FA5}">
                      <a16:colId xmlns:a16="http://schemas.microsoft.com/office/drawing/2014/main" val="20003"/>
                    </a:ext>
                  </a:extLst>
                </a:gridCol>
              </a:tblGrid>
              <a:tr h="48086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a:solidFill>
                            <a:schemeClr val="lt1"/>
                          </a:solidFill>
                          <a:latin typeface="Verdana"/>
                          <a:ea typeface="Verdana"/>
                          <a:cs typeface="Verdana"/>
                          <a:sym typeface="Verdana"/>
                        </a:rPr>
                        <a:t>Zona Hidrográfica</a:t>
                      </a: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ES" sz="900" b="1" u="none" strike="noStrike" cap="none">
                          <a:solidFill>
                            <a:schemeClr val="lt1"/>
                          </a:solidFill>
                          <a:latin typeface="Verdana"/>
                          <a:ea typeface="Verdana"/>
                          <a:cs typeface="Verdana"/>
                          <a:sym typeface="Verdana"/>
                        </a:rPr>
                        <a:t>Descripción de la alerta hidrológica</a:t>
                      </a: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Inírida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4" marR="91444"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alta del río Inírida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4" marR="91444"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Niveles altos en la parte alta del río Inírida, se recomienda especial atención en los municipios de San José del Guaviare, El Retorno y Miraflores (Guaviare). </a:t>
                      </a:r>
                    </a:p>
                  </a:txBody>
                  <a:tcPr marL="91444" marR="91444"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50084502"/>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Inírida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4" marR="91444"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media del río Inírida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4" marR="91444"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Niveles altos en la parte media del río Inírida, se recomienda especial atención en zonas ribereñas de los municipios de San José del Guaviare, El Retorno y Miraflores (Guaviare), </a:t>
                      </a:r>
                      <a:r>
                        <a:rPr lang="es-ES"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Mapiripana</a:t>
                      </a: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Morichal y Inírida (Guainía). </a:t>
                      </a:r>
                    </a:p>
                  </a:txBody>
                  <a:tcPr marL="91444" marR="91444"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63902937"/>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a:latin typeface="Verdana" panose="020B0604030504040204" pitchFamily="34" charset="0"/>
                          <a:ea typeface="Verdana" panose="020B0604030504040204" pitchFamily="34" charset="0"/>
                          <a:cs typeface="Arial Narrow"/>
                          <a:sym typeface="Arial Narrow"/>
                        </a:rPr>
                        <a:t>Inírida</a:t>
                      </a:r>
                      <a:endParaRPr sz="900" b="0">
                        <a:solidFill>
                          <a:srgbClr val="000000"/>
                        </a:solidFill>
                        <a:latin typeface="Verdana" panose="020B0604030504040204" pitchFamily="34" charset="0"/>
                        <a:ea typeface="Verdana" panose="020B0604030504040204" pitchFamily="34" charset="0"/>
                        <a:cs typeface="Arial Narrow"/>
                        <a:sym typeface="Arial Narrow"/>
                      </a:endParaRPr>
                    </a:p>
                  </a:txBody>
                  <a:tcPr marL="91444" marR="91444"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baja del río Inírida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4" marR="91444"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Niveles altos en la parte baja del río Inírida a la altura del municipio de Inírida (Guainía). Especial atención en zonas ribereñas de dicho municipio. </a:t>
                      </a:r>
                    </a:p>
                  </a:txBody>
                  <a:tcPr marL="91444" marR="91444"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02041929"/>
                  </a:ext>
                </a:extLst>
              </a:tr>
            </a:tbl>
          </a:graphicData>
        </a:graphic>
      </p:graphicFrame>
      <p:pic>
        <p:nvPicPr>
          <p:cNvPr id="11" name="Google Shape;3183;p20">
            <a:extLst>
              <a:ext uri="{FF2B5EF4-FFF2-40B4-BE49-F238E27FC236}">
                <a16:creationId xmlns:a16="http://schemas.microsoft.com/office/drawing/2014/main" id="{2911D5CD-29DD-D874-0A8C-29607F5098C5}"/>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5434268" y="3244687"/>
            <a:ext cx="475228"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49;p9">
            <a:extLst>
              <a:ext uri="{FF2B5EF4-FFF2-40B4-BE49-F238E27FC236}">
                <a16:creationId xmlns:a16="http://schemas.microsoft.com/office/drawing/2014/main" id="{095A1369-ECA2-EE9B-46F8-618F5FFCFAD4}"/>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92247" y="4490905"/>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349;p9">
            <a:extLst>
              <a:ext uri="{FF2B5EF4-FFF2-40B4-BE49-F238E27FC236}">
                <a16:creationId xmlns:a16="http://schemas.microsoft.com/office/drawing/2014/main" id="{B48D81AA-C964-F211-FAFC-EC1804052A1E}"/>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25635" y="4207381"/>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349;p9">
            <a:extLst>
              <a:ext uri="{FF2B5EF4-FFF2-40B4-BE49-F238E27FC236}">
                <a16:creationId xmlns:a16="http://schemas.microsoft.com/office/drawing/2014/main" id="{B7DA58A1-73CB-72EC-9417-3BC256D3FECA}"/>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66345" y="4868862"/>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349;p9">
            <a:extLst>
              <a:ext uri="{FF2B5EF4-FFF2-40B4-BE49-F238E27FC236}">
                <a16:creationId xmlns:a16="http://schemas.microsoft.com/office/drawing/2014/main" id="{F4BE3FF4-B517-29ED-89D1-B31DB9E4B20A}"/>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85824" y="5013920"/>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349;p9">
            <a:extLst>
              <a:ext uri="{FF2B5EF4-FFF2-40B4-BE49-F238E27FC236}">
                <a16:creationId xmlns:a16="http://schemas.microsoft.com/office/drawing/2014/main" id="{1113599E-1835-9B88-1764-3D002F5BADA5}"/>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45280" y="5046464"/>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Google Shape;347;p9" descr="Recurso 25.png">
            <a:extLst>
              <a:ext uri="{FF2B5EF4-FFF2-40B4-BE49-F238E27FC236}">
                <a16:creationId xmlns:a16="http://schemas.microsoft.com/office/drawing/2014/main" id="{C4FBA17C-21CC-A587-6DC1-ADDBAA8AC3C3}"/>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5" name="Google Shape;353;p9" descr="Recurso 37.png">
            <a:extLst>
              <a:ext uri="{FF2B5EF4-FFF2-40B4-BE49-F238E27FC236}">
                <a16:creationId xmlns:a16="http://schemas.microsoft.com/office/drawing/2014/main" id="{251E4D13-2E68-6C1D-AA94-A9FCD4A11AC6}"/>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7" name="Google Shape;353;p9" descr="Recurso 37.png">
            <a:extLst>
              <a:ext uri="{FF2B5EF4-FFF2-40B4-BE49-F238E27FC236}">
                <a16:creationId xmlns:a16="http://schemas.microsoft.com/office/drawing/2014/main" id="{A86E614C-837B-4F51-7C39-48B2CA4850AE}"/>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8" name="Google Shape;348;p9">
            <a:extLst>
              <a:ext uri="{FF2B5EF4-FFF2-40B4-BE49-F238E27FC236}">
                <a16:creationId xmlns:a16="http://schemas.microsoft.com/office/drawing/2014/main" id="{461E9E4A-6301-D4EF-FECD-162DBC8EFA09}"/>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349;p9">
            <a:extLst>
              <a:ext uri="{FF2B5EF4-FFF2-40B4-BE49-F238E27FC236}">
                <a16:creationId xmlns:a16="http://schemas.microsoft.com/office/drawing/2014/main" id="{5B62DA72-A820-C900-6376-F9286A091836}"/>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350;p9">
            <a:extLst>
              <a:ext uri="{FF2B5EF4-FFF2-40B4-BE49-F238E27FC236}">
                <a16:creationId xmlns:a16="http://schemas.microsoft.com/office/drawing/2014/main" id="{B4E61E9E-814B-5050-3D10-72CEE3E993FB}"/>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351;p9" descr="Recurso 32.png">
            <a:extLst>
              <a:ext uri="{FF2B5EF4-FFF2-40B4-BE49-F238E27FC236}">
                <a16:creationId xmlns:a16="http://schemas.microsoft.com/office/drawing/2014/main" id="{6C250B01-C1AC-E18E-917C-4B6779FE753C}"/>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352;p9">
            <a:extLst>
              <a:ext uri="{FF2B5EF4-FFF2-40B4-BE49-F238E27FC236}">
                <a16:creationId xmlns:a16="http://schemas.microsoft.com/office/drawing/2014/main" id="{A9961884-805A-BC78-FFBF-4E873C119E04}"/>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354;p9" descr="Recurso 31.png">
            <a:extLst>
              <a:ext uri="{FF2B5EF4-FFF2-40B4-BE49-F238E27FC236}">
                <a16:creationId xmlns:a16="http://schemas.microsoft.com/office/drawing/2014/main" id="{52C9D1B2-D66F-7D6A-6052-C4DF02AEE944}"/>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oogle Shape;158;p1" descr="Recurso 37.png">
            <a:extLst>
              <a:ext uri="{FF2B5EF4-FFF2-40B4-BE49-F238E27FC236}">
                <a16:creationId xmlns:a16="http://schemas.microsoft.com/office/drawing/2014/main" id="{921935AC-BE07-84CD-366E-92A9E296665E}"/>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b="18539"/>
          <a:stretch>
            <a:fillRect/>
          </a:stretch>
        </p:blipFill>
        <p:spPr bwMode="auto">
          <a:xfrm>
            <a:off x="-476748" y="11730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357;p9">
            <a:extLst>
              <a:ext uri="{FF2B5EF4-FFF2-40B4-BE49-F238E27FC236}">
                <a16:creationId xmlns:a16="http://schemas.microsoft.com/office/drawing/2014/main" id="{24381820-C036-FF41-BBE1-369F1F400D56}"/>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98885" y="523154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oogle Shape;358;p9">
            <a:extLst>
              <a:ext uri="{FF2B5EF4-FFF2-40B4-BE49-F238E27FC236}">
                <a16:creationId xmlns:a16="http://schemas.microsoft.com/office/drawing/2014/main" id="{DAE26FD1-30C7-8C05-DF3C-477A62E3AA8E}"/>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92535" y="589459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oogle Shape;150;p1" descr="Recurso 25.png">
            <a:extLst>
              <a:ext uri="{FF2B5EF4-FFF2-40B4-BE49-F238E27FC236}">
                <a16:creationId xmlns:a16="http://schemas.microsoft.com/office/drawing/2014/main" id="{8811504E-0AD5-F24E-A0BE-3C9452CA38BC}"/>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88566" y="4645031"/>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oogle Shape;150;p1" descr="Recurso 25.png">
            <a:extLst>
              <a:ext uri="{FF2B5EF4-FFF2-40B4-BE49-F238E27FC236}">
                <a16:creationId xmlns:a16="http://schemas.microsoft.com/office/drawing/2014/main" id="{C63CB592-C417-6D35-D631-A321D0F0D2EC}"/>
              </a:ext>
            </a:extLst>
          </p:cNvPr>
          <p:cNvPicPr preferRelativeResize="0">
            <a:picLocks noChangeAspect="1" noChangeArrowheads="1"/>
          </p:cNvPicPr>
          <p:nvPr/>
        </p:nvPicPr>
        <p:blipFill>
          <a:blip r:embed="rId16" cstate="print">
            <a:extLst>
              <a:ext uri="{BEBA8EAE-BF5A-486C-A8C5-ECC9F3942E4B}">
                <a14:imgProps xmlns:a14="http://schemas.microsoft.com/office/drawing/2010/main">
                  <a14:imgLayer r:embed="rId17">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8566"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oogle Shape;934;p22" descr="Recurso 39.png">
            <a:extLst>
              <a:ext uri="{FF2B5EF4-FFF2-40B4-BE49-F238E27FC236}">
                <a16:creationId xmlns:a16="http://schemas.microsoft.com/office/drawing/2014/main" id="{FFC29C85-026D-EDF2-40E0-5CD41469C2FC}"/>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150;p1" descr="Recurso 25.png">
            <a:extLst>
              <a:ext uri="{FF2B5EF4-FFF2-40B4-BE49-F238E27FC236}">
                <a16:creationId xmlns:a16="http://schemas.microsoft.com/office/drawing/2014/main" id="{631BC8AB-4712-D5A3-423E-425F9B887273}"/>
              </a:ext>
            </a:extLst>
          </p:cNvPr>
          <p:cNvPicPr preferRelativeResize="0">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5435345" y="4481330"/>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357;p9">
            <a:extLst>
              <a:ext uri="{FF2B5EF4-FFF2-40B4-BE49-F238E27FC236}">
                <a16:creationId xmlns:a16="http://schemas.microsoft.com/office/drawing/2014/main" id="{966BFA98-095B-1621-B7C3-72E4A61EA355}"/>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425026" y="3855827"/>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691678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82" name="Imagen 4">
            <a:extLst>
              <a:ext uri="{FF2B5EF4-FFF2-40B4-BE49-F238E27FC236}">
                <a16:creationId xmlns:a16="http://schemas.microsoft.com/office/drawing/2014/main" id="{2FA1FDB6-D6AE-5E63-15A1-5FCF9516E76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36427" y="2982199"/>
            <a:ext cx="4946650" cy="801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Imagen 2">
            <a:extLst>
              <a:ext uri="{FF2B5EF4-FFF2-40B4-BE49-F238E27FC236}">
                <a16:creationId xmlns:a16="http://schemas.microsoft.com/office/drawing/2014/main" id="{04591F6F-8E4E-3D93-ED83-05CB2EB53C89}"/>
              </a:ext>
            </a:extLst>
          </p:cNvPr>
          <p:cNvPicPr>
            <a:picLocks noChangeAspect="1"/>
          </p:cNvPicPr>
          <p:nvPr/>
        </p:nvPicPr>
        <p:blipFill>
          <a:blip r:embed="rId3"/>
          <a:stretch>
            <a:fillRect/>
          </a:stretch>
        </p:blipFill>
        <p:spPr>
          <a:xfrm>
            <a:off x="-907792" y="5246983"/>
            <a:ext cx="353697" cy="1201601"/>
          </a:xfrm>
          <a:prstGeom prst="rect">
            <a:avLst/>
          </a:prstGeom>
        </p:spPr>
      </p:pic>
      <p:pic>
        <p:nvPicPr>
          <p:cNvPr id="5" name="Imagen 4">
            <a:extLst>
              <a:ext uri="{FF2B5EF4-FFF2-40B4-BE49-F238E27FC236}">
                <a16:creationId xmlns:a16="http://schemas.microsoft.com/office/drawing/2014/main" id="{60803F4A-45D1-9A93-3AF3-09DCE038B605}"/>
              </a:ext>
            </a:extLst>
          </p:cNvPr>
          <p:cNvPicPr>
            <a:picLocks noChangeAspect="1"/>
          </p:cNvPicPr>
          <p:nvPr/>
        </p:nvPicPr>
        <p:blipFill>
          <a:blip r:embed="rId4"/>
          <a:stretch>
            <a:fillRect/>
          </a:stretch>
        </p:blipFill>
        <p:spPr>
          <a:xfrm>
            <a:off x="7389364" y="5382722"/>
            <a:ext cx="4802636" cy="682058"/>
          </a:xfrm>
          <a:prstGeom prst="rect">
            <a:avLst/>
          </a:prstGeom>
        </p:spPr>
      </p:pic>
      <p:sp>
        <p:nvSpPr>
          <p:cNvPr id="430083" name="Marcador de texto 1">
            <a:extLst>
              <a:ext uri="{FF2B5EF4-FFF2-40B4-BE49-F238E27FC236}">
                <a16:creationId xmlns:a16="http://schemas.microsoft.com/office/drawing/2014/main" id="{8FDA445F-CEE0-4C3C-BE3D-21C08C0001CE}"/>
              </a:ext>
            </a:extLst>
          </p:cNvPr>
          <p:cNvSpPr>
            <a:spLocks noGrp="1" noChangeArrowheads="1"/>
          </p:cNvSpPr>
          <p:nvPr>
            <p:ph type="body" sz="quarter" idx="12"/>
          </p:nvPr>
        </p:nvSpPr>
        <p:spPr>
          <a:xfrm>
            <a:off x="5646295" y="1118546"/>
            <a:ext cx="6310393" cy="4592310"/>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r>
              <a:rPr lang="es-CO" sz="1600" dirty="0"/>
              <a:t>Durante las próximas horas se espera que continúen las condiciones de cielo mayormente nublado de forma generalizada en el territorio nacional, especialmente sobre la Región Pacífica y Caribe. Los mayores acumulados de precipitación se prevén en el centro y sur de Chocó, occidente de Valle del Cauca, occidente de Cauca, centro de Nariño, oriente de Antioquia, sur de Sucre, Bolívar, sur de Atlántico, Magdalena, sur de La Guajira, norte de Norte de Santander, centro de Amazonas, sur de Vaupés, sur de Guaviare y oriente de Caquetá.</a:t>
            </a:r>
          </a:p>
          <a:p>
            <a:r>
              <a:rPr lang="es-CO" sz="1600" dirty="0"/>
              <a:t>Para el Archipiélago de San Andrés, Providencia y Santa Catalina se pronostica cielo ligeramente nublado con predominio del tiempo seco, sin descartar algunas lloviznas esporádicas.</a:t>
            </a:r>
          </a:p>
          <a:p>
            <a:endParaRPr lang="es-ES" sz="1500" dirty="0"/>
          </a:p>
          <a:p>
            <a:endParaRPr lang="es-CO" sz="1500" dirty="0"/>
          </a:p>
        </p:txBody>
      </p:sp>
      <p:pic>
        <p:nvPicPr>
          <p:cNvPr id="1026" name="Picture 2">
            <a:extLst>
              <a:ext uri="{FF2B5EF4-FFF2-40B4-BE49-F238E27FC236}">
                <a16:creationId xmlns:a16="http://schemas.microsoft.com/office/drawing/2014/main" id="{C28B00D7-F1A6-3691-B762-7AF67C52ABF2}"/>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448574" y="1109921"/>
            <a:ext cx="5037826" cy="46870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891AE4-C1BD-B40F-06D8-DAD409E7587C}"/>
            </a:ext>
          </a:extLst>
        </p:cNvPr>
        <p:cNvGrpSpPr/>
        <p:nvPr/>
      </p:nvGrpSpPr>
      <p:grpSpPr>
        <a:xfrm>
          <a:off x="0" y="0"/>
          <a:ext cx="0" cy="0"/>
          <a:chOff x="0" y="0"/>
          <a:chExt cx="0" cy="0"/>
        </a:xfrm>
      </p:grpSpPr>
      <p:pic>
        <p:nvPicPr>
          <p:cNvPr id="472066" name="Google Shape;3417;p30" descr="O:\Mi unidad\OSPA\01. Tematicas\02. Hidrologia\01. Productos\01.Mapas_Alertas_Hidrologicas\temporales\jpg\AH_Orinoco.jpg">
            <a:extLst>
              <a:ext uri="{FF2B5EF4-FFF2-40B4-BE49-F238E27FC236}">
                <a16:creationId xmlns:a16="http://schemas.microsoft.com/office/drawing/2014/main" id="{BB4F816F-FAF0-990D-C16A-FC5FD9FAC7F8}"/>
              </a:ext>
            </a:extLst>
          </p:cNvPr>
          <p:cNvPicPr preferRelativeResize="0">
            <a:picLocks noChangeAspect="1" noChangeArrowheads="1"/>
          </p:cNvPicPr>
          <p:nvPr/>
        </p:nvPicPr>
        <p:blipFill>
          <a:blip r:embed="rId3" r:link="rId4" cstate="hqprint">
            <a:extLst>
              <a:ext uri="{28A0092B-C50C-407E-A947-70E740481C1C}">
                <a14:useLocalDpi xmlns:a14="http://schemas.microsoft.com/office/drawing/2010/main" val="0"/>
              </a:ext>
            </a:extLst>
          </a:blip>
          <a:srcRect/>
          <a:stretch>
            <a:fillRect/>
          </a:stretch>
        </p:blipFill>
        <p:spPr bwMode="auto">
          <a:xfrm>
            <a:off x="65088" y="1759141"/>
            <a:ext cx="53244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Google Shape;3036;p14">
            <a:extLst>
              <a:ext uri="{FF2B5EF4-FFF2-40B4-BE49-F238E27FC236}">
                <a16:creationId xmlns:a16="http://schemas.microsoft.com/office/drawing/2014/main" id="{BA1DC6CF-F80C-3592-3A19-7E630C629DEF}"/>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0"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04 de septiembre de 2025 18:00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graphicFrame>
        <p:nvGraphicFramePr>
          <p:cNvPr id="4" name="Google Shape;3394;p29">
            <a:extLst>
              <a:ext uri="{FF2B5EF4-FFF2-40B4-BE49-F238E27FC236}">
                <a16:creationId xmlns:a16="http://schemas.microsoft.com/office/drawing/2014/main" id="{5885067E-FDA5-ECBA-065A-90765537FA5D}"/>
              </a:ext>
            </a:extLst>
          </p:cNvPr>
          <p:cNvGraphicFramePr/>
          <p:nvPr>
            <p:extLst>
              <p:ext uri="{D42A27DB-BD31-4B8C-83A1-F6EECF244321}">
                <p14:modId xmlns:p14="http://schemas.microsoft.com/office/powerpoint/2010/main" val="1194873223"/>
              </p:ext>
            </p:extLst>
          </p:nvPr>
        </p:nvGraphicFramePr>
        <p:xfrm>
          <a:off x="5371541" y="2028165"/>
          <a:ext cx="6735493" cy="3591044"/>
        </p:xfrm>
        <a:graphic>
          <a:graphicData uri="http://schemas.openxmlformats.org/drawingml/2006/table">
            <a:tbl>
              <a:tblPr>
                <a:noFill/>
              </a:tblPr>
              <a:tblGrid>
                <a:gridCol w="601596">
                  <a:extLst>
                    <a:ext uri="{9D8B030D-6E8A-4147-A177-3AD203B41FA5}">
                      <a16:colId xmlns:a16="http://schemas.microsoft.com/office/drawing/2014/main" val="20000"/>
                    </a:ext>
                  </a:extLst>
                </a:gridCol>
                <a:gridCol w="1095339">
                  <a:extLst>
                    <a:ext uri="{9D8B030D-6E8A-4147-A177-3AD203B41FA5}">
                      <a16:colId xmlns:a16="http://schemas.microsoft.com/office/drawing/2014/main" val="20001"/>
                    </a:ext>
                  </a:extLst>
                </a:gridCol>
                <a:gridCol w="1175140">
                  <a:extLst>
                    <a:ext uri="{9D8B030D-6E8A-4147-A177-3AD203B41FA5}">
                      <a16:colId xmlns:a16="http://schemas.microsoft.com/office/drawing/2014/main" val="20002"/>
                    </a:ext>
                  </a:extLst>
                </a:gridCol>
                <a:gridCol w="3863418">
                  <a:extLst>
                    <a:ext uri="{9D8B030D-6E8A-4147-A177-3AD203B41FA5}">
                      <a16:colId xmlns:a16="http://schemas.microsoft.com/office/drawing/2014/main" val="20003"/>
                    </a:ext>
                  </a:extLst>
                </a:gridCol>
              </a:tblGrid>
              <a:tr h="48086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a:solidFill>
                            <a:schemeClr val="lt1"/>
                          </a:solidFill>
                          <a:latin typeface="Verdana"/>
                          <a:ea typeface="Verdana"/>
                          <a:cs typeface="Verdana"/>
                          <a:sym typeface="Verdana"/>
                        </a:rPr>
                        <a:t>Zona Hidrográfica</a:t>
                      </a: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a:solidFill>
                            <a:schemeClr val="lt1"/>
                          </a:solidFill>
                          <a:latin typeface="Verdana"/>
                          <a:ea typeface="Verdana"/>
                          <a:cs typeface="Verdana"/>
                          <a:sym typeface="Verdana"/>
                        </a:rPr>
                        <a:t>Subzona o </a:t>
                      </a: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a:solidFill>
                            <a:schemeClr val="lt1"/>
                          </a:solidFill>
                          <a:latin typeface="Verdana"/>
                          <a:ea typeface="Verdana"/>
                          <a:cs typeface="Verdana"/>
                          <a:sym typeface="Verdana"/>
                        </a:rPr>
                        <a:t>Cuenca Hidrográfica</a:t>
                      </a: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ES" sz="900" b="1" u="none" strike="noStrike" cap="none">
                          <a:solidFill>
                            <a:schemeClr val="lt1"/>
                          </a:solidFill>
                          <a:latin typeface="Verdana"/>
                          <a:ea typeface="Verdana"/>
                          <a:cs typeface="Verdana"/>
                          <a:sym typeface="Verdana"/>
                        </a:rPr>
                        <a:t>Descripción de la alerta hidrológica</a:t>
                      </a: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Guaviare</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1" marR="91431"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Losada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1" marR="91431"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825"/>
                        <a:buFont typeface="Arial"/>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Losada y sus afluentes. Especial atención en el municipio</a:t>
                      </a:r>
                      <a:r>
                        <a:rPr lang="es-CO" sz="900" b="0" u="none" strike="noStrike" baseline="0" dirty="0">
                          <a:solidFill>
                            <a:schemeClr val="dk1"/>
                          </a:solidFill>
                          <a:latin typeface="Verdana" panose="020B0604030504040204" pitchFamily="34" charset="0"/>
                          <a:ea typeface="Verdana" panose="020B0604030504040204" pitchFamily="34" charset="0"/>
                          <a:cs typeface="Arial Narrow"/>
                          <a:sym typeface="Arial Narrow"/>
                        </a:rPr>
                        <a:t> de la Macarena (Meta). </a:t>
                      </a:r>
                      <a:endParaRPr sz="900" dirty="0">
                        <a:latin typeface="Verdana" panose="020B0604030504040204" pitchFamily="34" charset="0"/>
                        <a:ea typeface="Verdana" panose="020B0604030504040204" pitchFamily="34" charset="0"/>
                      </a:endParaRPr>
                    </a:p>
                  </a:txBody>
                  <a:tcPr marL="91431" marR="91431"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6515840"/>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Guaviare</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1" marR="91431"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Guayabero alto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1" marR="91431"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825"/>
                        <a:buFont typeface="Arial"/>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Guayabero, en su parte alta y sus afluentes. </a:t>
                      </a:r>
                      <a:endParaRPr sz="900" dirty="0">
                        <a:latin typeface="Verdana" panose="020B0604030504040204" pitchFamily="34" charset="0"/>
                        <a:ea typeface="Verdana" panose="020B0604030504040204" pitchFamily="34" charset="0"/>
                      </a:endParaRPr>
                    </a:p>
                  </a:txBody>
                  <a:tcPr marL="91431" marR="91431"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27158202"/>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Guaviare</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1" marR="91431"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Guape</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1" marR="91431"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825"/>
                        <a:buFont typeface="Arial"/>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Guape y sus afluentes como el río Duda. Especial atención en los municipios de La Uribe y Mesetas. </a:t>
                      </a:r>
                      <a:endParaRPr sz="900" dirty="0">
                        <a:latin typeface="Verdana" panose="020B0604030504040204" pitchFamily="34" charset="0"/>
                        <a:ea typeface="Verdana" panose="020B0604030504040204" pitchFamily="34" charset="0"/>
                      </a:endParaRPr>
                    </a:p>
                  </a:txBody>
                  <a:tcPr marL="91431" marR="91431"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56362207"/>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Guaviare</a:t>
                      </a:r>
                      <a:endParaRPr lang="es-CO"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6" marR="91456" marT="45753" marB="4575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Güejar</a:t>
                      </a:r>
                      <a:endPar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6" marR="91456" marT="45753" marB="4575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cuenca del río Güejar y sus afluentes. Se recomienda especial atención entre los municipios de Mesetas, San Juan de Arama y Vistahermosa (Meta). </a:t>
                      </a:r>
                      <a:endParaRPr lang="es-CO" sz="900" b="0" u="none" strike="noStrike" dirty="0">
                        <a:solidFill>
                          <a:schemeClr val="tx1"/>
                        </a:solidFill>
                        <a:latin typeface="Verdana" panose="020B0604030504040204" pitchFamily="34" charset="0"/>
                        <a:ea typeface="Verdana" panose="020B0604030504040204" pitchFamily="34" charset="0"/>
                        <a:cs typeface="+mn-cs"/>
                        <a:sym typeface="Arial Narrow"/>
                      </a:endParaRPr>
                    </a:p>
                  </a:txBody>
                  <a:tcPr marL="91456" marR="91456" marT="45753" marB="4575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64675200"/>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Guaviare</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4" marR="91444" marT="45753" marB="4575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Bajo río Guayabero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4" marR="91444" marT="45753" marB="4575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77"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CO"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Crecientes súbitas en la parte baja del río Guayabero y sus afluentes, especial atención en los municipios de La Macarena, Vistahermosa, Puerto Rico y San José del Guaviare. </a:t>
                      </a:r>
                      <a:endParaRPr lang="es-CO" sz="900" b="0" u="none" strike="noStrike" kern="1200" dirty="0">
                        <a:solidFill>
                          <a:schemeClr val="dk1"/>
                        </a:solidFill>
                        <a:latin typeface="Verdana" panose="020B0604030504040204" pitchFamily="34" charset="0"/>
                        <a:ea typeface="Verdana" panose="020B0604030504040204" pitchFamily="34" charset="0"/>
                      </a:endParaRPr>
                    </a:p>
                  </a:txBody>
                  <a:tcPr marL="91444" marR="91444" marT="45753" marB="4575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88145968"/>
                  </a:ext>
                </a:extLst>
              </a:tr>
            </a:tbl>
          </a:graphicData>
        </a:graphic>
      </p:graphicFrame>
      <p:sp>
        <p:nvSpPr>
          <p:cNvPr id="3" name="Google Shape;347;p9" descr="Recurso 25.png">
            <a:extLst>
              <a:ext uri="{FF2B5EF4-FFF2-40B4-BE49-F238E27FC236}">
                <a16:creationId xmlns:a16="http://schemas.microsoft.com/office/drawing/2014/main" id="{4C0DA4D5-C990-BA56-B57B-9D1C053FB533}"/>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5" name="Google Shape;353;p9" descr="Recurso 37.png">
            <a:extLst>
              <a:ext uri="{FF2B5EF4-FFF2-40B4-BE49-F238E27FC236}">
                <a16:creationId xmlns:a16="http://schemas.microsoft.com/office/drawing/2014/main" id="{15C662B8-FF88-5862-518A-D5A2D46C7D00}"/>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7" name="Google Shape;353;p9" descr="Recurso 37.png">
            <a:extLst>
              <a:ext uri="{FF2B5EF4-FFF2-40B4-BE49-F238E27FC236}">
                <a16:creationId xmlns:a16="http://schemas.microsoft.com/office/drawing/2014/main" id="{6D8B1136-82E9-8A1A-7910-8DACB666E548}"/>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8" name="Google Shape;348;p9">
            <a:extLst>
              <a:ext uri="{FF2B5EF4-FFF2-40B4-BE49-F238E27FC236}">
                <a16:creationId xmlns:a16="http://schemas.microsoft.com/office/drawing/2014/main" id="{0376866D-1248-24DC-5CDB-4DD500A223C0}"/>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349;p9">
            <a:extLst>
              <a:ext uri="{FF2B5EF4-FFF2-40B4-BE49-F238E27FC236}">
                <a16:creationId xmlns:a16="http://schemas.microsoft.com/office/drawing/2014/main" id="{F06A6D44-C635-AA0B-D92D-72CEDE3946B5}"/>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350;p9">
            <a:extLst>
              <a:ext uri="{FF2B5EF4-FFF2-40B4-BE49-F238E27FC236}">
                <a16:creationId xmlns:a16="http://schemas.microsoft.com/office/drawing/2014/main" id="{0E72D832-606B-2D93-AF18-0DD3C7F98025}"/>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351;p9" descr="Recurso 32.png">
            <a:extLst>
              <a:ext uri="{FF2B5EF4-FFF2-40B4-BE49-F238E27FC236}">
                <a16:creationId xmlns:a16="http://schemas.microsoft.com/office/drawing/2014/main" id="{6DF03C0A-BA3B-421C-7A7E-CA2164232B70}"/>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352;p9">
            <a:extLst>
              <a:ext uri="{FF2B5EF4-FFF2-40B4-BE49-F238E27FC236}">
                <a16:creationId xmlns:a16="http://schemas.microsoft.com/office/drawing/2014/main" id="{D6824858-A182-6D1E-46EA-8ED05479A910}"/>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354;p9" descr="Recurso 31.png">
            <a:extLst>
              <a:ext uri="{FF2B5EF4-FFF2-40B4-BE49-F238E27FC236}">
                <a16:creationId xmlns:a16="http://schemas.microsoft.com/office/drawing/2014/main" id="{3FE64E7B-E9FA-CE7C-7ED3-3DC247761DC3}"/>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oogle Shape;158;p1" descr="Recurso 37.png">
            <a:extLst>
              <a:ext uri="{FF2B5EF4-FFF2-40B4-BE49-F238E27FC236}">
                <a16:creationId xmlns:a16="http://schemas.microsoft.com/office/drawing/2014/main" id="{12AE5274-E930-95D9-2CC0-544FFA065EF8}"/>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476748" y="11730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357;p9">
            <a:extLst>
              <a:ext uri="{FF2B5EF4-FFF2-40B4-BE49-F238E27FC236}">
                <a16:creationId xmlns:a16="http://schemas.microsoft.com/office/drawing/2014/main" id="{D3BE4C97-8799-BAE2-0CA6-238DD8A51273}"/>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2535" y="5298430"/>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oogle Shape;358;p9">
            <a:extLst>
              <a:ext uri="{FF2B5EF4-FFF2-40B4-BE49-F238E27FC236}">
                <a16:creationId xmlns:a16="http://schemas.microsoft.com/office/drawing/2014/main" id="{359D11C2-2C65-3F5C-B274-2DE67131062B}"/>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92535" y="589459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oogle Shape;150;p1" descr="Recurso 25.png">
            <a:extLst>
              <a:ext uri="{FF2B5EF4-FFF2-40B4-BE49-F238E27FC236}">
                <a16:creationId xmlns:a16="http://schemas.microsoft.com/office/drawing/2014/main" id="{F93DF583-F576-1D2D-AA8E-49711E69F326}"/>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88566" y="4645031"/>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oogle Shape;150;p1" descr="Recurso 25.png">
            <a:extLst>
              <a:ext uri="{FF2B5EF4-FFF2-40B4-BE49-F238E27FC236}">
                <a16:creationId xmlns:a16="http://schemas.microsoft.com/office/drawing/2014/main" id="{487C5B89-F7FB-7EE5-1162-86F4E1665290}"/>
              </a:ext>
            </a:extLst>
          </p:cNvPr>
          <p:cNvPicPr preferRelativeResize="0">
            <a:picLocks noChangeAspect="1" noChangeArrowheads="1"/>
          </p:cNvPicPr>
          <p:nvPr/>
        </p:nvPicPr>
        <p:blipFill>
          <a:blip r:embed="rId15" cstate="print">
            <a:extLst>
              <a:ext uri="{BEBA8EAE-BF5A-486C-A8C5-ECC9F3942E4B}">
                <a14:imgProps xmlns:a14="http://schemas.microsoft.com/office/drawing/2010/main">
                  <a14:imgLayer r:embed="rId16">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8566"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oogle Shape;934;p22" descr="Recurso 39.png">
            <a:extLst>
              <a:ext uri="{FF2B5EF4-FFF2-40B4-BE49-F238E27FC236}">
                <a16:creationId xmlns:a16="http://schemas.microsoft.com/office/drawing/2014/main" id="{A6B13D85-C951-BA12-E669-E2AAF99CBB83}"/>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158;p1" descr="Recurso 37.png">
            <a:extLst>
              <a:ext uri="{FF2B5EF4-FFF2-40B4-BE49-F238E27FC236}">
                <a16:creationId xmlns:a16="http://schemas.microsoft.com/office/drawing/2014/main" id="{DF394C62-7C1F-100E-1D09-8999D0907026}"/>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638360" y="4641676"/>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3183;p20">
            <a:extLst>
              <a:ext uri="{FF2B5EF4-FFF2-40B4-BE49-F238E27FC236}">
                <a16:creationId xmlns:a16="http://schemas.microsoft.com/office/drawing/2014/main" id="{5142D897-7FAA-064B-43F3-BC5EE5804A29}"/>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5439271" y="5086107"/>
            <a:ext cx="475228" cy="463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158;p1" descr="Recurso 37.png">
            <a:extLst>
              <a:ext uri="{FF2B5EF4-FFF2-40B4-BE49-F238E27FC236}">
                <a16:creationId xmlns:a16="http://schemas.microsoft.com/office/drawing/2014/main" id="{F203750C-2D4B-4B77-C792-9139556F2E2C}"/>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709109" y="4977281"/>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158;p1" descr="Recurso 37.png">
            <a:extLst>
              <a:ext uri="{FF2B5EF4-FFF2-40B4-BE49-F238E27FC236}">
                <a16:creationId xmlns:a16="http://schemas.microsoft.com/office/drawing/2014/main" id="{D5A60694-C6A1-8E4D-C90A-7074A660CFD9}"/>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743930" y="4306072"/>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158;p1" descr="Recurso 37.png">
            <a:extLst>
              <a:ext uri="{FF2B5EF4-FFF2-40B4-BE49-F238E27FC236}">
                <a16:creationId xmlns:a16="http://schemas.microsoft.com/office/drawing/2014/main" id="{F8544F5F-0866-BDFB-499E-9E5A3BEF2710}"/>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1065993" y="4497676"/>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358;p9">
            <a:extLst>
              <a:ext uri="{FF2B5EF4-FFF2-40B4-BE49-F238E27FC236}">
                <a16:creationId xmlns:a16="http://schemas.microsoft.com/office/drawing/2014/main" id="{64732730-7D34-F1F9-B39A-28BD3CD2ACC1}"/>
              </a:ext>
            </a:extLst>
          </p:cNvPr>
          <p:cNvPicPr preferRelativeResize="0">
            <a:picLocks noChangeAspect="1" noChangeArrowheads="1"/>
          </p:cNvPicPr>
          <p:nvPr/>
        </p:nvPicPr>
        <p:blipFill>
          <a:blip r:embed="rId19">
            <a:extLst>
              <a:ext uri="{28A0092B-C50C-407E-A947-70E740481C1C}">
                <a14:useLocalDpi xmlns:a14="http://schemas.microsoft.com/office/drawing/2010/main" val="0"/>
              </a:ext>
            </a:extLst>
          </a:blip>
          <a:srcRect/>
          <a:stretch/>
        </p:blipFill>
        <p:spPr bwMode="auto">
          <a:xfrm>
            <a:off x="5436379" y="2600325"/>
            <a:ext cx="481013"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358;p9">
            <a:extLst>
              <a:ext uri="{FF2B5EF4-FFF2-40B4-BE49-F238E27FC236}">
                <a16:creationId xmlns:a16="http://schemas.microsoft.com/office/drawing/2014/main" id="{33FFF8F0-F411-2F44-8D01-39E8CEAD3958}"/>
              </a:ext>
            </a:extLst>
          </p:cNvPr>
          <p:cNvPicPr preferRelativeResize="0">
            <a:picLocks noChangeAspect="1" noChangeArrowheads="1"/>
          </p:cNvPicPr>
          <p:nvPr/>
        </p:nvPicPr>
        <p:blipFill>
          <a:blip r:embed="rId19">
            <a:extLst>
              <a:ext uri="{28A0092B-C50C-407E-A947-70E740481C1C}">
                <a14:useLocalDpi xmlns:a14="http://schemas.microsoft.com/office/drawing/2010/main" val="0"/>
              </a:ext>
            </a:extLst>
          </a:blip>
          <a:srcRect/>
          <a:stretch/>
        </p:blipFill>
        <p:spPr bwMode="auto">
          <a:xfrm>
            <a:off x="5436379" y="3221265"/>
            <a:ext cx="481013"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Google Shape;358;p9">
            <a:extLst>
              <a:ext uri="{FF2B5EF4-FFF2-40B4-BE49-F238E27FC236}">
                <a16:creationId xmlns:a16="http://schemas.microsoft.com/office/drawing/2014/main" id="{A88BC9A6-5A3A-FF57-9DBE-C29160E22715}"/>
              </a:ext>
            </a:extLst>
          </p:cNvPr>
          <p:cNvPicPr preferRelativeResize="0">
            <a:picLocks noChangeAspect="1" noChangeArrowheads="1"/>
          </p:cNvPicPr>
          <p:nvPr/>
        </p:nvPicPr>
        <p:blipFill>
          <a:blip r:embed="rId19">
            <a:extLst>
              <a:ext uri="{28A0092B-C50C-407E-A947-70E740481C1C}">
                <a14:useLocalDpi xmlns:a14="http://schemas.microsoft.com/office/drawing/2010/main" val="0"/>
              </a:ext>
            </a:extLst>
          </a:blip>
          <a:srcRect/>
          <a:stretch/>
        </p:blipFill>
        <p:spPr bwMode="auto">
          <a:xfrm>
            <a:off x="5436379" y="3819892"/>
            <a:ext cx="481013"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358;p9">
            <a:extLst>
              <a:ext uri="{FF2B5EF4-FFF2-40B4-BE49-F238E27FC236}">
                <a16:creationId xmlns:a16="http://schemas.microsoft.com/office/drawing/2014/main" id="{BD139F66-C5E9-9F73-54CD-38C70459EA0B}"/>
              </a:ext>
            </a:extLst>
          </p:cNvPr>
          <p:cNvPicPr preferRelativeResize="0">
            <a:picLocks noChangeAspect="1" noChangeArrowheads="1"/>
          </p:cNvPicPr>
          <p:nvPr/>
        </p:nvPicPr>
        <p:blipFill>
          <a:blip r:embed="rId19">
            <a:extLst>
              <a:ext uri="{28A0092B-C50C-407E-A947-70E740481C1C}">
                <a14:useLocalDpi xmlns:a14="http://schemas.microsoft.com/office/drawing/2010/main" val="0"/>
              </a:ext>
            </a:extLst>
          </a:blip>
          <a:srcRect/>
          <a:stretch/>
        </p:blipFill>
        <p:spPr bwMode="auto">
          <a:xfrm>
            <a:off x="5436379" y="4432501"/>
            <a:ext cx="481013"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54;p9" descr="Recurso 31.png">
            <a:extLst>
              <a:ext uri="{FF2B5EF4-FFF2-40B4-BE49-F238E27FC236}">
                <a16:creationId xmlns:a16="http://schemas.microsoft.com/office/drawing/2014/main" id="{82086150-E393-4DBD-A6D2-6715C4866101}"/>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l="11145" r="26974"/>
          <a:stretch>
            <a:fillRect/>
          </a:stretch>
        </p:blipFill>
        <p:spPr bwMode="auto">
          <a:xfrm>
            <a:off x="1155527" y="4851906"/>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085959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69EC79-7BE8-FB4C-3218-6BA0C6DA257B}"/>
            </a:ext>
          </a:extLst>
        </p:cNvPr>
        <p:cNvGrpSpPr/>
        <p:nvPr/>
      </p:nvGrpSpPr>
      <p:grpSpPr>
        <a:xfrm>
          <a:off x="0" y="0"/>
          <a:ext cx="0" cy="0"/>
          <a:chOff x="0" y="0"/>
          <a:chExt cx="0" cy="0"/>
        </a:xfrm>
      </p:grpSpPr>
      <p:pic>
        <p:nvPicPr>
          <p:cNvPr id="472066" name="Google Shape;3417;p30" descr="O:\Mi unidad\OSPA\01. Tematicas\02. Hidrologia\01. Productos\01.Mapas_Alertas_Hidrologicas\temporales\jpg\AH_Orinoco.jpg">
            <a:extLst>
              <a:ext uri="{FF2B5EF4-FFF2-40B4-BE49-F238E27FC236}">
                <a16:creationId xmlns:a16="http://schemas.microsoft.com/office/drawing/2014/main" id="{D4204494-F68B-19F5-6BE0-DB4F2241A17E}"/>
              </a:ext>
            </a:extLst>
          </p:cNvPr>
          <p:cNvPicPr preferRelativeResize="0">
            <a:picLocks noChangeAspect="1" noChangeArrowheads="1"/>
          </p:cNvPicPr>
          <p:nvPr/>
        </p:nvPicPr>
        <p:blipFill>
          <a:blip r:embed="rId3" r:link="rId4" cstate="hqprint">
            <a:extLst>
              <a:ext uri="{28A0092B-C50C-407E-A947-70E740481C1C}">
                <a14:useLocalDpi xmlns:a14="http://schemas.microsoft.com/office/drawing/2010/main" val="0"/>
              </a:ext>
            </a:extLst>
          </a:blip>
          <a:srcRect/>
          <a:stretch>
            <a:fillRect/>
          </a:stretch>
        </p:blipFill>
        <p:spPr bwMode="auto">
          <a:xfrm>
            <a:off x="65088" y="1759141"/>
            <a:ext cx="53244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Google Shape;3036;p14">
            <a:extLst>
              <a:ext uri="{FF2B5EF4-FFF2-40B4-BE49-F238E27FC236}">
                <a16:creationId xmlns:a16="http://schemas.microsoft.com/office/drawing/2014/main" id="{013464C0-4223-6640-9E75-9A0D31D17269}"/>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0"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04 de septiembre de 2025 18:00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graphicFrame>
        <p:nvGraphicFramePr>
          <p:cNvPr id="4" name="Google Shape;3394;p29">
            <a:extLst>
              <a:ext uri="{FF2B5EF4-FFF2-40B4-BE49-F238E27FC236}">
                <a16:creationId xmlns:a16="http://schemas.microsoft.com/office/drawing/2014/main" id="{DF08D812-8179-46F9-0E54-9E7AA70C6929}"/>
              </a:ext>
            </a:extLst>
          </p:cNvPr>
          <p:cNvGraphicFramePr/>
          <p:nvPr/>
        </p:nvGraphicFramePr>
        <p:xfrm>
          <a:off x="5371541" y="2366493"/>
          <a:ext cx="6735493" cy="3108792"/>
        </p:xfrm>
        <a:graphic>
          <a:graphicData uri="http://schemas.openxmlformats.org/drawingml/2006/table">
            <a:tbl>
              <a:tblPr>
                <a:noFill/>
              </a:tblPr>
              <a:tblGrid>
                <a:gridCol w="601596">
                  <a:extLst>
                    <a:ext uri="{9D8B030D-6E8A-4147-A177-3AD203B41FA5}">
                      <a16:colId xmlns:a16="http://schemas.microsoft.com/office/drawing/2014/main" val="20000"/>
                    </a:ext>
                  </a:extLst>
                </a:gridCol>
                <a:gridCol w="1095339">
                  <a:extLst>
                    <a:ext uri="{9D8B030D-6E8A-4147-A177-3AD203B41FA5}">
                      <a16:colId xmlns:a16="http://schemas.microsoft.com/office/drawing/2014/main" val="20001"/>
                    </a:ext>
                  </a:extLst>
                </a:gridCol>
                <a:gridCol w="1175140">
                  <a:extLst>
                    <a:ext uri="{9D8B030D-6E8A-4147-A177-3AD203B41FA5}">
                      <a16:colId xmlns:a16="http://schemas.microsoft.com/office/drawing/2014/main" val="20002"/>
                    </a:ext>
                  </a:extLst>
                </a:gridCol>
                <a:gridCol w="3863418">
                  <a:extLst>
                    <a:ext uri="{9D8B030D-6E8A-4147-A177-3AD203B41FA5}">
                      <a16:colId xmlns:a16="http://schemas.microsoft.com/office/drawing/2014/main" val="20003"/>
                    </a:ext>
                  </a:extLst>
                </a:gridCol>
              </a:tblGrid>
              <a:tr h="48086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a:solidFill>
                            <a:schemeClr val="lt1"/>
                          </a:solidFill>
                          <a:latin typeface="Verdana"/>
                          <a:ea typeface="Verdana"/>
                          <a:cs typeface="Verdana"/>
                          <a:sym typeface="Verdana"/>
                        </a:rPr>
                        <a:t>Zona Hidrográfica</a:t>
                      </a: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a:solidFill>
                            <a:schemeClr val="lt1"/>
                          </a:solidFill>
                          <a:latin typeface="Verdana"/>
                          <a:ea typeface="Verdana"/>
                          <a:cs typeface="Verdana"/>
                          <a:sym typeface="Verdana"/>
                        </a:rPr>
                        <a:t>Subzona o </a:t>
                      </a: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a:solidFill>
                            <a:schemeClr val="lt1"/>
                          </a:solidFill>
                          <a:latin typeface="Verdana"/>
                          <a:ea typeface="Verdana"/>
                          <a:cs typeface="Verdana"/>
                          <a:sym typeface="Verdana"/>
                        </a:rPr>
                        <a:t>Cuenca Hidrográfica</a:t>
                      </a: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ES" sz="900" b="1" u="none" strike="noStrike" cap="none">
                          <a:solidFill>
                            <a:schemeClr val="lt1"/>
                          </a:solidFill>
                          <a:latin typeface="Verdana"/>
                          <a:ea typeface="Verdana"/>
                          <a:cs typeface="Verdana"/>
                          <a:sym typeface="Verdana"/>
                        </a:rPr>
                        <a:t>Descripción de la alerta hidrológica</a:t>
                      </a: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Guaviare</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8" marR="91438" marT="45705" marB="457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Ariari</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8" marR="91438" marT="45705" marB="4570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Niveles altos en el río Ariari y sus aportantes, principalmente en los caños Tapare, </a:t>
                      </a:r>
                      <a:r>
                        <a:rPr lang="es-CO"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Irique</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Gualas, Aguas Claras y Buenos Aires, y los ríos Guape, Viejo, </a:t>
                      </a:r>
                      <a:r>
                        <a:rPr lang="es-CO"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Cubiullera</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a:t>
                      </a:r>
                      <a:r>
                        <a:rPr lang="es-CO"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Urichare</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Aguas Claras. Especial atención en los municipios de Lejanías, Cubarral, Puerto Rico, Fuente de Oro, El Dorado, Granda, Guamal, El Castillo, Puerto Lleras, San Juan de Arama, Vista Hermosa y Puerto Concordia (Meta). </a:t>
                      </a:r>
                      <a:endPar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8" marR="91438" marT="45705" marB="4570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27158202"/>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Guaviare</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media del río Guaviare</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u="none" strike="noStrike" dirty="0">
                          <a:latin typeface="Verdana" panose="020B0604030504040204" pitchFamily="34" charset="0"/>
                          <a:ea typeface="Verdana" panose="020B0604030504040204" pitchFamily="34" charset="0"/>
                          <a:cs typeface="Arial Narrow"/>
                          <a:sym typeface="Arial Narrow"/>
                        </a:rPr>
                        <a:t>Niveles altos en la cuenca media del río Guaviare. Se recomienda especial atención en los municipios de Mapiripán (Meta), San José del Guaviare (Guaviare) y Cumaribo (Vichada).</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a:t>
                      </a:r>
                      <a:endParaRPr lang="es-CO"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56362207"/>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u="none" strike="noStrike" dirty="0">
                          <a:latin typeface="Verdana" panose="020B0604030504040204" pitchFamily="34" charset="0"/>
                          <a:ea typeface="Verdana" panose="020B0604030504040204" pitchFamily="34" charset="0"/>
                          <a:cs typeface="Arial Narrow"/>
                          <a:sym typeface="Arial Narrow"/>
                        </a:rPr>
                        <a:t>Guaviare</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8" marR="91438" marT="45645" marB="45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7000"/>
                        </a:lnSpc>
                        <a:spcBef>
                          <a:spcPts val="0"/>
                        </a:spcBef>
                        <a:spcAft>
                          <a:spcPts val="0"/>
                        </a:spcAft>
                        <a:buClr>
                          <a:schemeClr val="dk1"/>
                        </a:buClr>
                        <a:buSzPts val="1100"/>
                        <a:buFont typeface="Noto Sans Symbols"/>
                        <a:buNone/>
                        <a:tabLst/>
                        <a:defRPr/>
                      </a:pPr>
                      <a:r>
                        <a:rPr lang="es-ES" sz="900" u="none" strike="noStrike" dirty="0">
                          <a:latin typeface="Verdana" panose="020B0604030504040204" pitchFamily="34" charset="0"/>
                          <a:ea typeface="Verdana" panose="020B0604030504040204" pitchFamily="34" charset="0"/>
                          <a:cs typeface="Arial Narrow"/>
                          <a:sym typeface="Arial Narrow"/>
                        </a:rPr>
                        <a:t>Cuenca baja del río Guaviare</a:t>
                      </a:r>
                      <a:endPar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8" marR="91438" marT="45645" marB="45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Narrow"/>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Niveles altos en la parte baja del río Guaviare, se recomienda especial atención en los municipios de Cumaribo (Vichada), </a:t>
                      </a:r>
                      <a:r>
                        <a:rPr lang="es-CO" sz="900" u="none" strike="noStrike" dirty="0" err="1">
                          <a:solidFill>
                            <a:schemeClr val="dk1"/>
                          </a:solidFill>
                          <a:latin typeface="Verdana" panose="020B0604030504040204" pitchFamily="34" charset="0"/>
                          <a:ea typeface="Verdana" panose="020B0604030504040204" pitchFamily="34" charset="0"/>
                          <a:cs typeface="Arial Narrow"/>
                          <a:sym typeface="Arial Narrow"/>
                        </a:rPr>
                        <a:t>Mapiripana</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 Barranco Mina y Inírida (Guainía). </a:t>
                      </a:r>
                      <a:r>
                        <a:rPr lang="es-CO" sz="900" b="1" u="none" strike="noStrike" dirty="0">
                          <a:solidFill>
                            <a:schemeClr val="dk1"/>
                          </a:solidFill>
                          <a:latin typeface="Verdana" panose="020B0604030504040204" pitchFamily="34" charset="0"/>
                          <a:ea typeface="Verdana" panose="020B0604030504040204" pitchFamily="34" charset="0"/>
                          <a:cs typeface="Arial Narrow"/>
                          <a:sym typeface="Arial Narrow"/>
                        </a:rPr>
                        <a:t>Nota: </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Se reportó desbordamiento del río Guaviare a la altura de Puerto Bagre, Resguardo </a:t>
                      </a:r>
                      <a:r>
                        <a:rPr lang="es-CO" sz="900" u="none" strike="noStrike" dirty="0" err="1">
                          <a:solidFill>
                            <a:schemeClr val="dk1"/>
                          </a:solidFill>
                          <a:latin typeface="Verdana" panose="020B0604030504040204" pitchFamily="34" charset="0"/>
                          <a:ea typeface="Verdana" panose="020B0604030504040204" pitchFamily="34" charset="0"/>
                          <a:cs typeface="Arial Narrow"/>
                          <a:sym typeface="Arial Narrow"/>
                        </a:rPr>
                        <a:t>Siare</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 Barranco Lindo, Vereda Titanio en el municipio de Cumaribo, Vichada (24/06/2025).</a:t>
                      </a:r>
                      <a:endParaRPr lang="es-CO" sz="900" dirty="0">
                        <a:latin typeface="Verdana" panose="020B0604030504040204" pitchFamily="34" charset="0"/>
                        <a:ea typeface="Verdana" panose="020B0604030504040204" pitchFamily="34" charset="0"/>
                      </a:endParaRPr>
                    </a:p>
                  </a:txBody>
                  <a:tcPr marL="91438" marR="91438" marT="45645" marB="4564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64675200"/>
                  </a:ext>
                </a:extLst>
              </a:tr>
            </a:tbl>
          </a:graphicData>
        </a:graphic>
      </p:graphicFrame>
      <p:sp>
        <p:nvSpPr>
          <p:cNvPr id="3" name="Google Shape;347;p9" descr="Recurso 25.png">
            <a:extLst>
              <a:ext uri="{FF2B5EF4-FFF2-40B4-BE49-F238E27FC236}">
                <a16:creationId xmlns:a16="http://schemas.microsoft.com/office/drawing/2014/main" id="{D03BBBD3-7597-EEA1-32C9-57D5BA09E88A}"/>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5" name="Google Shape;353;p9" descr="Recurso 37.png">
            <a:extLst>
              <a:ext uri="{FF2B5EF4-FFF2-40B4-BE49-F238E27FC236}">
                <a16:creationId xmlns:a16="http://schemas.microsoft.com/office/drawing/2014/main" id="{05DD4F9C-AFB7-1BE4-E232-6B3DF11BC177}"/>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7" name="Google Shape;353;p9" descr="Recurso 37.png">
            <a:extLst>
              <a:ext uri="{FF2B5EF4-FFF2-40B4-BE49-F238E27FC236}">
                <a16:creationId xmlns:a16="http://schemas.microsoft.com/office/drawing/2014/main" id="{667396B6-387E-46D8-0E03-FAEF3F4AB210}"/>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8" name="Google Shape;348;p9">
            <a:extLst>
              <a:ext uri="{FF2B5EF4-FFF2-40B4-BE49-F238E27FC236}">
                <a16:creationId xmlns:a16="http://schemas.microsoft.com/office/drawing/2014/main" id="{9A4D747C-65FB-336B-32DE-E8F8BBEA5857}"/>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349;p9">
            <a:extLst>
              <a:ext uri="{FF2B5EF4-FFF2-40B4-BE49-F238E27FC236}">
                <a16:creationId xmlns:a16="http://schemas.microsoft.com/office/drawing/2014/main" id="{9FD8FAA2-1AA0-433D-19F7-7C0F2A930203}"/>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350;p9">
            <a:extLst>
              <a:ext uri="{FF2B5EF4-FFF2-40B4-BE49-F238E27FC236}">
                <a16:creationId xmlns:a16="http://schemas.microsoft.com/office/drawing/2014/main" id="{EBF42AD6-435A-E062-B611-EAD230B41BAA}"/>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351;p9" descr="Recurso 32.png">
            <a:extLst>
              <a:ext uri="{FF2B5EF4-FFF2-40B4-BE49-F238E27FC236}">
                <a16:creationId xmlns:a16="http://schemas.microsoft.com/office/drawing/2014/main" id="{047CBC0F-CADF-130D-FDA4-0BBAAC2B69DD}"/>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352;p9">
            <a:extLst>
              <a:ext uri="{FF2B5EF4-FFF2-40B4-BE49-F238E27FC236}">
                <a16:creationId xmlns:a16="http://schemas.microsoft.com/office/drawing/2014/main" id="{6E35E78A-3634-401E-EC89-8F35C73F2CD4}"/>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354;p9" descr="Recurso 31.png">
            <a:extLst>
              <a:ext uri="{FF2B5EF4-FFF2-40B4-BE49-F238E27FC236}">
                <a16:creationId xmlns:a16="http://schemas.microsoft.com/office/drawing/2014/main" id="{BF69BC40-ECD9-AD79-6159-7984EC4C9895}"/>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oogle Shape;158;p1" descr="Recurso 37.png">
            <a:extLst>
              <a:ext uri="{FF2B5EF4-FFF2-40B4-BE49-F238E27FC236}">
                <a16:creationId xmlns:a16="http://schemas.microsoft.com/office/drawing/2014/main" id="{8D710434-964C-40B3-4EAE-97C0D42D76BA}"/>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476748" y="11730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357;p9">
            <a:extLst>
              <a:ext uri="{FF2B5EF4-FFF2-40B4-BE49-F238E27FC236}">
                <a16:creationId xmlns:a16="http://schemas.microsoft.com/office/drawing/2014/main" id="{2F80C8AF-0376-2FF8-C52B-D35FDD89A17F}"/>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2535" y="5298430"/>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oogle Shape;358;p9">
            <a:extLst>
              <a:ext uri="{FF2B5EF4-FFF2-40B4-BE49-F238E27FC236}">
                <a16:creationId xmlns:a16="http://schemas.microsoft.com/office/drawing/2014/main" id="{D776BCA5-27DE-16B5-D758-383C86DE14C8}"/>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92535" y="589459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oogle Shape;150;p1" descr="Recurso 25.png">
            <a:extLst>
              <a:ext uri="{FF2B5EF4-FFF2-40B4-BE49-F238E27FC236}">
                <a16:creationId xmlns:a16="http://schemas.microsoft.com/office/drawing/2014/main" id="{45BCA429-9C41-12FE-897E-1DAFDB578293}"/>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88566" y="4645031"/>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oogle Shape;150;p1" descr="Recurso 25.png">
            <a:extLst>
              <a:ext uri="{FF2B5EF4-FFF2-40B4-BE49-F238E27FC236}">
                <a16:creationId xmlns:a16="http://schemas.microsoft.com/office/drawing/2014/main" id="{8CC1E093-BA24-9991-EA17-04AE21E08C3E}"/>
              </a:ext>
            </a:extLst>
          </p:cNvPr>
          <p:cNvPicPr preferRelativeResize="0">
            <a:picLocks noChangeAspect="1" noChangeArrowheads="1"/>
          </p:cNvPicPr>
          <p:nvPr/>
        </p:nvPicPr>
        <p:blipFill>
          <a:blip r:embed="rId15" cstate="print">
            <a:extLst>
              <a:ext uri="{BEBA8EAE-BF5A-486C-A8C5-ECC9F3942E4B}">
                <a14:imgProps xmlns:a14="http://schemas.microsoft.com/office/drawing/2010/main">
                  <a14:imgLayer r:embed="rId16">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8566"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oogle Shape;934;p22" descr="Recurso 39.png">
            <a:extLst>
              <a:ext uri="{FF2B5EF4-FFF2-40B4-BE49-F238E27FC236}">
                <a16:creationId xmlns:a16="http://schemas.microsoft.com/office/drawing/2014/main" id="{8680CE76-BBAA-1351-0253-586DAA534E90}"/>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Google Shape;349;p9">
            <a:extLst>
              <a:ext uri="{FF2B5EF4-FFF2-40B4-BE49-F238E27FC236}">
                <a16:creationId xmlns:a16="http://schemas.microsoft.com/office/drawing/2014/main" id="{8F14FFFC-4ADD-5F0A-4938-BA68DCB0B41F}"/>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18851" y="4702970"/>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Google Shape;349;p9">
            <a:extLst>
              <a:ext uri="{FF2B5EF4-FFF2-40B4-BE49-F238E27FC236}">
                <a16:creationId xmlns:a16="http://schemas.microsoft.com/office/drawing/2014/main" id="{C33B9495-02B8-C936-A0BA-D85B35C05CC3}"/>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38874" y="4125952"/>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4" name="Google Shape;349;p9">
            <a:extLst>
              <a:ext uri="{FF2B5EF4-FFF2-40B4-BE49-F238E27FC236}">
                <a16:creationId xmlns:a16="http://schemas.microsoft.com/office/drawing/2014/main" id="{F0341FC4-B4CD-7C8D-CC15-4B1A9E29C9A9}"/>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696721" y="4747509"/>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 name="Google Shape;349;p9">
            <a:extLst>
              <a:ext uri="{FF2B5EF4-FFF2-40B4-BE49-F238E27FC236}">
                <a16:creationId xmlns:a16="http://schemas.microsoft.com/office/drawing/2014/main" id="{D22EEAC3-4FC7-0C44-A673-E2FB44EF55A9}"/>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376832" y="4384379"/>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158;p1" descr="Recurso 37.png">
            <a:extLst>
              <a:ext uri="{FF2B5EF4-FFF2-40B4-BE49-F238E27FC236}">
                <a16:creationId xmlns:a16="http://schemas.microsoft.com/office/drawing/2014/main" id="{B25DE3BD-913C-9F72-024C-2A69AB4E4C2A}"/>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915486" y="4139662"/>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349;p9">
            <a:extLst>
              <a:ext uri="{FF2B5EF4-FFF2-40B4-BE49-F238E27FC236}">
                <a16:creationId xmlns:a16="http://schemas.microsoft.com/office/drawing/2014/main" id="{008948D4-2552-D96D-68C1-91CE2775B9CA}"/>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6466" y="4472356"/>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57;p9">
            <a:extLst>
              <a:ext uri="{FF2B5EF4-FFF2-40B4-BE49-F238E27FC236}">
                <a16:creationId xmlns:a16="http://schemas.microsoft.com/office/drawing/2014/main" id="{E7FA861E-EA91-5503-C70E-7BB903C95D28}"/>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433673" y="4760120"/>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358;p9">
            <a:extLst>
              <a:ext uri="{FF2B5EF4-FFF2-40B4-BE49-F238E27FC236}">
                <a16:creationId xmlns:a16="http://schemas.microsoft.com/office/drawing/2014/main" id="{10F6FB2C-92D9-1599-7094-44F6C390BA5E}"/>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5440023" y="3188566"/>
            <a:ext cx="481013"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358;p9">
            <a:extLst>
              <a:ext uri="{FF2B5EF4-FFF2-40B4-BE49-F238E27FC236}">
                <a16:creationId xmlns:a16="http://schemas.microsoft.com/office/drawing/2014/main" id="{D89E1C7E-AF8C-0368-04C0-10BAB564A3E8}"/>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440023" y="4002456"/>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17907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2492F-AD59-64BF-36E3-68DD0B0ECD49}"/>
            </a:ext>
          </a:extLst>
        </p:cNvPr>
        <p:cNvGrpSpPr/>
        <p:nvPr/>
      </p:nvGrpSpPr>
      <p:grpSpPr>
        <a:xfrm>
          <a:off x="0" y="0"/>
          <a:ext cx="0" cy="0"/>
          <a:chOff x="0" y="0"/>
          <a:chExt cx="0" cy="0"/>
        </a:xfrm>
      </p:grpSpPr>
      <p:pic>
        <p:nvPicPr>
          <p:cNvPr id="472066" name="Google Shape;3417;p30" descr="O:\Mi unidad\OSPA\01. Tematicas\02. Hidrologia\01. Productos\01.Mapas_Alertas_Hidrologicas\temporales\jpg\AH_Orinoco.jpg">
            <a:extLst>
              <a:ext uri="{FF2B5EF4-FFF2-40B4-BE49-F238E27FC236}">
                <a16:creationId xmlns:a16="http://schemas.microsoft.com/office/drawing/2014/main" id="{D36F851B-3FE9-C412-3B3A-B63B40B3235C}"/>
              </a:ext>
            </a:extLst>
          </p:cNvPr>
          <p:cNvPicPr preferRelativeResize="0">
            <a:picLocks noChangeAspect="1" noChangeArrowheads="1"/>
          </p:cNvPicPr>
          <p:nvPr/>
        </p:nvPicPr>
        <p:blipFill>
          <a:blip r:embed="rId3" r:link="rId4" cstate="hqprint">
            <a:extLst>
              <a:ext uri="{28A0092B-C50C-407E-A947-70E740481C1C}">
                <a14:useLocalDpi xmlns:a14="http://schemas.microsoft.com/office/drawing/2010/main" val="0"/>
              </a:ext>
            </a:extLst>
          </a:blip>
          <a:srcRect/>
          <a:stretch>
            <a:fillRect/>
          </a:stretch>
        </p:blipFill>
        <p:spPr bwMode="auto">
          <a:xfrm>
            <a:off x="65088" y="1759141"/>
            <a:ext cx="53244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Google Shape;3036;p14">
            <a:extLst>
              <a:ext uri="{FF2B5EF4-FFF2-40B4-BE49-F238E27FC236}">
                <a16:creationId xmlns:a16="http://schemas.microsoft.com/office/drawing/2014/main" id="{6A707EF1-74D1-9183-0E95-EB167BF29C54}"/>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0"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04 de septiembre de 2025 18:00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graphicFrame>
        <p:nvGraphicFramePr>
          <p:cNvPr id="4" name="Google Shape;3394;p29">
            <a:extLst>
              <a:ext uri="{FF2B5EF4-FFF2-40B4-BE49-F238E27FC236}">
                <a16:creationId xmlns:a16="http://schemas.microsoft.com/office/drawing/2014/main" id="{7A1C635B-F077-F591-5635-265B29594353}"/>
              </a:ext>
            </a:extLst>
          </p:cNvPr>
          <p:cNvGraphicFramePr/>
          <p:nvPr>
            <p:extLst>
              <p:ext uri="{D42A27DB-BD31-4B8C-83A1-F6EECF244321}">
                <p14:modId xmlns:p14="http://schemas.microsoft.com/office/powerpoint/2010/main" val="523733280"/>
              </p:ext>
            </p:extLst>
          </p:nvPr>
        </p:nvGraphicFramePr>
        <p:xfrm>
          <a:off x="5389563" y="1254125"/>
          <a:ext cx="6735493" cy="5081980"/>
        </p:xfrm>
        <a:graphic>
          <a:graphicData uri="http://schemas.openxmlformats.org/drawingml/2006/table">
            <a:tbl>
              <a:tblPr>
                <a:noFill/>
              </a:tblPr>
              <a:tblGrid>
                <a:gridCol w="601596">
                  <a:extLst>
                    <a:ext uri="{9D8B030D-6E8A-4147-A177-3AD203B41FA5}">
                      <a16:colId xmlns:a16="http://schemas.microsoft.com/office/drawing/2014/main" val="20000"/>
                    </a:ext>
                  </a:extLst>
                </a:gridCol>
                <a:gridCol w="1095339">
                  <a:extLst>
                    <a:ext uri="{9D8B030D-6E8A-4147-A177-3AD203B41FA5}">
                      <a16:colId xmlns:a16="http://schemas.microsoft.com/office/drawing/2014/main" val="20001"/>
                    </a:ext>
                  </a:extLst>
                </a:gridCol>
                <a:gridCol w="1175140">
                  <a:extLst>
                    <a:ext uri="{9D8B030D-6E8A-4147-A177-3AD203B41FA5}">
                      <a16:colId xmlns:a16="http://schemas.microsoft.com/office/drawing/2014/main" val="20002"/>
                    </a:ext>
                  </a:extLst>
                </a:gridCol>
                <a:gridCol w="3863418">
                  <a:extLst>
                    <a:ext uri="{9D8B030D-6E8A-4147-A177-3AD203B41FA5}">
                      <a16:colId xmlns:a16="http://schemas.microsoft.com/office/drawing/2014/main" val="20003"/>
                    </a:ext>
                  </a:extLst>
                </a:gridCol>
              </a:tblGrid>
              <a:tr h="48086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ES" sz="900" b="1" u="none" strike="noStrike" cap="none" dirty="0">
                          <a:solidFill>
                            <a:schemeClr val="lt1"/>
                          </a:solidFill>
                          <a:latin typeface="Verdana"/>
                          <a:ea typeface="Verdana"/>
                          <a:cs typeface="Verdana"/>
                          <a:sym typeface="Verdana"/>
                        </a:rPr>
                        <a:t>Descripción de la alerta hidrológica</a:t>
                      </a: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Meta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2" marR="91442"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Cuencas de los </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ríos Metica, Guamal y Humadea </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2" marR="91442"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las cuencas de los ríos Metica, Guamal y Humadea y sus afluentes, aportantes a la cuenca alta del río Meta. Se recomienda prestar atención a los municipios de Castilla la Nueva, Guamal y Acacías del departamento de Meta. </a:t>
                      </a:r>
                    </a:p>
                  </a:txBody>
                  <a:tcPr marL="91442" marR="91442" marT="45721" marB="4572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77470431"/>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u="none" strike="noStrike" cap="none" dirty="0">
                          <a:latin typeface="Verdana" panose="020B0604030504040204" pitchFamily="34" charset="0"/>
                          <a:ea typeface="Verdana" panose="020B0604030504040204" pitchFamily="34" charset="0"/>
                          <a:cs typeface="Arial Narrow"/>
                          <a:sym typeface="Arial Narrow"/>
                        </a:rPr>
                        <a:t>Meta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5" marR="91435" marT="45645" marB="45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río Guayuriba</a:t>
                      </a:r>
                      <a:endParaRPr sz="900" dirty="0">
                        <a:latin typeface="Verdana" panose="020B0604030504040204" pitchFamily="34" charset="0"/>
                        <a:ea typeface="Verdana" panose="020B0604030504040204" pitchFamily="34" charset="0"/>
                      </a:endParaRPr>
                    </a:p>
                  </a:txBody>
                  <a:tcPr marL="91435" marR="91435" marT="45645" marB="456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77"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Guayuriba y sus afluentes, especialmente en las quebradas Blanca, Las Jotas y San Marcos, así como en el río Negro a la altura de Guayabetal, Gutiérrez y Quetame (Cundinamarca). Se recomienda especial atención en los municipios de Fómeque, Guayabetal, Gutiérrez, Quetame y Une (Cundinamarca), Acacías, Puerto López, San Carlos de Guaroa y Villavicencio (Meta). </a:t>
                      </a:r>
                    </a:p>
                  </a:txBody>
                  <a:tcPr marL="91435" marR="91435" marT="45645" marB="4564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68859153"/>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u="none" dirty="0">
                          <a:solidFill>
                            <a:schemeClr val="dk1"/>
                          </a:solidFill>
                          <a:latin typeface="Verdana" panose="020B0604030504040204" pitchFamily="34" charset="0"/>
                          <a:ea typeface="Verdana" panose="020B0604030504040204" pitchFamily="34" charset="0"/>
                          <a:cs typeface="Arial Narrow"/>
                          <a:sym typeface="Arial Narrow"/>
                        </a:rPr>
                        <a:t>Meta</a:t>
                      </a:r>
                      <a:endParaRPr sz="900" b="0" u="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2" marR="91452" marT="45735" marB="4573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Guatiquía</a:t>
                      </a:r>
                      <a:endParaRPr sz="900" dirty="0">
                        <a:latin typeface="Verdana" panose="020B0604030504040204" pitchFamily="34" charset="0"/>
                        <a:ea typeface="Verdana" panose="020B0604030504040204" pitchFamily="34" charset="0"/>
                      </a:endParaRPr>
                    </a:p>
                  </a:txBody>
                  <a:tcPr marL="91452" marR="91452" marT="45735" marB="4573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panose="020B0604020202020204" pitchFamily="34" charset="0"/>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 súbita en el río Guatiquía y sus afluentes, especialmente los caños Maizaro, Grande, las quebradas Salina y La Cajones, y el río </a:t>
                      </a:r>
                      <a:r>
                        <a:rPr lang="es-CO" sz="900" u="none" strike="noStrike" dirty="0" err="1">
                          <a:solidFill>
                            <a:schemeClr val="dk1"/>
                          </a:solidFill>
                          <a:latin typeface="Verdana" panose="020B0604030504040204" pitchFamily="34" charset="0"/>
                          <a:ea typeface="Verdana" panose="020B0604030504040204" pitchFamily="34" charset="0"/>
                          <a:cs typeface="Arial Narrow"/>
                          <a:sym typeface="Arial Narrow"/>
                        </a:rPr>
                        <a:t>Ocoa</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 Se recomienda especial atención a la altura de San Juanito, Restrepo, Villavicencio y el municipio El Calvario (Meta). </a:t>
                      </a:r>
                      <a:endParaRPr lang="es-CO"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endParaRPr>
                    </a:p>
                  </a:txBody>
                  <a:tcPr marL="91452" marR="91452" marT="45735" marB="4573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81318044"/>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b="0" u="none" dirty="0">
                          <a:solidFill>
                            <a:schemeClr val="dk1"/>
                          </a:solidFill>
                          <a:latin typeface="Verdana" panose="020B0604030504040204" pitchFamily="34" charset="0"/>
                          <a:ea typeface="Verdana" panose="020B0604030504040204" pitchFamily="34" charset="0"/>
                          <a:cs typeface="Arial Narrow"/>
                          <a:sym typeface="Arial Narrow"/>
                        </a:rPr>
                        <a:t>Meta</a:t>
                      </a:r>
                      <a:endParaRPr sz="900" b="0" u="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8" marR="91428" marT="45683" marB="456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Guacavía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8" marR="91428" marT="45683" marB="4568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825"/>
                        <a:buFont typeface="Arial"/>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río </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Guacavía y sus afluentes, se recomienda especial atención a la altura del municipio Cumaral (Meta). </a:t>
                      </a:r>
                      <a:endParaRPr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8" marR="91428" marT="45683" marB="4568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56362207"/>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Meta</a:t>
                      </a:r>
                      <a:endParaRPr lang="es-CO"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4" marR="91444" marT="45701" marB="4570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Negro</a:t>
                      </a:r>
                      <a:endPar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4" marR="91444" marT="45701" marB="4570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825"/>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Negro y sus afluentes, se recomienda especial atención en</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 Villavicencio (Meta). </a:t>
                      </a:r>
                      <a:endParaRPr lang="es-CO" sz="900" dirty="0">
                        <a:latin typeface="Verdana" panose="020B0604030504040204" pitchFamily="34" charset="0"/>
                        <a:ea typeface="Verdana" panose="020B0604030504040204" pitchFamily="34" charset="0"/>
                      </a:endParaRPr>
                    </a:p>
                  </a:txBody>
                  <a:tcPr marL="91444" marR="91444" marT="45701" marB="4570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832931281"/>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b="0" u="none" dirty="0">
                          <a:solidFill>
                            <a:schemeClr val="dk1"/>
                          </a:solidFill>
                          <a:latin typeface="Verdana" panose="020B0604030504040204" pitchFamily="34" charset="0"/>
                          <a:ea typeface="Verdana" panose="020B0604030504040204" pitchFamily="34" charset="0"/>
                          <a:cs typeface="Arial Narrow"/>
                          <a:sym typeface="Arial Narrow"/>
                        </a:rPr>
                        <a:t>Meta</a:t>
                      </a:r>
                      <a:endParaRPr sz="900" dirty="0">
                        <a:latin typeface="Verdana" panose="020B0604030504040204" pitchFamily="34" charset="0"/>
                        <a:ea typeface="Verdana" panose="020B0604030504040204" pitchFamily="34" charset="0"/>
                      </a:endParaRPr>
                    </a:p>
                  </a:txBody>
                  <a:tcPr marL="91447" marR="91447" marT="45638" marB="456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río Humea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7" marR="91447" marT="45638" marB="4563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77"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de crecientes súbitas en el río </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Humea y sus afluentes, especialmente el río San Juanito.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Especial atención en los municipios de Paratebueno y Medina (Cundinamarca). </a:t>
                      </a:r>
                      <a:endParaRPr lang="es-CO"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endParaRPr>
                    </a:p>
                  </a:txBody>
                  <a:tcPr marL="91447" marR="91447" marT="45638" marB="4563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06772489"/>
                  </a:ext>
                </a:extLst>
              </a:tr>
            </a:tbl>
          </a:graphicData>
        </a:graphic>
      </p:graphicFrame>
      <p:sp>
        <p:nvSpPr>
          <p:cNvPr id="3" name="Google Shape;347;p9" descr="Recurso 25.png">
            <a:extLst>
              <a:ext uri="{FF2B5EF4-FFF2-40B4-BE49-F238E27FC236}">
                <a16:creationId xmlns:a16="http://schemas.microsoft.com/office/drawing/2014/main" id="{0096855A-2B8B-18C2-BDD3-64AB7DBE89A9}"/>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5" name="Google Shape;353;p9" descr="Recurso 37.png">
            <a:extLst>
              <a:ext uri="{FF2B5EF4-FFF2-40B4-BE49-F238E27FC236}">
                <a16:creationId xmlns:a16="http://schemas.microsoft.com/office/drawing/2014/main" id="{9AE5C902-1F83-B84B-9B39-223A192B5EEC}"/>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7" name="Google Shape;353;p9" descr="Recurso 37.png">
            <a:extLst>
              <a:ext uri="{FF2B5EF4-FFF2-40B4-BE49-F238E27FC236}">
                <a16:creationId xmlns:a16="http://schemas.microsoft.com/office/drawing/2014/main" id="{E69962F1-1606-89A0-9807-92CAA66D5A29}"/>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8" name="Google Shape;348;p9">
            <a:extLst>
              <a:ext uri="{FF2B5EF4-FFF2-40B4-BE49-F238E27FC236}">
                <a16:creationId xmlns:a16="http://schemas.microsoft.com/office/drawing/2014/main" id="{EC4685D9-B329-06D0-1CEF-AB385C4D03BB}"/>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349;p9">
            <a:extLst>
              <a:ext uri="{FF2B5EF4-FFF2-40B4-BE49-F238E27FC236}">
                <a16:creationId xmlns:a16="http://schemas.microsoft.com/office/drawing/2014/main" id="{0842912F-E512-1374-B6EA-7859FEF6C18E}"/>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350;p9">
            <a:extLst>
              <a:ext uri="{FF2B5EF4-FFF2-40B4-BE49-F238E27FC236}">
                <a16:creationId xmlns:a16="http://schemas.microsoft.com/office/drawing/2014/main" id="{2786AF8E-653B-66E3-4252-3A238A6A6B1B}"/>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351;p9" descr="Recurso 32.png">
            <a:extLst>
              <a:ext uri="{FF2B5EF4-FFF2-40B4-BE49-F238E27FC236}">
                <a16:creationId xmlns:a16="http://schemas.microsoft.com/office/drawing/2014/main" id="{F0759C48-0B71-5B40-7B2E-821742D499EF}"/>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352;p9">
            <a:extLst>
              <a:ext uri="{FF2B5EF4-FFF2-40B4-BE49-F238E27FC236}">
                <a16:creationId xmlns:a16="http://schemas.microsoft.com/office/drawing/2014/main" id="{9D9BE772-C3BF-F07A-C70B-B0C3516863E1}"/>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354;p9" descr="Recurso 31.png">
            <a:extLst>
              <a:ext uri="{FF2B5EF4-FFF2-40B4-BE49-F238E27FC236}">
                <a16:creationId xmlns:a16="http://schemas.microsoft.com/office/drawing/2014/main" id="{00B99557-8CBC-8BA1-28F8-E620CA30C96D}"/>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oogle Shape;158;p1" descr="Recurso 37.png">
            <a:extLst>
              <a:ext uri="{FF2B5EF4-FFF2-40B4-BE49-F238E27FC236}">
                <a16:creationId xmlns:a16="http://schemas.microsoft.com/office/drawing/2014/main" id="{1A31B7E0-D173-9AAC-C485-149253D7A24F}"/>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476748" y="11730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357;p9">
            <a:extLst>
              <a:ext uri="{FF2B5EF4-FFF2-40B4-BE49-F238E27FC236}">
                <a16:creationId xmlns:a16="http://schemas.microsoft.com/office/drawing/2014/main" id="{39E57000-3E1D-2C69-CEA1-EE0316619F92}"/>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55163" y="5298430"/>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oogle Shape;150;p1" descr="Recurso 25.png">
            <a:extLst>
              <a:ext uri="{FF2B5EF4-FFF2-40B4-BE49-F238E27FC236}">
                <a16:creationId xmlns:a16="http://schemas.microsoft.com/office/drawing/2014/main" id="{1974847B-2B41-BD2A-D50C-1E7B4334D76D}"/>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88566" y="4645031"/>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oogle Shape;150;p1" descr="Recurso 25.png">
            <a:extLst>
              <a:ext uri="{FF2B5EF4-FFF2-40B4-BE49-F238E27FC236}">
                <a16:creationId xmlns:a16="http://schemas.microsoft.com/office/drawing/2014/main" id="{3999D2F9-91B5-70D9-CB4D-769D62362D20}"/>
              </a:ext>
            </a:extLst>
          </p:cNvPr>
          <p:cNvPicPr preferRelativeResize="0">
            <a:picLocks noChangeAspect="1" noChangeArrowheads="1"/>
          </p:cNvPicPr>
          <p:nvPr/>
        </p:nvPicPr>
        <p:blipFill>
          <a:blip r:embed="rId14" cstate="print">
            <a:extLst>
              <a:ext uri="{BEBA8EAE-BF5A-486C-A8C5-ECC9F3942E4B}">
                <a14:imgProps xmlns:a14="http://schemas.microsoft.com/office/drawing/2010/main">
                  <a14:imgLayer r:embed="rId15">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8566"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oogle Shape;934;p22" descr="Recurso 39.png">
            <a:extLst>
              <a:ext uri="{FF2B5EF4-FFF2-40B4-BE49-F238E27FC236}">
                <a16:creationId xmlns:a16="http://schemas.microsoft.com/office/drawing/2014/main" id="{138EEA5C-8670-1392-EDEF-228EC0785C4E}"/>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158;p1" descr="Recurso 37.png">
            <a:extLst>
              <a:ext uri="{FF2B5EF4-FFF2-40B4-BE49-F238E27FC236}">
                <a16:creationId xmlns:a16="http://schemas.microsoft.com/office/drawing/2014/main" id="{86507B84-53A4-09C4-AE9A-EE4B186FCEBC}"/>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1154782" y="4158344"/>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158;p1" descr="Recurso 37.png">
            <a:extLst>
              <a:ext uri="{FF2B5EF4-FFF2-40B4-BE49-F238E27FC236}">
                <a16:creationId xmlns:a16="http://schemas.microsoft.com/office/drawing/2014/main" id="{888430C5-0AAF-0F31-B861-537A084A876F}"/>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1509623" y="3814682"/>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158;p1" descr="Recurso 37.png">
            <a:extLst>
              <a:ext uri="{FF2B5EF4-FFF2-40B4-BE49-F238E27FC236}">
                <a16:creationId xmlns:a16="http://schemas.microsoft.com/office/drawing/2014/main" id="{F4F3D477-D985-341D-3082-0745B9008613}"/>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1226654" y="3712637"/>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158;p1" descr="Recurso 37.png">
            <a:extLst>
              <a:ext uri="{FF2B5EF4-FFF2-40B4-BE49-F238E27FC236}">
                <a16:creationId xmlns:a16="http://schemas.microsoft.com/office/drawing/2014/main" id="{AF6C3904-67FD-100E-66FD-2DFA9753A56C}"/>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1321291" y="3979912"/>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358;p9">
            <a:extLst>
              <a:ext uri="{FF2B5EF4-FFF2-40B4-BE49-F238E27FC236}">
                <a16:creationId xmlns:a16="http://schemas.microsoft.com/office/drawing/2014/main" id="{0B5EAC18-7F18-85BC-CD52-98EE845FB596}"/>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92535" y="589459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oogle Shape;358;p9">
            <a:extLst>
              <a:ext uri="{FF2B5EF4-FFF2-40B4-BE49-F238E27FC236}">
                <a16:creationId xmlns:a16="http://schemas.microsoft.com/office/drawing/2014/main" id="{BF145B48-C6AF-A57E-2BDD-3081DB4662DF}"/>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5469555" y="1924788"/>
            <a:ext cx="481013"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oogle Shape;358;p9">
            <a:extLst>
              <a:ext uri="{FF2B5EF4-FFF2-40B4-BE49-F238E27FC236}">
                <a16:creationId xmlns:a16="http://schemas.microsoft.com/office/drawing/2014/main" id="{0AC765FF-1F72-5BF9-4189-98D90D2CFC2C}"/>
              </a:ext>
            </a:extLst>
          </p:cNvPr>
          <p:cNvPicPr preferRelativeResize="0">
            <a:picLocks noChangeAspect="1" noChangeArrowheads="1"/>
          </p:cNvPicPr>
          <p:nvPr/>
        </p:nvPicPr>
        <p:blipFill>
          <a:blip r:embed="rId19">
            <a:extLst>
              <a:ext uri="{28A0092B-C50C-407E-A947-70E740481C1C}">
                <a14:useLocalDpi xmlns:a14="http://schemas.microsoft.com/office/drawing/2010/main" val="0"/>
              </a:ext>
            </a:extLst>
          </a:blip>
          <a:srcRect/>
          <a:stretch/>
        </p:blipFill>
        <p:spPr bwMode="auto">
          <a:xfrm>
            <a:off x="5478463" y="2921849"/>
            <a:ext cx="463197"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Google Shape;358;p9">
            <a:extLst>
              <a:ext uri="{FF2B5EF4-FFF2-40B4-BE49-F238E27FC236}">
                <a16:creationId xmlns:a16="http://schemas.microsoft.com/office/drawing/2014/main" id="{E13FF964-6BF4-B48F-8D38-BC98DBE27066}"/>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5469555" y="3884691"/>
            <a:ext cx="481013"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Google Shape;358;p9">
            <a:extLst>
              <a:ext uri="{FF2B5EF4-FFF2-40B4-BE49-F238E27FC236}">
                <a16:creationId xmlns:a16="http://schemas.microsoft.com/office/drawing/2014/main" id="{891FC880-6889-654D-F79F-EAFF4410AF74}"/>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5469555" y="4583045"/>
            <a:ext cx="481013"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Google Shape;358;p9">
            <a:extLst>
              <a:ext uri="{FF2B5EF4-FFF2-40B4-BE49-F238E27FC236}">
                <a16:creationId xmlns:a16="http://schemas.microsoft.com/office/drawing/2014/main" id="{12FB66B0-7731-C41A-5943-DC38457E1384}"/>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469555" y="5177780"/>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Google Shape;358;p9">
            <a:extLst>
              <a:ext uri="{FF2B5EF4-FFF2-40B4-BE49-F238E27FC236}">
                <a16:creationId xmlns:a16="http://schemas.microsoft.com/office/drawing/2014/main" id="{0425E902-1CCD-DAE2-58E8-0266E071DEF5}"/>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5469555" y="5818123"/>
            <a:ext cx="481013"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Google Shape;158;p1" descr="Recurso 37.png">
            <a:extLst>
              <a:ext uri="{FF2B5EF4-FFF2-40B4-BE49-F238E27FC236}">
                <a16:creationId xmlns:a16="http://schemas.microsoft.com/office/drawing/2014/main" id="{E8739AED-190C-A05A-6590-7F57AC484892}"/>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849048" y="3812019"/>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6011606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75BC9-9C5A-D711-53CE-C5DA49A52BD1}"/>
            </a:ext>
          </a:extLst>
        </p:cNvPr>
        <p:cNvGrpSpPr/>
        <p:nvPr/>
      </p:nvGrpSpPr>
      <p:grpSpPr>
        <a:xfrm>
          <a:off x="0" y="0"/>
          <a:ext cx="0" cy="0"/>
          <a:chOff x="0" y="0"/>
          <a:chExt cx="0" cy="0"/>
        </a:xfrm>
      </p:grpSpPr>
      <p:pic>
        <p:nvPicPr>
          <p:cNvPr id="472066" name="Google Shape;3417;p30" descr="O:\Mi unidad\OSPA\01. Tematicas\02. Hidrologia\01. Productos\01.Mapas_Alertas_Hidrologicas\temporales\jpg\AH_Orinoco.jpg">
            <a:extLst>
              <a:ext uri="{FF2B5EF4-FFF2-40B4-BE49-F238E27FC236}">
                <a16:creationId xmlns:a16="http://schemas.microsoft.com/office/drawing/2014/main" id="{63ADA990-8CCF-29AF-E2FC-403DB6AD4427}"/>
              </a:ext>
            </a:extLst>
          </p:cNvPr>
          <p:cNvPicPr preferRelativeResize="0">
            <a:picLocks noChangeAspect="1" noChangeArrowheads="1"/>
          </p:cNvPicPr>
          <p:nvPr/>
        </p:nvPicPr>
        <p:blipFill>
          <a:blip r:embed="rId3" r:link="rId4" cstate="hqprint">
            <a:extLst>
              <a:ext uri="{28A0092B-C50C-407E-A947-70E740481C1C}">
                <a14:useLocalDpi xmlns:a14="http://schemas.microsoft.com/office/drawing/2010/main" val="0"/>
              </a:ext>
            </a:extLst>
          </a:blip>
          <a:srcRect/>
          <a:stretch>
            <a:fillRect/>
          </a:stretch>
        </p:blipFill>
        <p:spPr bwMode="auto">
          <a:xfrm>
            <a:off x="65088" y="1759141"/>
            <a:ext cx="53244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Google Shape;3036;p14">
            <a:extLst>
              <a:ext uri="{FF2B5EF4-FFF2-40B4-BE49-F238E27FC236}">
                <a16:creationId xmlns:a16="http://schemas.microsoft.com/office/drawing/2014/main" id="{7BF2C008-1D08-E595-6022-16A5C9B17ED7}"/>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0"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04 de septiembre de 2025 18:00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graphicFrame>
        <p:nvGraphicFramePr>
          <p:cNvPr id="4" name="Google Shape;3394;p29">
            <a:extLst>
              <a:ext uri="{FF2B5EF4-FFF2-40B4-BE49-F238E27FC236}">
                <a16:creationId xmlns:a16="http://schemas.microsoft.com/office/drawing/2014/main" id="{F0893A84-557F-106E-7137-B04B0A14A065}"/>
              </a:ext>
            </a:extLst>
          </p:cNvPr>
          <p:cNvGraphicFramePr/>
          <p:nvPr>
            <p:extLst>
              <p:ext uri="{D42A27DB-BD31-4B8C-83A1-F6EECF244321}">
                <p14:modId xmlns:p14="http://schemas.microsoft.com/office/powerpoint/2010/main" val="3477021693"/>
              </p:ext>
            </p:extLst>
          </p:nvPr>
        </p:nvGraphicFramePr>
        <p:xfrm>
          <a:off x="5368975" y="1204873"/>
          <a:ext cx="6735493" cy="4824808"/>
        </p:xfrm>
        <a:graphic>
          <a:graphicData uri="http://schemas.openxmlformats.org/drawingml/2006/table">
            <a:tbl>
              <a:tblPr>
                <a:noFill/>
              </a:tblPr>
              <a:tblGrid>
                <a:gridCol w="601596">
                  <a:extLst>
                    <a:ext uri="{9D8B030D-6E8A-4147-A177-3AD203B41FA5}">
                      <a16:colId xmlns:a16="http://schemas.microsoft.com/office/drawing/2014/main" val="20000"/>
                    </a:ext>
                  </a:extLst>
                </a:gridCol>
                <a:gridCol w="1095339">
                  <a:extLst>
                    <a:ext uri="{9D8B030D-6E8A-4147-A177-3AD203B41FA5}">
                      <a16:colId xmlns:a16="http://schemas.microsoft.com/office/drawing/2014/main" val="20001"/>
                    </a:ext>
                  </a:extLst>
                </a:gridCol>
                <a:gridCol w="1175140">
                  <a:extLst>
                    <a:ext uri="{9D8B030D-6E8A-4147-A177-3AD203B41FA5}">
                      <a16:colId xmlns:a16="http://schemas.microsoft.com/office/drawing/2014/main" val="20002"/>
                    </a:ext>
                  </a:extLst>
                </a:gridCol>
                <a:gridCol w="3863418">
                  <a:extLst>
                    <a:ext uri="{9D8B030D-6E8A-4147-A177-3AD203B41FA5}">
                      <a16:colId xmlns:a16="http://schemas.microsoft.com/office/drawing/2014/main" val="20003"/>
                    </a:ext>
                  </a:extLst>
                </a:gridCol>
              </a:tblGrid>
              <a:tr h="48086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ES" sz="900" b="1" u="none" strike="noStrike" cap="none" dirty="0">
                          <a:solidFill>
                            <a:schemeClr val="lt1"/>
                          </a:solidFill>
                          <a:latin typeface="Verdana"/>
                          <a:ea typeface="Verdana"/>
                          <a:cs typeface="Verdana"/>
                          <a:sym typeface="Verdana"/>
                        </a:rPr>
                        <a:t>Descripción de la alerta hidrológica</a:t>
                      </a: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b="0" u="none" dirty="0">
                          <a:solidFill>
                            <a:schemeClr val="dk1"/>
                          </a:solidFill>
                          <a:latin typeface="Verdana" panose="020B0604030504040204" pitchFamily="34" charset="0"/>
                          <a:ea typeface="Verdana" panose="020B0604030504040204" pitchFamily="34" charset="0"/>
                          <a:cs typeface="Arial Narrow"/>
                          <a:sym typeface="Arial Narrow"/>
                        </a:rPr>
                        <a:t>Meta</a:t>
                      </a:r>
                      <a:endParaRPr sz="900" b="0" u="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12" marB="457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Directos al Meta entre ríos Guayuriba y Yucao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12" marB="4571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ES"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Niveles altos del río Meta entre los municipios de Puerto López (Meta) y </a:t>
                      </a:r>
                      <a:r>
                        <a:rPr lang="es-ES"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Orocué</a:t>
                      </a:r>
                      <a:r>
                        <a:rPr lang="es-ES"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 (Casanare). Se recomienda especial atención a las comunidades ribereñas localizadas en su recorrido por los municipios de Puerto López, Cabuyaro (Meta), Villanueva, Tauramena y </a:t>
                      </a:r>
                      <a:r>
                        <a:rPr lang="es-ES"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Orocué</a:t>
                      </a:r>
                      <a:r>
                        <a:rPr lang="es-ES" sz="900" b="0" i="0" u="none" strike="noStrike" cap="none" dirty="0">
                          <a:solidFill>
                            <a:srgbClr val="000000"/>
                          </a:solidFill>
                          <a:latin typeface="Verdana" panose="020B0604030504040204" pitchFamily="34" charset="0"/>
                          <a:ea typeface="Verdana" panose="020B0604030504040204" pitchFamily="34" charset="0"/>
                          <a:cs typeface="Arial Narrow"/>
                          <a:sym typeface="Arial Narrow"/>
                        </a:rPr>
                        <a:t> (Casanare).</a:t>
                      </a:r>
                      <a:r>
                        <a:rPr lang="es-CO"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t>
                      </a:r>
                      <a:endParaRPr lang="es-ES" sz="900" dirty="0">
                        <a:latin typeface="Verdana" panose="020B0604030504040204" pitchFamily="34" charset="0"/>
                        <a:ea typeface="Verdana" panose="020B0604030504040204" pitchFamily="34" charset="0"/>
                      </a:endParaRPr>
                    </a:p>
                  </a:txBody>
                  <a:tcPr marL="91448" marR="91448" marT="45712" marB="4571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42179675"/>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b="0" u="none" dirty="0">
                          <a:solidFill>
                            <a:schemeClr val="dk1"/>
                          </a:solidFill>
                          <a:latin typeface="Verdana" panose="020B0604030504040204" pitchFamily="34" charset="0"/>
                          <a:ea typeface="Verdana" panose="020B0604030504040204" pitchFamily="34" charset="0"/>
                          <a:cs typeface="Arial Narrow"/>
                          <a:sym typeface="Arial Narrow"/>
                        </a:rPr>
                        <a:t>Meta</a:t>
                      </a:r>
                      <a:endParaRPr sz="900" b="0" u="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4" marR="91444" marT="45727" marB="4572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Directos al río Meta entre los ríos Guatiquía y Upía</a:t>
                      </a:r>
                      <a:endParaRPr sz="900" dirty="0">
                        <a:latin typeface="Verdana" panose="020B0604030504040204" pitchFamily="34" charset="0"/>
                        <a:ea typeface="Verdana" panose="020B0604030504040204" pitchFamily="34" charset="0"/>
                      </a:endParaRPr>
                    </a:p>
                  </a:txBody>
                  <a:tcPr marL="91444" marR="91444" marT="45727" marB="4572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825"/>
                        <a:buFont typeface="Arial"/>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de los tributarios al río Meta entre los ríos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Guatiquía</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 y Upía. Especial atención a la altura de los municipios de Paratebueno, Barranca de Upía y Cabuyaro. </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4" marR="91444" marT="45727" marB="4572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43976292"/>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b="0" u="none" dirty="0">
                          <a:solidFill>
                            <a:schemeClr val="dk1"/>
                          </a:solidFill>
                          <a:latin typeface="Verdana" panose="020B0604030504040204" pitchFamily="34" charset="0"/>
                          <a:ea typeface="Verdana" panose="020B0604030504040204" pitchFamily="34" charset="0"/>
                          <a:cs typeface="Arial Narrow"/>
                          <a:sym typeface="Arial Narrow"/>
                        </a:rPr>
                        <a:t>Meta</a:t>
                      </a:r>
                      <a:endParaRPr sz="900" b="0" u="none" dirty="0">
                        <a:solidFill>
                          <a:schemeClr val="dk1"/>
                        </a:solidFill>
                        <a:latin typeface="Verdana" panose="020B0604030504040204" pitchFamily="34" charset="0"/>
                        <a:ea typeface="Verdana" panose="020B0604030504040204" pitchFamily="34" charset="0"/>
                        <a:cs typeface="Arial Narrow"/>
                        <a:sym typeface="Arial Narrow"/>
                      </a:endParaRPr>
                    </a:p>
                  </a:txBody>
                  <a:tcPr marT="45563" marB="4556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Guavio</a:t>
                      </a:r>
                      <a:endParaRPr sz="900" dirty="0">
                        <a:latin typeface="Verdana" panose="020B0604030504040204" pitchFamily="34" charset="0"/>
                        <a:ea typeface="Verdana" panose="020B0604030504040204" pitchFamily="34" charset="0"/>
                      </a:endParaRPr>
                    </a:p>
                  </a:txBody>
                  <a:tcPr marT="45563" marB="4556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Noto Sans Symbols"/>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cuenca del río Guavio y sus afluentes, especialmente el río Sueva y Chivor, y en los caños Hondo - </a:t>
                      </a:r>
                      <a:r>
                        <a:rPr lang="es-CO"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Tunjita</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Especial atención en el municipio de Gachetá (Cundinamarca). </a:t>
                      </a:r>
                      <a:endParaRPr lang="es-ES" sz="900" b="1" u="none" strike="noStrike" dirty="0">
                        <a:latin typeface="Verdana" panose="020B0604030504040204" pitchFamily="34" charset="0"/>
                        <a:ea typeface="Verdana" panose="020B0604030504040204" pitchFamily="34" charset="0"/>
                        <a:cs typeface="Arial Narrow"/>
                        <a:sym typeface="Arial Narrow"/>
                      </a:endParaRPr>
                    </a:p>
                  </a:txBody>
                  <a:tcPr marT="45563" marB="4556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84112669"/>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b="0" u="none" dirty="0">
                          <a:solidFill>
                            <a:schemeClr val="dk1"/>
                          </a:solidFill>
                          <a:latin typeface="Verdana" panose="020B0604030504040204" pitchFamily="34" charset="0"/>
                          <a:ea typeface="Verdana" panose="020B0604030504040204" pitchFamily="34" charset="0"/>
                          <a:cs typeface="Arial Narrow"/>
                          <a:sym typeface="Arial Narrow"/>
                        </a:rPr>
                        <a:t>Meta</a:t>
                      </a:r>
                      <a:endParaRPr sz="900" b="0" u="none" dirty="0">
                        <a:solidFill>
                          <a:schemeClr val="dk1"/>
                        </a:solidFill>
                        <a:latin typeface="Verdana" panose="020B0604030504040204" pitchFamily="34" charset="0"/>
                        <a:ea typeface="Verdana" panose="020B0604030504040204" pitchFamily="34" charset="0"/>
                        <a:cs typeface="Arial Narrow"/>
                        <a:sym typeface="Arial Narrow"/>
                      </a:endParaRPr>
                    </a:p>
                  </a:txBody>
                  <a:tcPr marT="45492" marB="4549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Guavio</a:t>
                      </a:r>
                      <a:endParaRPr sz="900" dirty="0">
                        <a:latin typeface="Verdana" panose="020B0604030504040204" pitchFamily="34" charset="0"/>
                        <a:ea typeface="Verdana" panose="020B0604030504040204" pitchFamily="34" charset="0"/>
                      </a:endParaRPr>
                    </a:p>
                  </a:txBody>
                  <a:tcPr marT="45492" marB="4549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ES" sz="900" b="1" u="none" strike="noStrike" baseline="0" noProof="0" dirty="0">
                          <a:latin typeface="Verdana" panose="020B0604030504040204" pitchFamily="34" charset="0"/>
                          <a:ea typeface="Verdana" panose="020B0604030504040204" pitchFamily="34" charset="0"/>
                          <a:cs typeface="Arial Narrow"/>
                          <a:sym typeface="Arial Narrow"/>
                        </a:rPr>
                        <a:t>ALERTA AMARILLA: </a:t>
                      </a:r>
                      <a:r>
                        <a:rPr lang="es-ES" sz="900" b="0" u="none" strike="noStrike" baseline="0" noProof="0" dirty="0">
                          <a:latin typeface="Verdana" panose="020B0604030504040204" pitchFamily="34" charset="0"/>
                          <a:ea typeface="Verdana" panose="020B0604030504040204" pitchFamily="34" charset="0"/>
                          <a:cs typeface="Arial Narrow"/>
                          <a:sym typeface="Arial Narrow"/>
                        </a:rPr>
                        <a:t>Recomendaciones emitidas por ENEL </a:t>
                      </a:r>
                      <a:r>
                        <a:rPr lang="es-ES" sz="900" b="0" u="none" strike="noStrike" baseline="0" dirty="0">
                          <a:latin typeface="Verdana" panose="020B0604030504040204" pitchFamily="34" charset="0"/>
                          <a:ea typeface="Verdana" panose="020B0604030504040204" pitchFamily="34" charset="0"/>
                          <a:cs typeface="Arial Narrow"/>
                          <a:sym typeface="Arial Narrow"/>
                        </a:rPr>
                        <a:t>para el embalse del </a:t>
                      </a:r>
                      <a:r>
                        <a:rPr lang="es-ES" sz="900" b="0" u="none" strike="noStrike" kern="1200" baseline="0" dirty="0">
                          <a:solidFill>
                            <a:schemeClr val="tx1"/>
                          </a:solidFill>
                          <a:latin typeface="Verdana" panose="020B0604030504040204" pitchFamily="34" charset="0"/>
                          <a:ea typeface="Verdana" panose="020B0604030504040204" pitchFamily="34" charset="0"/>
                          <a:cs typeface="Arial Narrow"/>
                          <a:sym typeface="Arial Narrow"/>
                        </a:rPr>
                        <a:t>Guavio: “</a:t>
                      </a:r>
                      <a:r>
                        <a:rPr lang="es-CO" sz="900" b="0" i="1" u="none" strike="noStrike" kern="1200" baseline="0" dirty="0">
                          <a:solidFill>
                            <a:schemeClr val="tx1"/>
                          </a:solidFill>
                          <a:latin typeface="Verdana" panose="020B0604030504040204" pitchFamily="34" charset="0"/>
                          <a:ea typeface="Verdana" panose="020B0604030504040204" pitchFamily="34" charset="0"/>
                        </a:rPr>
                        <a:t>ENEL, informa que debido a la temporada invernal que se presenta en la zona de la cuenca del embalse El Guavio, se tiene previsto realizar descargas controladas de agua durante el mes de septiembre de 2025. Enel recomienda a las comunidades y a los habitantes de las zonas ribereñas de los ríos Guavio y Upía, localizados aguas abajo del embalse El Guavio, estar atentos a las recomendaciones de seguridad emitidas por parte de la compañía”</a:t>
                      </a:r>
                      <a:r>
                        <a:rPr lang="es-CO" sz="900" b="0" u="none" strike="noStrike" kern="1200" baseline="0" dirty="0">
                          <a:solidFill>
                            <a:schemeClr val="tx1"/>
                          </a:solidFill>
                          <a:latin typeface="Verdana" panose="020B0604030504040204" pitchFamily="34" charset="0"/>
                          <a:ea typeface="Verdana" panose="020B0604030504040204" pitchFamily="34" charset="0"/>
                        </a:rPr>
                        <a:t>.</a:t>
                      </a:r>
                      <a:endParaRPr lang="es-ES" sz="900" b="0" u="none" strike="noStrike" kern="1200" baseline="0" dirty="0">
                        <a:solidFill>
                          <a:schemeClr val="tx1"/>
                        </a:solidFill>
                        <a:latin typeface="Verdana" panose="020B0604030504040204" pitchFamily="34" charset="0"/>
                        <a:ea typeface="Verdana" panose="020B0604030504040204" pitchFamily="34" charset="0"/>
                        <a:cs typeface="Arial Narrow"/>
                        <a:sym typeface="Arial Narrow"/>
                      </a:endParaRPr>
                    </a:p>
                  </a:txBody>
                  <a:tcPr marT="45492" marB="4549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83477270"/>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Meta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5" marR="91445" marT="45521" marB="455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Garagoa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5" marR="91445" marT="45521" marB="455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ES"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cuenca del río Garagoa y sus afluentes, especialmente el río </a:t>
                      </a:r>
                      <a:r>
                        <a:rPr lang="es-CO" sz="900" b="0" u="none" strike="noStrike" kern="1200" dirty="0">
                          <a:solidFill>
                            <a:schemeClr val="dk1"/>
                          </a:solidFill>
                          <a:latin typeface="Verdana" panose="020B0604030504040204" pitchFamily="34" charset="0"/>
                          <a:ea typeface="Verdana" panose="020B0604030504040204" pitchFamily="34" charset="0"/>
                        </a:rPr>
                        <a:t>Bata, Machetá y Teatinos</a:t>
                      </a:r>
                      <a:r>
                        <a:rPr lang="es-ES"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Especial atención en los municipios de </a:t>
                      </a:r>
                      <a:r>
                        <a:rPr lang="es-CO" sz="900" b="0" u="none" strike="noStrike" kern="1200" dirty="0">
                          <a:solidFill>
                            <a:schemeClr val="dk1"/>
                          </a:solidFill>
                          <a:latin typeface="Verdana" panose="020B0604030504040204" pitchFamily="34" charset="0"/>
                          <a:ea typeface="Verdana" panose="020B0604030504040204" pitchFamily="34" charset="0"/>
                        </a:rPr>
                        <a:t>Almeida, Chivor, Garagoa, Jenesano, </a:t>
                      </a:r>
                      <a:r>
                        <a:rPr lang="es-CO" sz="900" b="0" u="none" strike="noStrike" kern="1200" dirty="0" err="1">
                          <a:solidFill>
                            <a:schemeClr val="dk1"/>
                          </a:solidFill>
                          <a:latin typeface="Verdana" panose="020B0604030504040204" pitchFamily="34" charset="0"/>
                          <a:ea typeface="Verdana" panose="020B0604030504040204" pitchFamily="34" charset="0"/>
                        </a:rPr>
                        <a:t>Macanal</a:t>
                      </a:r>
                      <a:r>
                        <a:rPr lang="es-CO" sz="900" b="0" u="none" strike="noStrike" kern="1200" dirty="0">
                          <a:solidFill>
                            <a:schemeClr val="dk1"/>
                          </a:solidFill>
                          <a:latin typeface="Verdana" panose="020B0604030504040204" pitchFamily="34" charset="0"/>
                          <a:ea typeface="Verdana" panose="020B0604030504040204" pitchFamily="34" charset="0"/>
                        </a:rPr>
                        <a:t>, Santa María, Somondoco y </a:t>
                      </a:r>
                      <a:r>
                        <a:rPr lang="es-CO" sz="900" b="0" u="none" strike="noStrike" kern="1200" dirty="0" err="1">
                          <a:solidFill>
                            <a:schemeClr val="dk1"/>
                          </a:solidFill>
                          <a:latin typeface="Verdana" panose="020B0604030504040204" pitchFamily="34" charset="0"/>
                          <a:ea typeface="Verdana" panose="020B0604030504040204" pitchFamily="34" charset="0"/>
                        </a:rPr>
                        <a:t>Tibirita</a:t>
                      </a:r>
                      <a:r>
                        <a:rPr lang="es-CO" sz="900" b="0" u="none" strike="noStrike" kern="1200" dirty="0">
                          <a:solidFill>
                            <a:schemeClr val="dk1"/>
                          </a:solidFill>
                          <a:latin typeface="Verdana" panose="020B0604030504040204" pitchFamily="34" charset="0"/>
                          <a:ea typeface="Verdana" panose="020B0604030504040204" pitchFamily="34" charset="0"/>
                        </a:rPr>
                        <a:t> (Boyacá)</a:t>
                      </a:r>
                      <a:r>
                        <a:rPr lang="es-ES" sz="900" b="0" u="none" strike="noStrike" kern="1200" dirty="0">
                          <a:solidFill>
                            <a:schemeClr val="dk1"/>
                          </a:solidFill>
                          <a:latin typeface="Verdana" panose="020B0604030504040204" pitchFamily="34" charset="0"/>
                          <a:ea typeface="Verdana" panose="020B0604030504040204" pitchFamily="34" charset="0"/>
                          <a:cs typeface="Arial Narrow"/>
                          <a:sym typeface="Arial Narrow"/>
                        </a:rPr>
                        <a:t>. </a:t>
                      </a:r>
                    </a:p>
                  </a:txBody>
                  <a:tcPr marL="91445" marR="91445" marT="45521" marB="4552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406030740"/>
                  </a:ext>
                </a:extLst>
              </a:tr>
            </a:tbl>
          </a:graphicData>
        </a:graphic>
      </p:graphicFrame>
      <p:sp>
        <p:nvSpPr>
          <p:cNvPr id="3" name="Google Shape;347;p9" descr="Recurso 25.png">
            <a:extLst>
              <a:ext uri="{FF2B5EF4-FFF2-40B4-BE49-F238E27FC236}">
                <a16:creationId xmlns:a16="http://schemas.microsoft.com/office/drawing/2014/main" id="{9A6CF58E-B362-AADC-2B89-CB52ACD6B49B}"/>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5" name="Google Shape;353;p9" descr="Recurso 37.png">
            <a:extLst>
              <a:ext uri="{FF2B5EF4-FFF2-40B4-BE49-F238E27FC236}">
                <a16:creationId xmlns:a16="http://schemas.microsoft.com/office/drawing/2014/main" id="{D38B9747-20E2-425A-183A-A62ACBF5EBD1}"/>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7" name="Google Shape;353;p9" descr="Recurso 37.png">
            <a:extLst>
              <a:ext uri="{FF2B5EF4-FFF2-40B4-BE49-F238E27FC236}">
                <a16:creationId xmlns:a16="http://schemas.microsoft.com/office/drawing/2014/main" id="{89819905-ECE1-73DB-BF54-3542243B6EA1}"/>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8" name="Google Shape;348;p9">
            <a:extLst>
              <a:ext uri="{FF2B5EF4-FFF2-40B4-BE49-F238E27FC236}">
                <a16:creationId xmlns:a16="http://schemas.microsoft.com/office/drawing/2014/main" id="{4EE14309-D6B0-53C7-BDF0-130D59474885}"/>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349;p9">
            <a:extLst>
              <a:ext uri="{FF2B5EF4-FFF2-40B4-BE49-F238E27FC236}">
                <a16:creationId xmlns:a16="http://schemas.microsoft.com/office/drawing/2014/main" id="{EFE3ECDC-0DDF-4299-FC9C-78D97A28D5D0}"/>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350;p9">
            <a:extLst>
              <a:ext uri="{FF2B5EF4-FFF2-40B4-BE49-F238E27FC236}">
                <a16:creationId xmlns:a16="http://schemas.microsoft.com/office/drawing/2014/main" id="{BE1D5F39-0801-E407-D322-655AE8BC5843}"/>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351;p9" descr="Recurso 32.png">
            <a:extLst>
              <a:ext uri="{FF2B5EF4-FFF2-40B4-BE49-F238E27FC236}">
                <a16:creationId xmlns:a16="http://schemas.microsoft.com/office/drawing/2014/main" id="{23446F05-229E-C59A-64E3-48309B9C9968}"/>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352;p9">
            <a:extLst>
              <a:ext uri="{FF2B5EF4-FFF2-40B4-BE49-F238E27FC236}">
                <a16:creationId xmlns:a16="http://schemas.microsoft.com/office/drawing/2014/main" id="{626A450C-8CEB-94DE-A2BC-A6BD7175A15D}"/>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354;p9" descr="Recurso 31.png">
            <a:extLst>
              <a:ext uri="{FF2B5EF4-FFF2-40B4-BE49-F238E27FC236}">
                <a16:creationId xmlns:a16="http://schemas.microsoft.com/office/drawing/2014/main" id="{104446A4-9234-AF2C-D902-C7A264B9EC7F}"/>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oogle Shape;158;p1" descr="Recurso 37.png">
            <a:extLst>
              <a:ext uri="{FF2B5EF4-FFF2-40B4-BE49-F238E27FC236}">
                <a16:creationId xmlns:a16="http://schemas.microsoft.com/office/drawing/2014/main" id="{A7D1A974-F047-12BC-A0A4-81C1B31A240F}"/>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476748" y="11730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357;p9">
            <a:extLst>
              <a:ext uri="{FF2B5EF4-FFF2-40B4-BE49-F238E27FC236}">
                <a16:creationId xmlns:a16="http://schemas.microsoft.com/office/drawing/2014/main" id="{1319BC4A-25D0-5C51-429B-7CCCEB227CB9}"/>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55163" y="5298430"/>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oogle Shape;358;p9">
            <a:extLst>
              <a:ext uri="{FF2B5EF4-FFF2-40B4-BE49-F238E27FC236}">
                <a16:creationId xmlns:a16="http://schemas.microsoft.com/office/drawing/2014/main" id="{7036ECE8-0CAE-D30C-F35B-F798B0E0151C}"/>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55163" y="5893743"/>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oogle Shape;150;p1" descr="Recurso 25.png">
            <a:extLst>
              <a:ext uri="{FF2B5EF4-FFF2-40B4-BE49-F238E27FC236}">
                <a16:creationId xmlns:a16="http://schemas.microsoft.com/office/drawing/2014/main" id="{67E42D8C-B331-31D3-78D8-B1A34F15615F}"/>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88566" y="4645031"/>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oogle Shape;150;p1" descr="Recurso 25.png">
            <a:extLst>
              <a:ext uri="{FF2B5EF4-FFF2-40B4-BE49-F238E27FC236}">
                <a16:creationId xmlns:a16="http://schemas.microsoft.com/office/drawing/2014/main" id="{FA775D21-5E81-6413-EA83-2085DDA433D6}"/>
              </a:ext>
            </a:extLst>
          </p:cNvPr>
          <p:cNvPicPr preferRelativeResize="0">
            <a:picLocks noChangeAspect="1" noChangeArrowheads="1"/>
          </p:cNvPicPr>
          <p:nvPr/>
        </p:nvPicPr>
        <p:blipFill>
          <a:blip r:embed="rId15" cstate="print">
            <a:extLst>
              <a:ext uri="{BEBA8EAE-BF5A-486C-A8C5-ECC9F3942E4B}">
                <a14:imgProps xmlns:a14="http://schemas.microsoft.com/office/drawing/2010/main">
                  <a14:imgLayer r:embed="rId16">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8566"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oogle Shape;934;p22" descr="Recurso 39.png">
            <a:extLst>
              <a:ext uri="{FF2B5EF4-FFF2-40B4-BE49-F238E27FC236}">
                <a16:creationId xmlns:a16="http://schemas.microsoft.com/office/drawing/2014/main" id="{73E40102-7A25-7CEA-43BA-E6F862EEBC3F}"/>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158;p1" descr="Recurso 37.png">
            <a:extLst>
              <a:ext uri="{FF2B5EF4-FFF2-40B4-BE49-F238E27FC236}">
                <a16:creationId xmlns:a16="http://schemas.microsoft.com/office/drawing/2014/main" id="{D637E3AC-D1C0-C24D-0B5D-ED2AA189649F}"/>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1517947" y="3723219"/>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49;p9">
            <a:extLst>
              <a:ext uri="{FF2B5EF4-FFF2-40B4-BE49-F238E27FC236}">
                <a16:creationId xmlns:a16="http://schemas.microsoft.com/office/drawing/2014/main" id="{0706E8F3-5DAE-7C5B-FF56-E0E1D0E4AD10}"/>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02167" y="3768549"/>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349;p9">
            <a:extLst>
              <a:ext uri="{FF2B5EF4-FFF2-40B4-BE49-F238E27FC236}">
                <a16:creationId xmlns:a16="http://schemas.microsoft.com/office/drawing/2014/main" id="{9B40E494-20F9-28FC-22A6-D6AC1F5E8AD5}"/>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2921" y="4123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349;p9">
            <a:extLst>
              <a:ext uri="{FF2B5EF4-FFF2-40B4-BE49-F238E27FC236}">
                <a16:creationId xmlns:a16="http://schemas.microsoft.com/office/drawing/2014/main" id="{3FB069AD-6DCF-B82F-B954-8B366AA5CD48}"/>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49721" y="3849560"/>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oogle Shape;357;p9">
            <a:extLst>
              <a:ext uri="{FF2B5EF4-FFF2-40B4-BE49-F238E27FC236}">
                <a16:creationId xmlns:a16="http://schemas.microsoft.com/office/drawing/2014/main" id="{81CAD29F-719D-F8A8-A1B8-A393FB20FDB9}"/>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431896" y="1872408"/>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158;p1" descr="Recurso 37.png">
            <a:extLst>
              <a:ext uri="{FF2B5EF4-FFF2-40B4-BE49-F238E27FC236}">
                <a16:creationId xmlns:a16="http://schemas.microsoft.com/office/drawing/2014/main" id="{3AFAA84A-869E-559F-293C-5CDC852FD3E9}"/>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1188287" y="32585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58;p1" descr="Recurso 37.png">
            <a:extLst>
              <a:ext uri="{FF2B5EF4-FFF2-40B4-BE49-F238E27FC236}">
                <a16:creationId xmlns:a16="http://schemas.microsoft.com/office/drawing/2014/main" id="{4F1B54B4-CEA9-FDFC-B32C-86D90DE0B15E}"/>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1056660" y="3517943"/>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358;p9">
            <a:extLst>
              <a:ext uri="{FF2B5EF4-FFF2-40B4-BE49-F238E27FC236}">
                <a16:creationId xmlns:a16="http://schemas.microsoft.com/office/drawing/2014/main" id="{7EBE25E9-342C-52DD-BB4B-0C57AE239A9D}"/>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438246" y="4306143"/>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Google Shape;351;p9" descr="Recurso 32.png">
            <a:extLst>
              <a:ext uri="{FF2B5EF4-FFF2-40B4-BE49-F238E27FC236}">
                <a16:creationId xmlns:a16="http://schemas.microsoft.com/office/drawing/2014/main" id="{B844090B-F38E-587E-9A6C-9351C7D59B1F}"/>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l="9357" r="2"/>
          <a:stretch>
            <a:fillRect/>
          </a:stretch>
        </p:blipFill>
        <p:spPr bwMode="auto">
          <a:xfrm>
            <a:off x="1317266" y="3511690"/>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58;p9">
            <a:extLst>
              <a:ext uri="{FF2B5EF4-FFF2-40B4-BE49-F238E27FC236}">
                <a16:creationId xmlns:a16="http://schemas.microsoft.com/office/drawing/2014/main" id="{5E709E34-AEC9-53F9-87E9-4D9F3BF56854}"/>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5438246" y="2597419"/>
            <a:ext cx="481013"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Google Shape;358;p9">
            <a:extLst>
              <a:ext uri="{FF2B5EF4-FFF2-40B4-BE49-F238E27FC236}">
                <a16:creationId xmlns:a16="http://schemas.microsoft.com/office/drawing/2014/main" id="{76B879B2-94E4-318F-7D0C-20A15D6FF440}"/>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438246" y="3232150"/>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Google Shape;358;p9">
            <a:extLst>
              <a:ext uri="{FF2B5EF4-FFF2-40B4-BE49-F238E27FC236}">
                <a16:creationId xmlns:a16="http://schemas.microsoft.com/office/drawing/2014/main" id="{5F4259D5-3E8E-D08E-0836-D42BD7A406AB}"/>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5438246" y="5421528"/>
            <a:ext cx="481013"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588261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AA99C7-9B51-D286-9EF1-2F77682B1C79}"/>
            </a:ext>
          </a:extLst>
        </p:cNvPr>
        <p:cNvGrpSpPr/>
        <p:nvPr/>
      </p:nvGrpSpPr>
      <p:grpSpPr>
        <a:xfrm>
          <a:off x="0" y="0"/>
          <a:ext cx="0" cy="0"/>
          <a:chOff x="0" y="0"/>
          <a:chExt cx="0" cy="0"/>
        </a:xfrm>
      </p:grpSpPr>
      <p:pic>
        <p:nvPicPr>
          <p:cNvPr id="472066" name="Google Shape;3417;p30" descr="O:\Mi unidad\OSPA\01. Tematicas\02. Hidrologia\01. Productos\01.Mapas_Alertas_Hidrologicas\temporales\jpg\AH_Orinoco.jpg">
            <a:extLst>
              <a:ext uri="{FF2B5EF4-FFF2-40B4-BE49-F238E27FC236}">
                <a16:creationId xmlns:a16="http://schemas.microsoft.com/office/drawing/2014/main" id="{401E5A1E-8A0A-6AE9-C90C-E0F83D095F5D}"/>
              </a:ext>
            </a:extLst>
          </p:cNvPr>
          <p:cNvPicPr preferRelativeResize="0">
            <a:picLocks noChangeAspect="1" noChangeArrowheads="1"/>
          </p:cNvPicPr>
          <p:nvPr/>
        </p:nvPicPr>
        <p:blipFill>
          <a:blip r:embed="rId3" r:link="rId4" cstate="hqprint">
            <a:extLst>
              <a:ext uri="{28A0092B-C50C-407E-A947-70E740481C1C}">
                <a14:useLocalDpi xmlns:a14="http://schemas.microsoft.com/office/drawing/2010/main" val="0"/>
              </a:ext>
            </a:extLst>
          </a:blip>
          <a:srcRect/>
          <a:stretch>
            <a:fillRect/>
          </a:stretch>
        </p:blipFill>
        <p:spPr bwMode="auto">
          <a:xfrm>
            <a:off x="65088" y="1759141"/>
            <a:ext cx="53244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Google Shape;3036;p14">
            <a:extLst>
              <a:ext uri="{FF2B5EF4-FFF2-40B4-BE49-F238E27FC236}">
                <a16:creationId xmlns:a16="http://schemas.microsoft.com/office/drawing/2014/main" id="{285487DD-6E3D-6E39-F995-4654756EE902}"/>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0" fontAlgn="base" latinLnBrk="0" hangingPunct="0">
              <a:lnSpc>
                <a:spcPct val="100000"/>
              </a:lnSpc>
              <a:spcBef>
                <a:spcPts val="0"/>
              </a:spcBef>
              <a:spcAft>
                <a:spcPts val="0"/>
              </a:spcAft>
              <a:buClr>
                <a:srgbClr val="000000"/>
              </a:buClr>
              <a:buSzTx/>
              <a:buFont typeface="Arial" panose="020B0604020202020204" pitchFamily="34" charset="0"/>
              <a:buNone/>
              <a:tabLst/>
              <a:defRPr/>
            </a:pPr>
            <a:r>
              <a:rPr kumimoji="0" lang="es-CO" sz="1050"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04 de septiembre de 2025 18:00 HLC</a:t>
            </a:r>
            <a:endParaRPr kumimoji="0" lang="es-CO" altLang="es-CO" sz="1050" b="1" i="0" u="none" strike="noStrike" kern="1200" cap="none" spc="0" normalizeH="0" baseline="0" noProof="0" dirty="0">
              <a:ln>
                <a:noFill/>
              </a:ln>
              <a:solidFill>
                <a:srgbClr val="0070C0"/>
              </a:solidFill>
              <a:effectLst/>
              <a:uLnTx/>
              <a:uFillTx/>
              <a:latin typeface="Verdana"/>
              <a:ea typeface="Verdana"/>
              <a:cs typeface="Arial"/>
              <a:sym typeface="Arial" panose="020B0604020202020204" pitchFamily="34" charset="0"/>
            </a:endParaRPr>
          </a:p>
        </p:txBody>
      </p:sp>
      <p:graphicFrame>
        <p:nvGraphicFramePr>
          <p:cNvPr id="3" name="Google Shape;3394;p29">
            <a:extLst>
              <a:ext uri="{FF2B5EF4-FFF2-40B4-BE49-F238E27FC236}">
                <a16:creationId xmlns:a16="http://schemas.microsoft.com/office/drawing/2014/main" id="{D271C123-79A4-4F4F-A89E-B1C2FBA1162B}"/>
              </a:ext>
            </a:extLst>
          </p:cNvPr>
          <p:cNvGraphicFramePr/>
          <p:nvPr>
            <p:extLst>
              <p:ext uri="{D42A27DB-BD31-4B8C-83A1-F6EECF244321}">
                <p14:modId xmlns:p14="http://schemas.microsoft.com/office/powerpoint/2010/main" val="3322353291"/>
              </p:ext>
            </p:extLst>
          </p:nvPr>
        </p:nvGraphicFramePr>
        <p:xfrm>
          <a:off x="5389563" y="1335690"/>
          <a:ext cx="6675203" cy="4901844"/>
        </p:xfrm>
        <a:graphic>
          <a:graphicData uri="http://schemas.openxmlformats.org/drawingml/2006/table">
            <a:tbl>
              <a:tblPr>
                <a:noFill/>
              </a:tblPr>
              <a:tblGrid>
                <a:gridCol w="596211">
                  <a:extLst>
                    <a:ext uri="{9D8B030D-6E8A-4147-A177-3AD203B41FA5}">
                      <a16:colId xmlns:a16="http://schemas.microsoft.com/office/drawing/2014/main" val="20000"/>
                    </a:ext>
                  </a:extLst>
                </a:gridCol>
                <a:gridCol w="1085534">
                  <a:extLst>
                    <a:ext uri="{9D8B030D-6E8A-4147-A177-3AD203B41FA5}">
                      <a16:colId xmlns:a16="http://schemas.microsoft.com/office/drawing/2014/main" val="20001"/>
                    </a:ext>
                  </a:extLst>
                </a:gridCol>
                <a:gridCol w="1167410">
                  <a:extLst>
                    <a:ext uri="{9D8B030D-6E8A-4147-A177-3AD203B41FA5}">
                      <a16:colId xmlns:a16="http://schemas.microsoft.com/office/drawing/2014/main" val="20002"/>
                    </a:ext>
                  </a:extLst>
                </a:gridCol>
                <a:gridCol w="3826048">
                  <a:extLst>
                    <a:ext uri="{9D8B030D-6E8A-4147-A177-3AD203B41FA5}">
                      <a16:colId xmlns:a16="http://schemas.microsoft.com/office/drawing/2014/main" val="20003"/>
                    </a:ext>
                  </a:extLst>
                </a:gridCol>
              </a:tblGrid>
              <a:tr h="562346">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ES" sz="900" b="1" u="none" strike="noStrike" cap="none" dirty="0">
                          <a:solidFill>
                            <a:schemeClr val="lt1"/>
                          </a:solidFill>
                          <a:latin typeface="Verdana"/>
                          <a:ea typeface="Verdana"/>
                          <a:cs typeface="Verdana"/>
                          <a:sym typeface="Verdana"/>
                        </a:rPr>
                        <a:t>Descripción de la alerta hidrológica</a:t>
                      </a: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lang="es-CO"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u="none" dirty="0">
                          <a:solidFill>
                            <a:schemeClr val="dk1"/>
                          </a:solidFill>
                          <a:latin typeface="Verdana" panose="020B0604030504040204" pitchFamily="34" charset="0"/>
                          <a:ea typeface="Verdana" panose="020B0604030504040204" pitchFamily="34" charset="0"/>
                          <a:cs typeface="Arial Narrow"/>
                          <a:sym typeface="Arial Narrow"/>
                        </a:rPr>
                        <a:t>Meta</a:t>
                      </a:r>
                      <a:endParaRPr sz="900" b="0" u="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4" marR="91444" marT="45554" marB="4555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Lengupá</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4" marR="91444" marT="45554" marB="4555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825"/>
                        <a:buFont typeface="Arial"/>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Crecientes súbitas </a:t>
                      </a:r>
                      <a:r>
                        <a:rPr lang="es-CO" sz="900" b="0" u="none" strike="noStrike" baseline="0" dirty="0">
                          <a:solidFill>
                            <a:schemeClr val="dk1"/>
                          </a:solidFill>
                          <a:latin typeface="Verdana" panose="020B0604030504040204" pitchFamily="34" charset="0"/>
                          <a:ea typeface="Verdana" panose="020B0604030504040204" pitchFamily="34" charset="0"/>
                          <a:cs typeface="Arial Narrow"/>
                          <a:sym typeface="Arial Narrow"/>
                        </a:rPr>
                        <a:t>en el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río Lengupá y sus aportantes.</a:t>
                      </a:r>
                      <a:r>
                        <a:rPr lang="es-CO" sz="900" b="0" u="none" strike="noStrike" baseline="0" dirty="0">
                          <a:solidFill>
                            <a:schemeClr val="dk1"/>
                          </a:solidFill>
                          <a:latin typeface="Verdana" panose="020B0604030504040204" pitchFamily="34" charset="0"/>
                          <a:ea typeface="Verdana" panose="020B0604030504040204" pitchFamily="34" charset="0"/>
                          <a:cs typeface="Arial Narrow"/>
                          <a:sym typeface="Arial Narrow"/>
                        </a:rPr>
                        <a:t> Especial atención en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los municipios de Santa María, Rondón, </a:t>
                      </a:r>
                      <a:r>
                        <a:rPr lang="es-CO"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Zetaquirá</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Campohermoso y San Luis de Gaceno (Boyacá). </a:t>
                      </a:r>
                      <a:endParaRPr lang="es-CO" sz="900" b="0" dirty="0">
                        <a:latin typeface="Verdana" panose="020B0604030504040204" pitchFamily="34" charset="0"/>
                        <a:ea typeface="Verdana" panose="020B0604030504040204" pitchFamily="34" charset="0"/>
                      </a:endParaRPr>
                    </a:p>
                  </a:txBody>
                  <a:tcPr marL="91444" marR="91444" marT="45554" marB="45554"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3177473"/>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lang="es-CO"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825"/>
                        <a:buFont typeface="Arial"/>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Meta</a:t>
                      </a:r>
                      <a:endParaRPr sz="900" dirty="0">
                        <a:latin typeface="Verdana" panose="020B0604030504040204" pitchFamily="34" charset="0"/>
                        <a:ea typeface="Verdana" panose="020B0604030504040204" pitchFamily="34" charset="0"/>
                      </a:endParaRPr>
                    </a:p>
                  </a:txBody>
                  <a:tcPr marL="91453" marR="91453" marT="45362" marB="4536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825"/>
                        <a:buFont typeface="Arial"/>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Upía</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3" marR="91453" marT="45362" marB="4536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a:t>
                      </a:r>
                      <a:r>
                        <a:rPr lang="es-ES" sz="900" b="0" i="0" u="none" strike="noStrike" cap="none" baseline="0" dirty="0">
                          <a:solidFill>
                            <a:schemeClr val="dk1"/>
                          </a:solidFill>
                          <a:latin typeface="Verdana" panose="020B0604030504040204" pitchFamily="34" charset="0"/>
                          <a:ea typeface="Verdana" panose="020B0604030504040204" pitchFamily="34" charset="0"/>
                          <a:cs typeface="Arial Narrow"/>
                          <a:sym typeface="Arial Narrow"/>
                        </a:rPr>
                        <a:t>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río Upía y sus afluentes. Se recomienda especial atención en los municipios de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San Luis de Gaceno (Boyacá);</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Sabanalarga, Villanueva (Casanare);  Barranca de Upía y Cabuyaro (Meta). </a:t>
                      </a:r>
                    </a:p>
                  </a:txBody>
                  <a:tcPr marL="91453" marR="91453" marT="45362" marB="4536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27086763"/>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lang="es-CO"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b="0" u="none" dirty="0">
                          <a:solidFill>
                            <a:schemeClr val="dk1"/>
                          </a:solidFill>
                          <a:latin typeface="Verdana" panose="020B0604030504040204" pitchFamily="34" charset="0"/>
                          <a:ea typeface="Verdana" panose="020B0604030504040204" pitchFamily="34" charset="0"/>
                          <a:cs typeface="Arial Narrow"/>
                          <a:sym typeface="Arial Narrow"/>
                        </a:rPr>
                        <a:t>Meta</a:t>
                      </a:r>
                      <a:endParaRPr sz="900" dirty="0">
                        <a:latin typeface="Verdana" panose="020B0604030504040204" pitchFamily="34" charset="0"/>
                        <a:ea typeface="Verdana" panose="020B0604030504040204" pitchFamily="34" charset="0"/>
                      </a:endParaRPr>
                    </a:p>
                  </a:txBody>
                  <a:tcPr marL="91416" marR="91416" marT="45747" marB="457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Túa</a:t>
                      </a:r>
                      <a:endParaRPr sz="900" dirty="0">
                        <a:latin typeface="Verdana" panose="020B0604030504040204" pitchFamily="34" charset="0"/>
                        <a:ea typeface="Verdana" panose="020B0604030504040204" pitchFamily="34" charset="0"/>
                      </a:endParaRPr>
                    </a:p>
                  </a:txBody>
                  <a:tcPr marL="91416" marR="91416" marT="45747" marB="4574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a:t>
                      </a:r>
                      <a:r>
                        <a:rPr lang="es-CO"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Túa</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y sus afluentes especialmente el caño Arietes, se recomienda especial atención sobre los municipios de Monterrey, Tauramena y Villanueva (Casanare). </a:t>
                      </a:r>
                      <a:endParaRPr lang="es-ES" sz="900" b="0" i="0" u="none" strike="noStrike" kern="1200" cap="none" dirty="0">
                        <a:solidFill>
                          <a:schemeClr val="dk1"/>
                        </a:solidFill>
                        <a:latin typeface="Verdana" panose="020B0604030504040204" pitchFamily="34" charset="0"/>
                        <a:ea typeface="Verdana" panose="020B0604030504040204" pitchFamily="34" charset="0"/>
                        <a:cs typeface="+mn-cs"/>
                        <a:sym typeface="Arial Narrow"/>
                      </a:endParaRPr>
                    </a:p>
                  </a:txBody>
                  <a:tcPr marL="91416" marR="91416" marT="45747" marB="4574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28328172"/>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lang="es-CO"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Meta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T="45731" marB="457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del río </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Manacacías</a:t>
                      </a:r>
                      <a:r>
                        <a:rPr lang="es-CO" sz="900" u="none" strike="noStrike" dirty="0">
                          <a:latin typeface="Verdana" panose="020B0604030504040204" pitchFamily="34" charset="0"/>
                          <a:ea typeface="Verdana" panose="020B0604030504040204" pitchFamily="34" charset="0"/>
                          <a:cs typeface="Arial Narrow"/>
                          <a:sym typeface="Arial Narrow"/>
                        </a:rPr>
                        <a:t> </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T="45731" marB="4573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Niveles altos del río Manacacías, aportante a la cuenca alta del río Meta. Especial atención en el municipio de Puerto Gaitán (Meta). </a:t>
                      </a:r>
                      <a:endParaRPr sz="90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T="45731" marB="4573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5605995"/>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lang="es-CO"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Meta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T="45680" marB="456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7000"/>
                        </a:lnSpc>
                        <a:spcBef>
                          <a:spcPts val="0"/>
                        </a:spcBef>
                        <a:spcAft>
                          <a:spcPts val="0"/>
                        </a:spcAft>
                        <a:buClr>
                          <a:schemeClr val="dk1"/>
                        </a:buClr>
                        <a:buSzPts val="1100"/>
                        <a:buFont typeface="Noto Sans Symbols"/>
                        <a:buNone/>
                        <a:tabLst/>
                        <a:defRPr/>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a:rPr>
                        <a:t>Cuenca del caño Cumaral</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T="45680" marB="456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incrementos súbitos en las cuencas de los ríos caño Cumaral y sus afluentes, </a:t>
                      </a: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especial atención en el municipio de San Martín (Meta)</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 . </a:t>
                      </a:r>
                      <a:endParaRPr sz="90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T="45680" marB="4568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31097729"/>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lang="es-CO" sz="800" b="0" u="none" strike="noStrike" cap="none">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Meta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T="45680" marB="456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7000"/>
                        </a:lnSpc>
                        <a:spcBef>
                          <a:spcPts val="0"/>
                        </a:spcBef>
                        <a:spcAft>
                          <a:spcPts val="0"/>
                        </a:spcAft>
                        <a:buClr>
                          <a:schemeClr val="dk1"/>
                        </a:buClr>
                        <a:buSzPts val="1100"/>
                        <a:buFont typeface="Noto Sans Symbols"/>
                        <a:buNone/>
                        <a:tabLst/>
                        <a:defRPr/>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a:rPr>
                        <a:t>Cuenca del río Melúa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T="45680" marB="456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incrementos súbitos en las cuencas de los ríos Melúa y sus afluentes, </a:t>
                      </a:r>
                      <a:r>
                        <a:rPr lang="es-ES" sz="900" u="none" strike="noStrike" dirty="0">
                          <a:solidFill>
                            <a:schemeClr val="dk1"/>
                          </a:solidFill>
                          <a:latin typeface="Verdana" panose="020B0604030504040204" pitchFamily="34" charset="0"/>
                          <a:ea typeface="Verdana" panose="020B0604030504040204" pitchFamily="34" charset="0"/>
                          <a:cs typeface="Arial Narrow"/>
                          <a:sym typeface="Arial Narrow"/>
                        </a:rPr>
                        <a:t>especial atención en el municipio de San Martín (Meta)</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 . </a:t>
                      </a:r>
                      <a:endParaRPr sz="90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T="45680" marB="4568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49894992"/>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lang="es-CO" sz="800" b="0" u="none" strike="noStrike" cap="none">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Meta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T="45680" marB="456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Yucao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T="45680" marB="456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cuenca del río Yucao. Especial atención en el municipio de Puerto Gaitán (Meta).</a:t>
                      </a:r>
                      <a:endParaRPr sz="90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T="45680" marB="4568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04169630"/>
                  </a:ext>
                </a:extLst>
              </a:tr>
            </a:tbl>
          </a:graphicData>
        </a:graphic>
      </p:graphicFrame>
      <p:sp>
        <p:nvSpPr>
          <p:cNvPr id="8" name="Google Shape;347;p9" descr="Recurso 25.png">
            <a:extLst>
              <a:ext uri="{FF2B5EF4-FFF2-40B4-BE49-F238E27FC236}">
                <a16:creationId xmlns:a16="http://schemas.microsoft.com/office/drawing/2014/main" id="{F59A91C7-E677-BBCA-28BB-E66DD9702CDD}"/>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1" name="Google Shape;353;p9" descr="Recurso 37.png">
            <a:extLst>
              <a:ext uri="{FF2B5EF4-FFF2-40B4-BE49-F238E27FC236}">
                <a16:creationId xmlns:a16="http://schemas.microsoft.com/office/drawing/2014/main" id="{FEB6FA73-08D5-FCC1-3C41-64CB16628199}"/>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9" name="Google Shape;353;p9" descr="Recurso 37.png">
            <a:extLst>
              <a:ext uri="{FF2B5EF4-FFF2-40B4-BE49-F238E27FC236}">
                <a16:creationId xmlns:a16="http://schemas.microsoft.com/office/drawing/2014/main" id="{88A6A7BA-0BDA-5AA9-E7A3-EDE3690A87EF}"/>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0" name="Google Shape;348;p9">
            <a:extLst>
              <a:ext uri="{FF2B5EF4-FFF2-40B4-BE49-F238E27FC236}">
                <a16:creationId xmlns:a16="http://schemas.microsoft.com/office/drawing/2014/main" id="{AB543E1C-789B-FBD6-26B8-A25036912CBC}"/>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349;p9">
            <a:extLst>
              <a:ext uri="{FF2B5EF4-FFF2-40B4-BE49-F238E27FC236}">
                <a16:creationId xmlns:a16="http://schemas.microsoft.com/office/drawing/2014/main" id="{696C10B2-C25B-BA9E-71E8-3121705F5150}"/>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350;p9">
            <a:extLst>
              <a:ext uri="{FF2B5EF4-FFF2-40B4-BE49-F238E27FC236}">
                <a16:creationId xmlns:a16="http://schemas.microsoft.com/office/drawing/2014/main" id="{8134E9AF-659A-201D-9A3C-263A1AF7E610}"/>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351;p9" descr="Recurso 32.png">
            <a:extLst>
              <a:ext uri="{FF2B5EF4-FFF2-40B4-BE49-F238E27FC236}">
                <a16:creationId xmlns:a16="http://schemas.microsoft.com/office/drawing/2014/main" id="{05E54FC6-59CB-DA3C-B465-F561D2E2C39B}"/>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352;p9">
            <a:extLst>
              <a:ext uri="{FF2B5EF4-FFF2-40B4-BE49-F238E27FC236}">
                <a16:creationId xmlns:a16="http://schemas.microsoft.com/office/drawing/2014/main" id="{34B2E8A4-883D-F015-FE56-FF70C4870333}"/>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oogle Shape;354;p9" descr="Recurso 31.png">
            <a:extLst>
              <a:ext uri="{FF2B5EF4-FFF2-40B4-BE49-F238E27FC236}">
                <a16:creationId xmlns:a16="http://schemas.microsoft.com/office/drawing/2014/main" id="{01473480-3E75-7089-D0AC-3855E659546A}"/>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oogle Shape;158;p1" descr="Recurso 37.png">
            <a:extLst>
              <a:ext uri="{FF2B5EF4-FFF2-40B4-BE49-F238E27FC236}">
                <a16:creationId xmlns:a16="http://schemas.microsoft.com/office/drawing/2014/main" id="{723AC6AC-EA54-C8AE-26C6-D21ECBCDEA4C}"/>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476748" y="11730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oogle Shape;357;p9">
            <a:extLst>
              <a:ext uri="{FF2B5EF4-FFF2-40B4-BE49-F238E27FC236}">
                <a16:creationId xmlns:a16="http://schemas.microsoft.com/office/drawing/2014/main" id="{D169DCCE-C2EA-B438-4C09-380F03B8D47A}"/>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8885" y="523154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oogle Shape;358;p9">
            <a:extLst>
              <a:ext uri="{FF2B5EF4-FFF2-40B4-BE49-F238E27FC236}">
                <a16:creationId xmlns:a16="http://schemas.microsoft.com/office/drawing/2014/main" id="{63A4F2F4-7E8E-5E6A-6A8D-137C8558B63C}"/>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92535" y="589459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oogle Shape;150;p1" descr="Recurso 25.png">
            <a:extLst>
              <a:ext uri="{FF2B5EF4-FFF2-40B4-BE49-F238E27FC236}">
                <a16:creationId xmlns:a16="http://schemas.microsoft.com/office/drawing/2014/main" id="{23BA6E9F-EC19-C5CE-627F-42EBF37A22B6}"/>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88566" y="4645031"/>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Google Shape;150;p1" descr="Recurso 25.png">
            <a:extLst>
              <a:ext uri="{FF2B5EF4-FFF2-40B4-BE49-F238E27FC236}">
                <a16:creationId xmlns:a16="http://schemas.microsoft.com/office/drawing/2014/main" id="{792C7454-94CB-DE2B-02CB-CD6C0FB58BAB}"/>
              </a:ext>
            </a:extLst>
          </p:cNvPr>
          <p:cNvPicPr preferRelativeResize="0">
            <a:picLocks noChangeAspect="1" noChangeArrowheads="1"/>
          </p:cNvPicPr>
          <p:nvPr/>
        </p:nvPicPr>
        <p:blipFill>
          <a:blip r:embed="rId15" cstate="print">
            <a:extLst>
              <a:ext uri="{BEBA8EAE-BF5A-486C-A8C5-ECC9F3942E4B}">
                <a14:imgProps xmlns:a14="http://schemas.microsoft.com/office/drawing/2010/main">
                  <a14:imgLayer r:embed="rId16">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8566"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Google Shape;934;p22" descr="Recurso 39.png">
            <a:extLst>
              <a:ext uri="{FF2B5EF4-FFF2-40B4-BE49-F238E27FC236}">
                <a16:creationId xmlns:a16="http://schemas.microsoft.com/office/drawing/2014/main" id="{3C1F5168-58E0-5E7F-39C2-864482A93DCF}"/>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158;p1" descr="Recurso 37.png">
            <a:extLst>
              <a:ext uri="{FF2B5EF4-FFF2-40B4-BE49-F238E27FC236}">
                <a16:creationId xmlns:a16="http://schemas.microsoft.com/office/drawing/2014/main" id="{D444CC35-356C-8219-1F39-12DCC7F2FBA3}"/>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1811551" y="3892626"/>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158;p1" descr="Recurso 37.png">
            <a:extLst>
              <a:ext uri="{FF2B5EF4-FFF2-40B4-BE49-F238E27FC236}">
                <a16:creationId xmlns:a16="http://schemas.microsoft.com/office/drawing/2014/main" id="{BE28D73E-74B6-5FFC-39B5-0746B98342FE}"/>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1584485" y="4196182"/>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349;p9">
            <a:extLst>
              <a:ext uri="{FF2B5EF4-FFF2-40B4-BE49-F238E27FC236}">
                <a16:creationId xmlns:a16="http://schemas.microsoft.com/office/drawing/2014/main" id="{9CA9560C-A481-DAB8-2BEE-F5EA109A62D8}"/>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890442" y="419618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158;p1" descr="Recurso 37.png">
            <a:extLst>
              <a:ext uri="{FF2B5EF4-FFF2-40B4-BE49-F238E27FC236}">
                <a16:creationId xmlns:a16="http://schemas.microsoft.com/office/drawing/2014/main" id="{BAF68731-37F7-DD9C-6AB4-090AF3BA84B3}"/>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1754936" y="3581526"/>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158;p1" descr="Recurso 37.png">
            <a:extLst>
              <a:ext uri="{FF2B5EF4-FFF2-40B4-BE49-F238E27FC236}">
                <a16:creationId xmlns:a16="http://schemas.microsoft.com/office/drawing/2014/main" id="{7C143F36-7FF4-D9B6-FB82-01A597C66F58}"/>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1486912" y="3567652"/>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158;p1" descr="Recurso 37.png">
            <a:extLst>
              <a:ext uri="{FF2B5EF4-FFF2-40B4-BE49-F238E27FC236}">
                <a16:creationId xmlns:a16="http://schemas.microsoft.com/office/drawing/2014/main" id="{B7076310-D841-B76C-B6CE-06D4A09FB9C0}"/>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1387447" y="3277071"/>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358;p9">
            <a:extLst>
              <a:ext uri="{FF2B5EF4-FFF2-40B4-BE49-F238E27FC236}">
                <a16:creationId xmlns:a16="http://schemas.microsoft.com/office/drawing/2014/main" id="{CE99CE04-8E38-BB27-AB3A-906E48FB4537}"/>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5516740" y="1988375"/>
            <a:ext cx="463197"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Google Shape;358;p9">
            <a:extLst>
              <a:ext uri="{FF2B5EF4-FFF2-40B4-BE49-F238E27FC236}">
                <a16:creationId xmlns:a16="http://schemas.microsoft.com/office/drawing/2014/main" id="{9C9FC5E0-7ECD-2D15-F274-4393E0F1266F}"/>
              </a:ext>
            </a:extLst>
          </p:cNvPr>
          <p:cNvPicPr preferRelativeResize="0">
            <a:picLocks noChangeAspect="1" noChangeArrowheads="1"/>
          </p:cNvPicPr>
          <p:nvPr/>
        </p:nvPicPr>
        <p:blipFill>
          <a:blip r:embed="rId19">
            <a:extLst>
              <a:ext uri="{28A0092B-C50C-407E-A947-70E740481C1C}">
                <a14:useLocalDpi xmlns:a14="http://schemas.microsoft.com/office/drawing/2010/main" val="0"/>
              </a:ext>
            </a:extLst>
          </a:blip>
          <a:srcRect/>
          <a:stretch/>
        </p:blipFill>
        <p:spPr bwMode="auto">
          <a:xfrm>
            <a:off x="5507832" y="2638425"/>
            <a:ext cx="481013"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358;p9">
            <a:extLst>
              <a:ext uri="{FF2B5EF4-FFF2-40B4-BE49-F238E27FC236}">
                <a16:creationId xmlns:a16="http://schemas.microsoft.com/office/drawing/2014/main" id="{6F535044-18B9-D4EF-1B8F-7DB47180D398}"/>
              </a:ext>
            </a:extLst>
          </p:cNvPr>
          <p:cNvPicPr preferRelativeResize="0">
            <a:picLocks noChangeAspect="1" noChangeArrowheads="1"/>
          </p:cNvPicPr>
          <p:nvPr/>
        </p:nvPicPr>
        <p:blipFill>
          <a:blip r:embed="rId19">
            <a:extLst>
              <a:ext uri="{28A0092B-C50C-407E-A947-70E740481C1C}">
                <a14:useLocalDpi xmlns:a14="http://schemas.microsoft.com/office/drawing/2010/main" val="0"/>
              </a:ext>
            </a:extLst>
          </a:blip>
          <a:srcRect/>
          <a:stretch/>
        </p:blipFill>
        <p:spPr bwMode="auto">
          <a:xfrm>
            <a:off x="5507832" y="3279716"/>
            <a:ext cx="481013"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358;p9">
            <a:extLst>
              <a:ext uri="{FF2B5EF4-FFF2-40B4-BE49-F238E27FC236}">
                <a16:creationId xmlns:a16="http://schemas.microsoft.com/office/drawing/2014/main" id="{E9B8B8FA-D4B0-D324-71CF-A9223CD6589E}"/>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507832" y="3895348"/>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oogle Shape;358;p9">
            <a:extLst>
              <a:ext uri="{FF2B5EF4-FFF2-40B4-BE49-F238E27FC236}">
                <a16:creationId xmlns:a16="http://schemas.microsoft.com/office/drawing/2014/main" id="{159452C1-71EC-3B1C-D2F7-9CB42997F17B}"/>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507832" y="4503232"/>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Google Shape;358;p9">
            <a:extLst>
              <a:ext uri="{FF2B5EF4-FFF2-40B4-BE49-F238E27FC236}">
                <a16:creationId xmlns:a16="http://schemas.microsoft.com/office/drawing/2014/main" id="{6A851132-F3C9-FCEC-7EAD-2912380AD8F1}"/>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507832" y="5112690"/>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Google Shape;358;p9">
            <a:extLst>
              <a:ext uri="{FF2B5EF4-FFF2-40B4-BE49-F238E27FC236}">
                <a16:creationId xmlns:a16="http://schemas.microsoft.com/office/drawing/2014/main" id="{0F2DA218-121E-0AF8-6464-33CDDB775BC6}"/>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507832" y="5732420"/>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35248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BB0666-A5FF-A0C3-2D0E-0603188F9052}"/>
            </a:ext>
          </a:extLst>
        </p:cNvPr>
        <p:cNvGrpSpPr/>
        <p:nvPr/>
      </p:nvGrpSpPr>
      <p:grpSpPr>
        <a:xfrm>
          <a:off x="0" y="0"/>
          <a:ext cx="0" cy="0"/>
          <a:chOff x="0" y="0"/>
          <a:chExt cx="0" cy="0"/>
        </a:xfrm>
      </p:grpSpPr>
      <p:pic>
        <p:nvPicPr>
          <p:cNvPr id="472066" name="Google Shape;3417;p30" descr="O:\Mi unidad\OSPA\01. Tematicas\02. Hidrologia\01. Productos\01.Mapas_Alertas_Hidrologicas\temporales\jpg\AH_Orinoco.jpg">
            <a:extLst>
              <a:ext uri="{FF2B5EF4-FFF2-40B4-BE49-F238E27FC236}">
                <a16:creationId xmlns:a16="http://schemas.microsoft.com/office/drawing/2014/main" id="{189E8762-EBD7-3922-1E57-43D08BAFDCD2}"/>
              </a:ext>
            </a:extLst>
          </p:cNvPr>
          <p:cNvPicPr preferRelativeResize="0">
            <a:picLocks noChangeAspect="1" noChangeArrowheads="1"/>
          </p:cNvPicPr>
          <p:nvPr/>
        </p:nvPicPr>
        <p:blipFill>
          <a:blip r:embed="rId3" r:link="rId4" cstate="hqprint">
            <a:extLst>
              <a:ext uri="{28A0092B-C50C-407E-A947-70E740481C1C}">
                <a14:useLocalDpi xmlns:a14="http://schemas.microsoft.com/office/drawing/2010/main" val="0"/>
              </a:ext>
            </a:extLst>
          </a:blip>
          <a:srcRect/>
          <a:stretch>
            <a:fillRect/>
          </a:stretch>
        </p:blipFill>
        <p:spPr bwMode="auto">
          <a:xfrm>
            <a:off x="65088" y="1759141"/>
            <a:ext cx="53244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Google Shape;3036;p14">
            <a:extLst>
              <a:ext uri="{FF2B5EF4-FFF2-40B4-BE49-F238E27FC236}">
                <a16:creationId xmlns:a16="http://schemas.microsoft.com/office/drawing/2014/main" id="{4585B8CC-9F5E-37B7-859A-28B90BEE71EF}"/>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0" fontAlgn="base" latinLnBrk="0" hangingPunct="0">
              <a:lnSpc>
                <a:spcPct val="100000"/>
              </a:lnSpc>
              <a:spcBef>
                <a:spcPts val="0"/>
              </a:spcBef>
              <a:spcAft>
                <a:spcPts val="0"/>
              </a:spcAft>
              <a:buClr>
                <a:srgbClr val="000000"/>
              </a:buClr>
              <a:buSzTx/>
              <a:buFont typeface="Arial" panose="020B0604020202020204" pitchFamily="34" charset="0"/>
              <a:buNone/>
              <a:tabLst/>
              <a:defRPr/>
            </a:pPr>
            <a:r>
              <a:rPr kumimoji="0" lang="es-CO" sz="1050"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04 de septiembre de 2025 18:00 HLC</a:t>
            </a:r>
            <a:endParaRPr kumimoji="0" lang="es-CO" altLang="es-CO" sz="1050" b="1" i="0" u="none" strike="noStrike" kern="1200" cap="none" spc="0" normalizeH="0" baseline="0" noProof="0" dirty="0">
              <a:ln>
                <a:noFill/>
              </a:ln>
              <a:solidFill>
                <a:srgbClr val="0070C0"/>
              </a:solidFill>
              <a:effectLst/>
              <a:uLnTx/>
              <a:uFillTx/>
              <a:latin typeface="Verdana"/>
              <a:ea typeface="Verdana"/>
              <a:cs typeface="Arial"/>
              <a:sym typeface="Arial" panose="020B0604020202020204" pitchFamily="34" charset="0"/>
            </a:endParaRPr>
          </a:p>
        </p:txBody>
      </p:sp>
      <p:graphicFrame>
        <p:nvGraphicFramePr>
          <p:cNvPr id="3" name="Google Shape;3394;p29">
            <a:extLst>
              <a:ext uri="{FF2B5EF4-FFF2-40B4-BE49-F238E27FC236}">
                <a16:creationId xmlns:a16="http://schemas.microsoft.com/office/drawing/2014/main" id="{15576868-5BC5-1C8C-51F6-EF2AA6EDB81F}"/>
              </a:ext>
            </a:extLst>
          </p:cNvPr>
          <p:cNvGraphicFramePr/>
          <p:nvPr>
            <p:extLst>
              <p:ext uri="{D42A27DB-BD31-4B8C-83A1-F6EECF244321}">
                <p14:modId xmlns:p14="http://schemas.microsoft.com/office/powerpoint/2010/main" val="405049387"/>
              </p:ext>
            </p:extLst>
          </p:nvPr>
        </p:nvGraphicFramePr>
        <p:xfrm>
          <a:off x="5389563" y="1902618"/>
          <a:ext cx="6675203" cy="2398346"/>
        </p:xfrm>
        <a:graphic>
          <a:graphicData uri="http://schemas.openxmlformats.org/drawingml/2006/table">
            <a:tbl>
              <a:tblPr>
                <a:noFill/>
              </a:tblPr>
              <a:tblGrid>
                <a:gridCol w="596211">
                  <a:extLst>
                    <a:ext uri="{9D8B030D-6E8A-4147-A177-3AD203B41FA5}">
                      <a16:colId xmlns:a16="http://schemas.microsoft.com/office/drawing/2014/main" val="20000"/>
                    </a:ext>
                  </a:extLst>
                </a:gridCol>
                <a:gridCol w="1085534">
                  <a:extLst>
                    <a:ext uri="{9D8B030D-6E8A-4147-A177-3AD203B41FA5}">
                      <a16:colId xmlns:a16="http://schemas.microsoft.com/office/drawing/2014/main" val="20001"/>
                    </a:ext>
                  </a:extLst>
                </a:gridCol>
                <a:gridCol w="1167410">
                  <a:extLst>
                    <a:ext uri="{9D8B030D-6E8A-4147-A177-3AD203B41FA5}">
                      <a16:colId xmlns:a16="http://schemas.microsoft.com/office/drawing/2014/main" val="20002"/>
                    </a:ext>
                  </a:extLst>
                </a:gridCol>
                <a:gridCol w="3826048">
                  <a:extLst>
                    <a:ext uri="{9D8B030D-6E8A-4147-A177-3AD203B41FA5}">
                      <a16:colId xmlns:a16="http://schemas.microsoft.com/office/drawing/2014/main" val="20003"/>
                    </a:ext>
                  </a:extLst>
                </a:gridCol>
              </a:tblGrid>
              <a:tr h="562346">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ES" sz="900" b="1" u="none" strike="noStrike" cap="none" dirty="0">
                          <a:solidFill>
                            <a:schemeClr val="lt1"/>
                          </a:solidFill>
                          <a:latin typeface="Verdana"/>
                          <a:ea typeface="Verdana"/>
                          <a:cs typeface="Verdana"/>
                          <a:sym typeface="Verdana"/>
                        </a:rPr>
                        <a:t>Descripción de la alerta hidrológica</a:t>
                      </a: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lang="es-CO"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7000"/>
                        </a:lnSpc>
                        <a:spcBef>
                          <a:spcPts val="0"/>
                        </a:spcBef>
                        <a:spcAft>
                          <a:spcPts val="0"/>
                        </a:spcAft>
                        <a:buClr>
                          <a:schemeClr val="dk1"/>
                        </a:buClr>
                        <a:buSzPts val="1100"/>
                        <a:buFont typeface="Noto Sans Symbols"/>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Vichada</a:t>
                      </a:r>
                    </a:p>
                  </a:txBody>
                  <a:tcPr marL="91438" marR="91438" marT="45553" marB="4555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7000"/>
                        </a:lnSpc>
                        <a:spcBef>
                          <a:spcPts val="0"/>
                        </a:spcBef>
                        <a:spcAft>
                          <a:spcPts val="0"/>
                        </a:spcAft>
                        <a:buClr>
                          <a:schemeClr val="dk1"/>
                        </a:buClr>
                        <a:buSzPts val="1100"/>
                        <a:buFont typeface="Noto Sans Symbols"/>
                        <a:buNone/>
                        <a:tabLst/>
                        <a:defRPr/>
                      </a:pPr>
                      <a:r>
                        <a:rPr lang="es-CO" sz="900" u="none" strike="noStrike" dirty="0">
                          <a:latin typeface="Verdana" panose="020B0604030504040204" pitchFamily="34" charset="0"/>
                          <a:ea typeface="Verdana" panose="020B0604030504040204" pitchFamily="34" charset="0"/>
                          <a:cs typeface="Arial Narrow"/>
                          <a:sym typeface="Arial Narrow"/>
                        </a:rPr>
                        <a:t>Cuenca alto río Vichada</a:t>
                      </a:r>
                      <a:endPar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8" marR="91438" marT="45553" marB="4555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Narrow"/>
                        <a:buNone/>
                      </a:pP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parte alta del río Vichada y sus afluentes, especial atención en el municipio de Puerto Gaitán (Meta).</a:t>
                      </a:r>
                      <a:endParaRPr sz="900" dirty="0">
                        <a:latin typeface="Verdana" panose="020B0604030504040204" pitchFamily="34" charset="0"/>
                        <a:ea typeface="Verdana" panose="020B0604030504040204" pitchFamily="34" charset="0"/>
                      </a:endParaRPr>
                    </a:p>
                  </a:txBody>
                  <a:tcPr marL="91438" marR="91438" marT="45582" marB="4558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3177473"/>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lang="es-CO"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7000"/>
                        </a:lnSpc>
                        <a:spcBef>
                          <a:spcPts val="0"/>
                        </a:spcBef>
                        <a:spcAft>
                          <a:spcPts val="0"/>
                        </a:spcAft>
                        <a:buClr>
                          <a:schemeClr val="dk1"/>
                        </a:buClr>
                        <a:buSzPts val="1100"/>
                        <a:buFont typeface="Noto Sans Symbols"/>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Vichada</a:t>
                      </a:r>
                    </a:p>
                  </a:txBody>
                  <a:tcPr marL="91438" marR="91438" marT="45553" marB="4555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7000"/>
                        </a:lnSpc>
                        <a:spcBef>
                          <a:spcPts val="0"/>
                        </a:spcBef>
                        <a:spcAft>
                          <a:spcPts val="0"/>
                        </a:spcAft>
                        <a:buClr>
                          <a:schemeClr val="dk1"/>
                        </a:buClr>
                        <a:buSzPts val="1100"/>
                        <a:buFont typeface="Noto Sans Symbols"/>
                        <a:buNone/>
                        <a:tabLst/>
                        <a:defRPr/>
                      </a:pPr>
                      <a:r>
                        <a:rPr lang="es-CO" sz="900" u="none" strike="noStrike" dirty="0">
                          <a:latin typeface="Verdana" panose="020B0604030504040204" pitchFamily="34" charset="0"/>
                          <a:ea typeface="Verdana" panose="020B0604030504040204" pitchFamily="34" charset="0"/>
                          <a:cs typeface="Arial Narrow"/>
                          <a:sym typeface="Arial Narrow"/>
                        </a:rPr>
                        <a:t>Cuenca río Guarrojo</a:t>
                      </a:r>
                      <a:endPar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8" marR="91438" marT="45553" marB="4555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Narrow"/>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a:t>
                      </a:r>
                      <a:r>
                        <a:rPr lang="es-CO" sz="900" u="none" strike="noStrike" dirty="0">
                          <a:latin typeface="Verdana" panose="020B0604030504040204" pitchFamily="34" charset="0"/>
                          <a:ea typeface="Verdana" panose="020B0604030504040204" pitchFamily="34" charset="0"/>
                          <a:cs typeface="Arial Narrow"/>
                          <a:sym typeface="Arial Narrow"/>
                        </a:rPr>
                        <a:t>Guarrojo</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y sus afluentes, especial atención en el municipio de Puerto </a:t>
                      </a: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Gaitán</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(Meta). </a:t>
                      </a:r>
                      <a:endParaRPr lang="es-CO" sz="900" dirty="0">
                        <a:latin typeface="Verdana" panose="020B0604030504040204" pitchFamily="34" charset="0"/>
                        <a:ea typeface="Verdana" panose="020B0604030504040204" pitchFamily="34" charset="0"/>
                      </a:endParaRPr>
                    </a:p>
                  </a:txBody>
                  <a:tcPr marL="91438" marR="91438" marT="45582" marB="4558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27086763"/>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lang="es-CO"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7000"/>
                        </a:lnSpc>
                        <a:spcBef>
                          <a:spcPts val="0"/>
                        </a:spcBef>
                        <a:spcAft>
                          <a:spcPts val="0"/>
                        </a:spcAft>
                        <a:buClr>
                          <a:schemeClr val="dk1"/>
                        </a:buClr>
                        <a:buSzPts val="1100"/>
                        <a:buFont typeface="Noto Sans Symbols"/>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Vichada</a:t>
                      </a:r>
                    </a:p>
                  </a:txBody>
                  <a:tcPr marL="91438" marR="91438" marT="45553" marB="4555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7000"/>
                        </a:lnSpc>
                        <a:spcBef>
                          <a:spcPts val="0"/>
                        </a:spcBef>
                        <a:spcAft>
                          <a:spcPts val="0"/>
                        </a:spcAft>
                        <a:buClr>
                          <a:schemeClr val="dk1"/>
                        </a:buClr>
                        <a:buSzPts val="1100"/>
                        <a:buFont typeface="Noto Sans Symbols"/>
                        <a:buNone/>
                        <a:tabLst/>
                        <a:defRPr/>
                      </a:pPr>
                      <a:r>
                        <a:rPr lang="es-CO" sz="900" u="none" strike="noStrike" dirty="0">
                          <a:latin typeface="Verdana" panose="020B0604030504040204" pitchFamily="34" charset="0"/>
                          <a:ea typeface="Verdana" panose="020B0604030504040204" pitchFamily="34" charset="0"/>
                          <a:cs typeface="Arial Narrow"/>
                          <a:sym typeface="Arial Narrow"/>
                        </a:rPr>
                        <a:t>Cuenca río Muco</a:t>
                      </a:r>
                      <a:endPar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8" marR="91438" marT="45553" marB="4555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Narrow"/>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a:t>
                      </a:r>
                      <a:r>
                        <a:rPr lang="es-CO" sz="900" u="none" strike="noStrike" dirty="0">
                          <a:latin typeface="Verdana" panose="020B0604030504040204" pitchFamily="34" charset="0"/>
                          <a:ea typeface="Verdana" panose="020B0604030504040204" pitchFamily="34" charset="0"/>
                          <a:cs typeface="Arial Narrow"/>
                          <a:sym typeface="Arial Narrow"/>
                        </a:rPr>
                        <a:t>Muco</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y sus afluentes, especial atención en el municipio de Puerto </a:t>
                      </a: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Gaitán</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(Meta). </a:t>
                      </a:r>
                      <a:endParaRPr lang="es-CO" sz="900" dirty="0">
                        <a:latin typeface="Verdana" panose="020B0604030504040204" pitchFamily="34" charset="0"/>
                        <a:ea typeface="Verdana" panose="020B0604030504040204" pitchFamily="34" charset="0"/>
                      </a:endParaRPr>
                    </a:p>
                  </a:txBody>
                  <a:tcPr marL="91438" marR="91438" marT="45582" marB="4558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528328172"/>
                  </a:ext>
                </a:extLst>
              </a:tr>
            </a:tbl>
          </a:graphicData>
        </a:graphic>
      </p:graphicFrame>
      <p:sp>
        <p:nvSpPr>
          <p:cNvPr id="8" name="Google Shape;347;p9" descr="Recurso 25.png">
            <a:extLst>
              <a:ext uri="{FF2B5EF4-FFF2-40B4-BE49-F238E27FC236}">
                <a16:creationId xmlns:a16="http://schemas.microsoft.com/office/drawing/2014/main" id="{434891B1-E09A-268D-96BA-396D0AE87ADF}"/>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1" name="Google Shape;353;p9" descr="Recurso 37.png">
            <a:extLst>
              <a:ext uri="{FF2B5EF4-FFF2-40B4-BE49-F238E27FC236}">
                <a16:creationId xmlns:a16="http://schemas.microsoft.com/office/drawing/2014/main" id="{81A8A752-183D-705B-2834-ACAA11A86447}"/>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9" name="Google Shape;353;p9" descr="Recurso 37.png">
            <a:extLst>
              <a:ext uri="{FF2B5EF4-FFF2-40B4-BE49-F238E27FC236}">
                <a16:creationId xmlns:a16="http://schemas.microsoft.com/office/drawing/2014/main" id="{3BA5E97F-500E-289C-B674-4F674A57F5CC}"/>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0" name="Google Shape;348;p9">
            <a:extLst>
              <a:ext uri="{FF2B5EF4-FFF2-40B4-BE49-F238E27FC236}">
                <a16:creationId xmlns:a16="http://schemas.microsoft.com/office/drawing/2014/main" id="{176AF9F6-C3E0-C726-ED56-BEC7F9FC7E43}"/>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349;p9">
            <a:extLst>
              <a:ext uri="{FF2B5EF4-FFF2-40B4-BE49-F238E27FC236}">
                <a16:creationId xmlns:a16="http://schemas.microsoft.com/office/drawing/2014/main" id="{4E9EAB82-D764-6C48-9964-FA4A5D4700EC}"/>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350;p9">
            <a:extLst>
              <a:ext uri="{FF2B5EF4-FFF2-40B4-BE49-F238E27FC236}">
                <a16:creationId xmlns:a16="http://schemas.microsoft.com/office/drawing/2014/main" id="{3C17CE67-3402-07FA-035F-CAA54D0EC14D}"/>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351;p9" descr="Recurso 32.png">
            <a:extLst>
              <a:ext uri="{FF2B5EF4-FFF2-40B4-BE49-F238E27FC236}">
                <a16:creationId xmlns:a16="http://schemas.microsoft.com/office/drawing/2014/main" id="{04B2994F-77EF-594D-727A-2C073FDB99F0}"/>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352;p9">
            <a:extLst>
              <a:ext uri="{FF2B5EF4-FFF2-40B4-BE49-F238E27FC236}">
                <a16:creationId xmlns:a16="http://schemas.microsoft.com/office/drawing/2014/main" id="{D1091F20-320A-29B9-1489-4D90FAFBE431}"/>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oogle Shape;354;p9" descr="Recurso 31.png">
            <a:extLst>
              <a:ext uri="{FF2B5EF4-FFF2-40B4-BE49-F238E27FC236}">
                <a16:creationId xmlns:a16="http://schemas.microsoft.com/office/drawing/2014/main" id="{147F93C1-0BED-9F21-F860-5BCC483F70A5}"/>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oogle Shape;158;p1" descr="Recurso 37.png">
            <a:extLst>
              <a:ext uri="{FF2B5EF4-FFF2-40B4-BE49-F238E27FC236}">
                <a16:creationId xmlns:a16="http://schemas.microsoft.com/office/drawing/2014/main" id="{80FDE9B2-BE06-0A3D-D3C7-7D5EADC395D5}"/>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476748" y="11730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oogle Shape;357;p9">
            <a:extLst>
              <a:ext uri="{FF2B5EF4-FFF2-40B4-BE49-F238E27FC236}">
                <a16:creationId xmlns:a16="http://schemas.microsoft.com/office/drawing/2014/main" id="{363D8080-F6CB-FA40-B0FA-EED424F7ACC9}"/>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8885" y="523154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oogle Shape;358;p9">
            <a:extLst>
              <a:ext uri="{FF2B5EF4-FFF2-40B4-BE49-F238E27FC236}">
                <a16:creationId xmlns:a16="http://schemas.microsoft.com/office/drawing/2014/main" id="{ED16E658-D6E2-3A0F-476E-244BB25C11E4}"/>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92535" y="589459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oogle Shape;150;p1" descr="Recurso 25.png">
            <a:extLst>
              <a:ext uri="{FF2B5EF4-FFF2-40B4-BE49-F238E27FC236}">
                <a16:creationId xmlns:a16="http://schemas.microsoft.com/office/drawing/2014/main" id="{8DA2D986-3BB6-39A4-8F9A-A9A688057C2E}"/>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88566" y="4645031"/>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Google Shape;150;p1" descr="Recurso 25.png">
            <a:extLst>
              <a:ext uri="{FF2B5EF4-FFF2-40B4-BE49-F238E27FC236}">
                <a16:creationId xmlns:a16="http://schemas.microsoft.com/office/drawing/2014/main" id="{163710E4-E7F8-E6A8-736F-BBB97E91E7D2}"/>
              </a:ext>
            </a:extLst>
          </p:cNvPr>
          <p:cNvPicPr preferRelativeResize="0">
            <a:picLocks noChangeAspect="1" noChangeArrowheads="1"/>
          </p:cNvPicPr>
          <p:nvPr/>
        </p:nvPicPr>
        <p:blipFill>
          <a:blip r:embed="rId15" cstate="print">
            <a:extLst>
              <a:ext uri="{BEBA8EAE-BF5A-486C-A8C5-ECC9F3942E4B}">
                <a14:imgProps xmlns:a14="http://schemas.microsoft.com/office/drawing/2010/main">
                  <a14:imgLayer r:embed="rId16">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8566"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Google Shape;934;p22" descr="Recurso 39.png">
            <a:extLst>
              <a:ext uri="{FF2B5EF4-FFF2-40B4-BE49-F238E27FC236}">
                <a16:creationId xmlns:a16="http://schemas.microsoft.com/office/drawing/2014/main" id="{C0429435-92AD-A0DE-10E9-B03F404A3EB6}"/>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158;p1" descr="Recurso 37.png">
            <a:extLst>
              <a:ext uri="{FF2B5EF4-FFF2-40B4-BE49-F238E27FC236}">
                <a16:creationId xmlns:a16="http://schemas.microsoft.com/office/drawing/2014/main" id="{4D7979D4-2A7A-B0B0-D067-D52280BFA49D}"/>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2601516" y="3742913"/>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358;p9">
            <a:extLst>
              <a:ext uri="{FF2B5EF4-FFF2-40B4-BE49-F238E27FC236}">
                <a16:creationId xmlns:a16="http://schemas.microsoft.com/office/drawing/2014/main" id="{4144225A-AABE-BEC5-E6AA-9DDCB9DAF8B7}"/>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467851" y="2542427"/>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oogle Shape;358;p9">
            <a:extLst>
              <a:ext uri="{FF2B5EF4-FFF2-40B4-BE49-F238E27FC236}">
                <a16:creationId xmlns:a16="http://schemas.microsoft.com/office/drawing/2014/main" id="{00E4864C-55AD-49B4-DED8-4222E7F8FC57}"/>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467851" y="3186887"/>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Google Shape;358;p9">
            <a:extLst>
              <a:ext uri="{FF2B5EF4-FFF2-40B4-BE49-F238E27FC236}">
                <a16:creationId xmlns:a16="http://schemas.microsoft.com/office/drawing/2014/main" id="{65F90058-BC8C-FB92-7527-6F797EB086B7}"/>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467851" y="375976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58;p1" descr="Recurso 37.png">
            <a:extLst>
              <a:ext uri="{FF2B5EF4-FFF2-40B4-BE49-F238E27FC236}">
                <a16:creationId xmlns:a16="http://schemas.microsoft.com/office/drawing/2014/main" id="{0D787DFF-1FC2-B03B-A2AA-3272F0135D6C}"/>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2396619" y="4030913"/>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751275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6CA8D7-A2C8-69B5-F6E3-A3603E95E092}"/>
            </a:ext>
          </a:extLst>
        </p:cNvPr>
        <p:cNvGrpSpPr/>
        <p:nvPr/>
      </p:nvGrpSpPr>
      <p:grpSpPr>
        <a:xfrm>
          <a:off x="0" y="0"/>
          <a:ext cx="0" cy="0"/>
          <a:chOff x="0" y="0"/>
          <a:chExt cx="0" cy="0"/>
        </a:xfrm>
      </p:grpSpPr>
      <p:pic>
        <p:nvPicPr>
          <p:cNvPr id="472066" name="Google Shape;3417;p30" descr="O:\Mi unidad\OSPA\01. Tematicas\02. Hidrologia\01. Productos\01.Mapas_Alertas_Hidrologicas\temporales\jpg\AH_Orinoco.jpg">
            <a:extLst>
              <a:ext uri="{FF2B5EF4-FFF2-40B4-BE49-F238E27FC236}">
                <a16:creationId xmlns:a16="http://schemas.microsoft.com/office/drawing/2014/main" id="{EB988A6F-B2DD-7BC0-C1CF-27779606D2B0}"/>
              </a:ext>
            </a:extLst>
          </p:cNvPr>
          <p:cNvPicPr preferRelativeResize="0">
            <a:picLocks noChangeAspect="1" noChangeArrowheads="1"/>
          </p:cNvPicPr>
          <p:nvPr/>
        </p:nvPicPr>
        <p:blipFill>
          <a:blip r:embed="rId3" r:link="rId4" cstate="hqprint">
            <a:extLst>
              <a:ext uri="{28A0092B-C50C-407E-A947-70E740481C1C}">
                <a14:useLocalDpi xmlns:a14="http://schemas.microsoft.com/office/drawing/2010/main" val="0"/>
              </a:ext>
            </a:extLst>
          </a:blip>
          <a:srcRect/>
          <a:stretch>
            <a:fillRect/>
          </a:stretch>
        </p:blipFill>
        <p:spPr bwMode="auto">
          <a:xfrm>
            <a:off x="65088" y="1759141"/>
            <a:ext cx="53244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Google Shape;3036;p14">
            <a:extLst>
              <a:ext uri="{FF2B5EF4-FFF2-40B4-BE49-F238E27FC236}">
                <a16:creationId xmlns:a16="http://schemas.microsoft.com/office/drawing/2014/main" id="{6C133934-7FF5-282E-65AD-2639FC1F0E79}"/>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0" fontAlgn="base" latinLnBrk="0" hangingPunct="0">
              <a:lnSpc>
                <a:spcPct val="100000"/>
              </a:lnSpc>
              <a:spcBef>
                <a:spcPts val="0"/>
              </a:spcBef>
              <a:spcAft>
                <a:spcPts val="0"/>
              </a:spcAft>
              <a:buClr>
                <a:srgbClr val="000000"/>
              </a:buClr>
              <a:buSzTx/>
              <a:buFont typeface="Arial" panose="020B0604020202020204" pitchFamily="34" charset="0"/>
              <a:buNone/>
              <a:tabLst/>
              <a:defRPr/>
            </a:pPr>
            <a:r>
              <a:rPr kumimoji="0" lang="es-CO" sz="1050"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04 de septiembre de 2025 18:00 HLC</a:t>
            </a:r>
            <a:endParaRPr kumimoji="0" lang="es-CO" altLang="es-CO" sz="1050" b="1" i="0" u="none" strike="noStrike" kern="1200" cap="none" spc="0" normalizeH="0" baseline="0" noProof="0" dirty="0">
              <a:ln>
                <a:noFill/>
              </a:ln>
              <a:solidFill>
                <a:srgbClr val="0070C0"/>
              </a:solidFill>
              <a:effectLst/>
              <a:uLnTx/>
              <a:uFillTx/>
              <a:latin typeface="Verdana"/>
              <a:ea typeface="Verdana"/>
              <a:cs typeface="Arial"/>
              <a:sym typeface="Arial" panose="020B0604020202020204" pitchFamily="34" charset="0"/>
            </a:endParaRPr>
          </a:p>
        </p:txBody>
      </p:sp>
      <p:graphicFrame>
        <p:nvGraphicFramePr>
          <p:cNvPr id="3" name="Google Shape;3394;p29">
            <a:extLst>
              <a:ext uri="{FF2B5EF4-FFF2-40B4-BE49-F238E27FC236}">
                <a16:creationId xmlns:a16="http://schemas.microsoft.com/office/drawing/2014/main" id="{C30C06F2-1D3F-133B-32EC-4200C163A419}"/>
              </a:ext>
            </a:extLst>
          </p:cNvPr>
          <p:cNvGraphicFramePr/>
          <p:nvPr>
            <p:extLst>
              <p:ext uri="{D42A27DB-BD31-4B8C-83A1-F6EECF244321}">
                <p14:modId xmlns:p14="http://schemas.microsoft.com/office/powerpoint/2010/main" val="1431023950"/>
              </p:ext>
            </p:extLst>
          </p:nvPr>
        </p:nvGraphicFramePr>
        <p:xfrm>
          <a:off x="5389563" y="1775453"/>
          <a:ext cx="6675203" cy="3932624"/>
        </p:xfrm>
        <a:graphic>
          <a:graphicData uri="http://schemas.openxmlformats.org/drawingml/2006/table">
            <a:tbl>
              <a:tblPr>
                <a:noFill/>
              </a:tblPr>
              <a:tblGrid>
                <a:gridCol w="596211">
                  <a:extLst>
                    <a:ext uri="{9D8B030D-6E8A-4147-A177-3AD203B41FA5}">
                      <a16:colId xmlns:a16="http://schemas.microsoft.com/office/drawing/2014/main" val="20000"/>
                    </a:ext>
                  </a:extLst>
                </a:gridCol>
                <a:gridCol w="1085534">
                  <a:extLst>
                    <a:ext uri="{9D8B030D-6E8A-4147-A177-3AD203B41FA5}">
                      <a16:colId xmlns:a16="http://schemas.microsoft.com/office/drawing/2014/main" val="20001"/>
                    </a:ext>
                  </a:extLst>
                </a:gridCol>
                <a:gridCol w="1167410">
                  <a:extLst>
                    <a:ext uri="{9D8B030D-6E8A-4147-A177-3AD203B41FA5}">
                      <a16:colId xmlns:a16="http://schemas.microsoft.com/office/drawing/2014/main" val="20002"/>
                    </a:ext>
                  </a:extLst>
                </a:gridCol>
                <a:gridCol w="3826048">
                  <a:extLst>
                    <a:ext uri="{9D8B030D-6E8A-4147-A177-3AD203B41FA5}">
                      <a16:colId xmlns:a16="http://schemas.microsoft.com/office/drawing/2014/main" val="20003"/>
                    </a:ext>
                  </a:extLst>
                </a:gridCol>
              </a:tblGrid>
              <a:tr h="562346">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ES" sz="900" b="1" u="none" strike="noStrike" cap="none" dirty="0">
                          <a:solidFill>
                            <a:schemeClr val="lt1"/>
                          </a:solidFill>
                          <a:latin typeface="Verdana"/>
                          <a:ea typeface="Verdana"/>
                          <a:cs typeface="Verdana"/>
                          <a:sym typeface="Verdana"/>
                        </a:rPr>
                        <a:t>Descripción de la alerta hidrológica</a:t>
                      </a: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lang="es-CO"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b="0" u="none" dirty="0">
                          <a:solidFill>
                            <a:schemeClr val="dk1"/>
                          </a:solidFill>
                          <a:latin typeface="Verdana" panose="020B0604030504040204" pitchFamily="34" charset="0"/>
                          <a:ea typeface="Verdana" panose="020B0604030504040204" pitchFamily="34" charset="0"/>
                          <a:cs typeface="Arial Narrow"/>
                          <a:sym typeface="Arial Narrow"/>
                        </a:rPr>
                        <a:t>Meta</a:t>
                      </a:r>
                      <a:endParaRPr sz="900" dirty="0">
                        <a:latin typeface="Verdana" panose="020B0604030504040204" pitchFamily="34" charset="0"/>
                        <a:ea typeface="Verdana" panose="020B0604030504040204" pitchFamily="34" charset="0"/>
                      </a:endParaRPr>
                    </a:p>
                  </a:txBody>
                  <a:tcPr marL="91438" marR="91438" marT="45545" marB="455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Cusiana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8" marR="91438" marT="45545" marB="4554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Crecientes súbitas en el río Cusiana y sus tributarios, especialmente el río Unete y el río Charte. Se recomienda especial atención en los municipios de Pajarito y Aquitania (Boyacá), Tauramena, Recetor, Aguazul y Maní (Casanare). </a:t>
                      </a:r>
                    </a:p>
                  </a:txBody>
                  <a:tcPr marL="91438" marR="91438" marT="45545" marB="4554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33177473"/>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lang="es-CO"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b="0" u="none" dirty="0">
                          <a:solidFill>
                            <a:schemeClr val="dk1"/>
                          </a:solidFill>
                          <a:latin typeface="Verdana" panose="020B0604030504040204" pitchFamily="34" charset="0"/>
                          <a:ea typeface="Verdana" panose="020B0604030504040204" pitchFamily="34" charset="0"/>
                          <a:cs typeface="Arial Narrow"/>
                          <a:sym typeface="Arial Narrow"/>
                        </a:rPr>
                        <a:t>Meta</a:t>
                      </a:r>
                      <a:endParaRPr sz="900" dirty="0">
                        <a:latin typeface="Verdana" panose="020B0604030504040204" pitchFamily="34" charset="0"/>
                        <a:ea typeface="Verdana" panose="020B0604030504040204" pitchFamily="34" charset="0"/>
                      </a:endParaRPr>
                    </a:p>
                  </a:txBody>
                  <a:tcPr marL="91451" marR="91451" marT="45744" marB="4574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i="0" u="none" strike="noStrike" dirty="0">
                          <a:solidFill>
                            <a:schemeClr val="dk1"/>
                          </a:solidFill>
                          <a:latin typeface="Verdana" panose="020B0604030504040204" pitchFamily="34" charset="0"/>
                          <a:ea typeface="Verdana" panose="020B0604030504040204" pitchFamily="34" charset="0"/>
                          <a:cs typeface="Arial Narrow"/>
                          <a:sym typeface="Arial Narrow"/>
                        </a:rPr>
                        <a:t>Directos al Meta entre Cusiana y Cravo Sur</a:t>
                      </a:r>
                      <a:endParaRPr sz="900" b="0" i="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1" marR="91451" marT="45744" marB="4574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825"/>
                        <a:buFont typeface="Arial"/>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a:t>
                      </a:r>
                      <a:r>
                        <a:rPr lang="es-CO" sz="900" b="0" u="none" strike="noStrike" baseline="0" dirty="0">
                          <a:solidFill>
                            <a:schemeClr val="dk1"/>
                          </a:solidFill>
                          <a:latin typeface="Verdana" panose="020B0604030504040204" pitchFamily="34" charset="0"/>
                          <a:ea typeface="Verdana" panose="020B0604030504040204" pitchFamily="34" charset="0"/>
                          <a:cs typeface="Arial Narrow"/>
                          <a:sym typeface="Arial Narrow"/>
                        </a:rPr>
                        <a:t> de c</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recientes súbitas en los ríos afluentes al río Meta en el sector comprendido entre los ríos Cusiana y Cravo Sur.</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1" marR="91451" marT="45744" marB="45744"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31097729"/>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lang="es-CO" sz="800" b="0" u="none" strike="noStrike" cap="none">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Meta</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8" marR="91458" marT="45602" marB="45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Cravo Sur</a:t>
                      </a:r>
                    </a:p>
                  </a:txBody>
                  <a:tcPr marL="91458" marR="91458" marT="45602" marB="4560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1"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Crecientes súbitas en el río Cravo Sur y sus afluentes. Especial atención en los municipios de </a:t>
                      </a:r>
                      <a:r>
                        <a:rPr lang="es-CO" sz="900" b="0" i="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Labranzagrande</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(Boyacá), Yopal, Nunchía y Orocué (Casanare). </a:t>
                      </a:r>
                      <a:endParaRPr lang="es-CO" sz="900" b="0" i="0" u="none" strike="noStrike" cap="none" noProof="0" dirty="0">
                        <a:solidFill>
                          <a:schemeClr val="dk1"/>
                        </a:solidFill>
                        <a:latin typeface="Verdana" panose="020B0604030504040204" pitchFamily="34" charset="0"/>
                        <a:ea typeface="Verdana" panose="020B0604030504040204" pitchFamily="34" charset="0"/>
                        <a:cs typeface="Arial Narrow"/>
                        <a:sym typeface="Arial Narrow"/>
                      </a:endParaRPr>
                    </a:p>
                  </a:txBody>
                  <a:tcPr marL="91458" marR="91458" marT="45602" marB="4560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49894992"/>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lang="es-CO" sz="800" b="0" u="none" strike="noStrike" cap="none">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b="0" u="none" dirty="0">
                          <a:solidFill>
                            <a:schemeClr val="dk1"/>
                          </a:solidFill>
                          <a:latin typeface="Verdana" panose="020B0604030504040204" pitchFamily="34" charset="0"/>
                          <a:ea typeface="Verdana" panose="020B0604030504040204" pitchFamily="34" charset="0"/>
                          <a:cs typeface="Arial Narrow"/>
                          <a:sym typeface="Arial Narrow"/>
                        </a:rPr>
                        <a:t>Meta</a:t>
                      </a:r>
                      <a:endParaRPr sz="900" b="0" u="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6" marR="91426" marT="45695" marB="4569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Caño Guanápalo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6" marR="91426" marT="45695" marB="45695"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825"/>
                        <a:buFont typeface="Arial"/>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caño Guanápalo. Especial atención a la altura de los municipios de Nunchía, San Luis de Palenque y Orocué (Casanare). </a:t>
                      </a:r>
                      <a:endParaRPr sz="900" b="1"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26" marR="91426" marT="45695" marB="45695"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04169630"/>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lang="es-CO"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Meta</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2" marR="91442" marT="45459" marB="4545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Pauto</a:t>
                      </a:r>
                      <a:endParaRPr sz="900" u="none" strike="noStrike" cap="none" dirty="0">
                        <a:latin typeface="Verdana" panose="020B0604030504040204" pitchFamily="34" charset="0"/>
                        <a:ea typeface="Verdana" panose="020B0604030504040204" pitchFamily="34" charset="0"/>
                      </a:endParaRPr>
                    </a:p>
                  </a:txBody>
                  <a:tcPr marL="91442" marR="91442" marT="45459" marB="4545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CO" sz="900" b="0" i="0" u="none" strike="noStrike" cap="none" noProof="0"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cuenca del río Pauto y sus aportantes, como Quebrada Cañaverales, Quebrada El Oso y el río </a:t>
                      </a:r>
                      <a:r>
                        <a:rPr lang="es-CO" sz="900" b="0" i="0" u="none" strike="noStrike" cap="none" noProof="0" dirty="0" err="1">
                          <a:solidFill>
                            <a:schemeClr val="dk1"/>
                          </a:solidFill>
                          <a:latin typeface="Verdana" panose="020B0604030504040204" pitchFamily="34" charset="0"/>
                          <a:ea typeface="Verdana" panose="020B0604030504040204" pitchFamily="34" charset="0"/>
                          <a:cs typeface="Arial Narrow"/>
                          <a:sym typeface="Arial Narrow"/>
                        </a:rPr>
                        <a:t>Pore</a:t>
                      </a:r>
                      <a:r>
                        <a:rPr lang="es-CO" sz="900" b="0" i="0" u="none" strike="noStrike" cap="none" noProof="0" dirty="0">
                          <a:solidFill>
                            <a:schemeClr val="dk1"/>
                          </a:solidFill>
                          <a:latin typeface="Verdana" panose="020B0604030504040204" pitchFamily="34" charset="0"/>
                          <a:ea typeface="Verdana" panose="020B0604030504040204" pitchFamily="34" charset="0"/>
                          <a:cs typeface="Arial Narrow"/>
                          <a:sym typeface="Arial Narrow"/>
                        </a:rPr>
                        <a:t>. Igual condición, se espera en el río </a:t>
                      </a:r>
                      <a:r>
                        <a:rPr lang="es-CO" sz="900" b="0" i="0" u="none" strike="noStrike" cap="none" noProof="0" dirty="0" err="1">
                          <a:solidFill>
                            <a:schemeClr val="dk1"/>
                          </a:solidFill>
                          <a:latin typeface="Verdana" panose="020B0604030504040204" pitchFamily="34" charset="0"/>
                          <a:ea typeface="Verdana" panose="020B0604030504040204" pitchFamily="34" charset="0"/>
                          <a:cs typeface="Arial Narrow"/>
                          <a:sym typeface="Arial Narrow"/>
                        </a:rPr>
                        <a:t>Guachiría</a:t>
                      </a:r>
                      <a:r>
                        <a:rPr lang="es-CO" sz="900" b="0" i="0" u="none" strike="noStrike" cap="none" noProof="0" dirty="0">
                          <a:solidFill>
                            <a:schemeClr val="dk1"/>
                          </a:solidFill>
                          <a:latin typeface="Verdana" panose="020B0604030504040204" pitchFamily="34" charset="0"/>
                          <a:ea typeface="Verdana" panose="020B0604030504040204" pitchFamily="34" charset="0"/>
                          <a:cs typeface="Arial Narrow"/>
                          <a:sym typeface="Arial Narrow"/>
                        </a:rPr>
                        <a:t> y sus aportantes. Especial atención en los municipios de Chita, Pisba, Socotá (Boyacá), Támara, </a:t>
                      </a:r>
                      <a:r>
                        <a:rPr lang="es-CO" sz="900" b="0" i="0" u="none" strike="noStrike" cap="none" noProof="0" dirty="0" err="1">
                          <a:solidFill>
                            <a:schemeClr val="dk1"/>
                          </a:solidFill>
                          <a:latin typeface="Verdana" panose="020B0604030504040204" pitchFamily="34" charset="0"/>
                          <a:ea typeface="Verdana" panose="020B0604030504040204" pitchFamily="34" charset="0"/>
                          <a:cs typeface="Arial Narrow"/>
                          <a:sym typeface="Arial Narrow"/>
                        </a:rPr>
                        <a:t>Pore</a:t>
                      </a:r>
                      <a:r>
                        <a:rPr lang="es-CO" sz="900" b="0" i="0" u="none" strike="noStrike" cap="none" noProof="0" dirty="0">
                          <a:solidFill>
                            <a:schemeClr val="dk1"/>
                          </a:solidFill>
                          <a:latin typeface="Verdana" panose="020B0604030504040204" pitchFamily="34" charset="0"/>
                          <a:ea typeface="Verdana" panose="020B0604030504040204" pitchFamily="34" charset="0"/>
                          <a:cs typeface="Arial Narrow"/>
                          <a:sym typeface="Arial Narrow"/>
                        </a:rPr>
                        <a:t>, San Luis de Palenque y Trinidad (Casanare). </a:t>
                      </a:r>
                    </a:p>
                  </a:txBody>
                  <a:tcPr marL="35997" marR="107991" marT="35794" marB="35794"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057749586"/>
                  </a:ext>
                </a:extLst>
              </a:tr>
            </a:tbl>
          </a:graphicData>
        </a:graphic>
      </p:graphicFrame>
      <p:sp>
        <p:nvSpPr>
          <p:cNvPr id="8" name="Google Shape;347;p9" descr="Recurso 25.png">
            <a:extLst>
              <a:ext uri="{FF2B5EF4-FFF2-40B4-BE49-F238E27FC236}">
                <a16:creationId xmlns:a16="http://schemas.microsoft.com/office/drawing/2014/main" id="{3DE7E94C-586B-FE21-4007-EF0ACA05C164}"/>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1" name="Google Shape;353;p9" descr="Recurso 37.png">
            <a:extLst>
              <a:ext uri="{FF2B5EF4-FFF2-40B4-BE49-F238E27FC236}">
                <a16:creationId xmlns:a16="http://schemas.microsoft.com/office/drawing/2014/main" id="{2462EB51-D1F4-3B1B-F97F-9B0663F43395}"/>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9" name="Google Shape;353;p9" descr="Recurso 37.png">
            <a:extLst>
              <a:ext uri="{FF2B5EF4-FFF2-40B4-BE49-F238E27FC236}">
                <a16:creationId xmlns:a16="http://schemas.microsoft.com/office/drawing/2014/main" id="{9DAC6B27-10B8-3D3E-9809-24909344547E}"/>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0" name="Google Shape;348;p9">
            <a:extLst>
              <a:ext uri="{FF2B5EF4-FFF2-40B4-BE49-F238E27FC236}">
                <a16:creationId xmlns:a16="http://schemas.microsoft.com/office/drawing/2014/main" id="{B3B0493A-890B-7DCF-A464-54A8A713C19B}"/>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349;p9">
            <a:extLst>
              <a:ext uri="{FF2B5EF4-FFF2-40B4-BE49-F238E27FC236}">
                <a16:creationId xmlns:a16="http://schemas.microsoft.com/office/drawing/2014/main" id="{2B5680F6-F757-9986-201F-2C0EA514FC1D}"/>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350;p9">
            <a:extLst>
              <a:ext uri="{FF2B5EF4-FFF2-40B4-BE49-F238E27FC236}">
                <a16:creationId xmlns:a16="http://schemas.microsoft.com/office/drawing/2014/main" id="{AA3C2578-67A8-B096-2587-CB1B7AEB31D0}"/>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351;p9" descr="Recurso 32.png">
            <a:extLst>
              <a:ext uri="{FF2B5EF4-FFF2-40B4-BE49-F238E27FC236}">
                <a16:creationId xmlns:a16="http://schemas.microsoft.com/office/drawing/2014/main" id="{8547A237-D678-A71F-75E3-19E8838BBADC}"/>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352;p9">
            <a:extLst>
              <a:ext uri="{FF2B5EF4-FFF2-40B4-BE49-F238E27FC236}">
                <a16:creationId xmlns:a16="http://schemas.microsoft.com/office/drawing/2014/main" id="{CADEFEBE-461A-47E5-83F4-6CB9A50D55A0}"/>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oogle Shape;354;p9" descr="Recurso 31.png">
            <a:extLst>
              <a:ext uri="{FF2B5EF4-FFF2-40B4-BE49-F238E27FC236}">
                <a16:creationId xmlns:a16="http://schemas.microsoft.com/office/drawing/2014/main" id="{9F8066DE-F0EC-4558-4CDC-AAA77477A886}"/>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oogle Shape;158;p1" descr="Recurso 37.png">
            <a:extLst>
              <a:ext uri="{FF2B5EF4-FFF2-40B4-BE49-F238E27FC236}">
                <a16:creationId xmlns:a16="http://schemas.microsoft.com/office/drawing/2014/main" id="{4E82CCBF-54B2-B877-E48F-394D19339A16}"/>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476748" y="11730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oogle Shape;357;p9">
            <a:extLst>
              <a:ext uri="{FF2B5EF4-FFF2-40B4-BE49-F238E27FC236}">
                <a16:creationId xmlns:a16="http://schemas.microsoft.com/office/drawing/2014/main" id="{9692E5E6-58BD-E5DF-0472-653F88F29DE9}"/>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8885" y="523154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oogle Shape;358;p9">
            <a:extLst>
              <a:ext uri="{FF2B5EF4-FFF2-40B4-BE49-F238E27FC236}">
                <a16:creationId xmlns:a16="http://schemas.microsoft.com/office/drawing/2014/main" id="{857F7D0A-00AD-C4FC-6E07-4886F73C9821}"/>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92535" y="589459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oogle Shape;150;p1" descr="Recurso 25.png">
            <a:extLst>
              <a:ext uri="{FF2B5EF4-FFF2-40B4-BE49-F238E27FC236}">
                <a16:creationId xmlns:a16="http://schemas.microsoft.com/office/drawing/2014/main" id="{5435F86E-CEC3-B101-CABA-8917D83EDD65}"/>
              </a:ext>
            </a:extLst>
          </p:cNvPr>
          <p:cNvPicPr preferRelativeResize="0">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88566" y="4645031"/>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Google Shape;150;p1" descr="Recurso 25.png">
            <a:extLst>
              <a:ext uri="{FF2B5EF4-FFF2-40B4-BE49-F238E27FC236}">
                <a16:creationId xmlns:a16="http://schemas.microsoft.com/office/drawing/2014/main" id="{8C2381E3-60CB-BA36-1066-5A9A292E27DD}"/>
              </a:ext>
            </a:extLst>
          </p:cNvPr>
          <p:cNvPicPr preferRelativeResize="0">
            <a:picLocks noChangeAspect="1" noChangeArrowheads="1"/>
          </p:cNvPicPr>
          <p:nvPr/>
        </p:nvPicPr>
        <p:blipFill>
          <a:blip r:embed="rId15" cstate="print">
            <a:extLst>
              <a:ext uri="{BEBA8EAE-BF5A-486C-A8C5-ECC9F3942E4B}">
                <a14:imgProps xmlns:a14="http://schemas.microsoft.com/office/drawing/2010/main">
                  <a14:imgLayer r:embed="rId16">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8566"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Google Shape;934;p22" descr="Recurso 39.png">
            <a:extLst>
              <a:ext uri="{FF2B5EF4-FFF2-40B4-BE49-F238E27FC236}">
                <a16:creationId xmlns:a16="http://schemas.microsoft.com/office/drawing/2014/main" id="{95D564F9-8158-F5EA-B3B4-4877ED3B8018}"/>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158;p1" descr="Recurso 37.png">
            <a:extLst>
              <a:ext uri="{FF2B5EF4-FFF2-40B4-BE49-F238E27FC236}">
                <a16:creationId xmlns:a16="http://schemas.microsoft.com/office/drawing/2014/main" id="{CA5472DC-B127-A821-D774-FA9CD3601B4D}"/>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2082282" y="348567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358;p9">
            <a:extLst>
              <a:ext uri="{FF2B5EF4-FFF2-40B4-BE49-F238E27FC236}">
                <a16:creationId xmlns:a16="http://schemas.microsoft.com/office/drawing/2014/main" id="{87A60A55-406C-D273-B505-4CA448EAF949}"/>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5458794" y="2458485"/>
            <a:ext cx="463197"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58;p9">
            <a:extLst>
              <a:ext uri="{FF2B5EF4-FFF2-40B4-BE49-F238E27FC236}">
                <a16:creationId xmlns:a16="http://schemas.microsoft.com/office/drawing/2014/main" id="{137AB85A-C7EE-AC6C-4E78-DCACB02E62AE}"/>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449886" y="3046941"/>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oogle Shape;158;p1" descr="Recurso 37.png">
            <a:extLst>
              <a:ext uri="{FF2B5EF4-FFF2-40B4-BE49-F238E27FC236}">
                <a16:creationId xmlns:a16="http://schemas.microsoft.com/office/drawing/2014/main" id="{64D6E72D-B937-054C-6842-F449E2AAC2CE}"/>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1896537" y="3124834"/>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Google Shape;158;p1" descr="Recurso 37.png">
            <a:extLst>
              <a:ext uri="{FF2B5EF4-FFF2-40B4-BE49-F238E27FC236}">
                <a16:creationId xmlns:a16="http://schemas.microsoft.com/office/drawing/2014/main" id="{6B823BFF-7EB1-61F6-B639-CB966D315C39}"/>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2291245" y="32358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358;p9">
            <a:extLst>
              <a:ext uri="{FF2B5EF4-FFF2-40B4-BE49-F238E27FC236}">
                <a16:creationId xmlns:a16="http://schemas.microsoft.com/office/drawing/2014/main" id="{FCCB7B21-AAE7-A3C7-3AF9-8F216ECE87F3}"/>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5458794" y="3667504"/>
            <a:ext cx="463197"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158;p1" descr="Recurso 37.png">
            <a:extLst>
              <a:ext uri="{FF2B5EF4-FFF2-40B4-BE49-F238E27FC236}">
                <a16:creationId xmlns:a16="http://schemas.microsoft.com/office/drawing/2014/main" id="{91EF218B-61A3-620B-860A-150A150EFEC3}"/>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2149760" y="29478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54;p9" descr="Recurso 31.png">
            <a:extLst>
              <a:ext uri="{FF2B5EF4-FFF2-40B4-BE49-F238E27FC236}">
                <a16:creationId xmlns:a16="http://schemas.microsoft.com/office/drawing/2014/main" id="{415CD547-0DC8-267B-3947-324587B0F56B}"/>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l="11145" r="26974"/>
          <a:stretch>
            <a:fillRect/>
          </a:stretch>
        </p:blipFill>
        <p:spPr bwMode="auto">
          <a:xfrm>
            <a:off x="1611012" y="3305255"/>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Google Shape;358;p9">
            <a:extLst>
              <a:ext uri="{FF2B5EF4-FFF2-40B4-BE49-F238E27FC236}">
                <a16:creationId xmlns:a16="http://schemas.microsoft.com/office/drawing/2014/main" id="{7B2A52AC-E640-495D-E70A-DD2E8F490F82}"/>
              </a:ext>
            </a:extLst>
          </p:cNvPr>
          <p:cNvPicPr preferRelativeResize="0">
            <a:picLocks noChangeAspect="1" noChangeArrowheads="1"/>
          </p:cNvPicPr>
          <p:nvPr/>
        </p:nvPicPr>
        <p:blipFill>
          <a:blip r:embed="rId19">
            <a:extLst>
              <a:ext uri="{28A0092B-C50C-407E-A947-70E740481C1C}">
                <a14:useLocalDpi xmlns:a14="http://schemas.microsoft.com/office/drawing/2010/main" val="0"/>
              </a:ext>
            </a:extLst>
          </a:blip>
          <a:srcRect/>
          <a:stretch/>
        </p:blipFill>
        <p:spPr bwMode="auto">
          <a:xfrm>
            <a:off x="5449886" y="4278841"/>
            <a:ext cx="481013" cy="462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Google Shape;358;p9">
            <a:extLst>
              <a:ext uri="{FF2B5EF4-FFF2-40B4-BE49-F238E27FC236}">
                <a16:creationId xmlns:a16="http://schemas.microsoft.com/office/drawing/2014/main" id="{3A687902-6B2D-86C1-8BF6-28A6226C8BCB}"/>
              </a:ext>
            </a:extLst>
          </p:cNvPr>
          <p:cNvPicPr preferRelativeResize="0">
            <a:picLocks noChangeAspect="1" noChangeArrowheads="1"/>
          </p:cNvPicPr>
          <p:nvPr/>
        </p:nvPicPr>
        <p:blipFill>
          <a:blip r:embed="rId19">
            <a:extLst>
              <a:ext uri="{28A0092B-C50C-407E-A947-70E740481C1C}">
                <a14:useLocalDpi xmlns:a14="http://schemas.microsoft.com/office/drawing/2010/main" val="0"/>
              </a:ext>
            </a:extLst>
          </a:blip>
          <a:srcRect/>
          <a:stretch/>
        </p:blipFill>
        <p:spPr bwMode="auto">
          <a:xfrm>
            <a:off x="5449886" y="5039304"/>
            <a:ext cx="481013" cy="462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252426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F918FB-2A73-2E20-234E-5576FB915158}"/>
            </a:ext>
          </a:extLst>
        </p:cNvPr>
        <p:cNvGrpSpPr/>
        <p:nvPr/>
      </p:nvGrpSpPr>
      <p:grpSpPr>
        <a:xfrm>
          <a:off x="0" y="0"/>
          <a:ext cx="0" cy="0"/>
          <a:chOff x="0" y="0"/>
          <a:chExt cx="0" cy="0"/>
        </a:xfrm>
      </p:grpSpPr>
      <p:pic>
        <p:nvPicPr>
          <p:cNvPr id="472066" name="Google Shape;3417;p30" descr="O:\Mi unidad\OSPA\01. Tematicas\02. Hidrologia\01. Productos\01.Mapas_Alertas_Hidrologicas\temporales\jpg\AH_Orinoco.jpg">
            <a:extLst>
              <a:ext uri="{FF2B5EF4-FFF2-40B4-BE49-F238E27FC236}">
                <a16:creationId xmlns:a16="http://schemas.microsoft.com/office/drawing/2014/main" id="{7BEB8CE1-9C77-4197-5E34-C5A7E2593FD8}"/>
              </a:ext>
            </a:extLst>
          </p:cNvPr>
          <p:cNvPicPr preferRelativeResize="0">
            <a:picLocks noChangeAspect="1" noChangeArrowheads="1"/>
          </p:cNvPicPr>
          <p:nvPr/>
        </p:nvPicPr>
        <p:blipFill>
          <a:blip r:embed="rId3" r:link="rId4" cstate="hqprint">
            <a:extLst>
              <a:ext uri="{28A0092B-C50C-407E-A947-70E740481C1C}">
                <a14:useLocalDpi xmlns:a14="http://schemas.microsoft.com/office/drawing/2010/main" val="0"/>
              </a:ext>
            </a:extLst>
          </a:blip>
          <a:srcRect/>
          <a:stretch>
            <a:fillRect/>
          </a:stretch>
        </p:blipFill>
        <p:spPr bwMode="auto">
          <a:xfrm>
            <a:off x="65088" y="1759141"/>
            <a:ext cx="53244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Google Shape;3036;p14">
            <a:extLst>
              <a:ext uri="{FF2B5EF4-FFF2-40B4-BE49-F238E27FC236}">
                <a16:creationId xmlns:a16="http://schemas.microsoft.com/office/drawing/2014/main" id="{7EAE4475-67FA-48C3-4149-F8064DDEE4E5}"/>
              </a:ext>
            </a:extLst>
          </p:cNvPr>
          <p:cNvSpPr txBox="1">
            <a:spLocks noChangeArrowheads="1"/>
          </p:cNvSpPr>
          <p:nvPr/>
        </p:nvSpPr>
        <p:spPr bwMode="auto">
          <a:xfrm>
            <a:off x="3815556" y="734976"/>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0" fontAlgn="base" latinLnBrk="0" hangingPunct="0">
              <a:lnSpc>
                <a:spcPct val="100000"/>
              </a:lnSpc>
              <a:spcBef>
                <a:spcPts val="0"/>
              </a:spcBef>
              <a:spcAft>
                <a:spcPts val="0"/>
              </a:spcAft>
              <a:buClr>
                <a:srgbClr val="000000"/>
              </a:buClr>
              <a:buSzTx/>
              <a:buFont typeface="Arial" panose="020B0604020202020204" pitchFamily="34" charset="0"/>
              <a:buNone/>
              <a:tabLst/>
              <a:defRPr/>
            </a:pPr>
            <a:r>
              <a:rPr kumimoji="0" lang="es-CO" sz="1050"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04 de septiembre de 2025 18:00 HLC</a:t>
            </a:r>
            <a:endParaRPr kumimoji="0" lang="es-CO" altLang="es-CO" sz="1050" b="1" i="0" u="none" strike="noStrike" kern="1200" cap="none" spc="0" normalizeH="0" baseline="0" noProof="0" dirty="0">
              <a:ln>
                <a:noFill/>
              </a:ln>
              <a:solidFill>
                <a:srgbClr val="0070C0"/>
              </a:solidFill>
              <a:effectLst/>
              <a:uLnTx/>
              <a:uFillTx/>
              <a:latin typeface="Verdana"/>
              <a:ea typeface="Verdana"/>
              <a:cs typeface="Arial"/>
              <a:sym typeface="Arial" panose="020B0604020202020204" pitchFamily="34" charset="0"/>
            </a:endParaRPr>
          </a:p>
        </p:txBody>
      </p:sp>
      <p:graphicFrame>
        <p:nvGraphicFramePr>
          <p:cNvPr id="3" name="Google Shape;3394;p29">
            <a:extLst>
              <a:ext uri="{FF2B5EF4-FFF2-40B4-BE49-F238E27FC236}">
                <a16:creationId xmlns:a16="http://schemas.microsoft.com/office/drawing/2014/main" id="{445908E6-46C9-A91A-51DC-04733293FDF2}"/>
              </a:ext>
            </a:extLst>
          </p:cNvPr>
          <p:cNvGraphicFramePr/>
          <p:nvPr>
            <p:extLst>
              <p:ext uri="{D42A27DB-BD31-4B8C-83A1-F6EECF244321}">
                <p14:modId xmlns:p14="http://schemas.microsoft.com/office/powerpoint/2010/main" val="2172815901"/>
              </p:ext>
            </p:extLst>
          </p:nvPr>
        </p:nvGraphicFramePr>
        <p:xfrm>
          <a:off x="5389563" y="1336925"/>
          <a:ext cx="6675203" cy="4920358"/>
        </p:xfrm>
        <a:graphic>
          <a:graphicData uri="http://schemas.openxmlformats.org/drawingml/2006/table">
            <a:tbl>
              <a:tblPr>
                <a:noFill/>
              </a:tblPr>
              <a:tblGrid>
                <a:gridCol w="596211">
                  <a:extLst>
                    <a:ext uri="{9D8B030D-6E8A-4147-A177-3AD203B41FA5}">
                      <a16:colId xmlns:a16="http://schemas.microsoft.com/office/drawing/2014/main" val="20000"/>
                    </a:ext>
                  </a:extLst>
                </a:gridCol>
                <a:gridCol w="1085534">
                  <a:extLst>
                    <a:ext uri="{9D8B030D-6E8A-4147-A177-3AD203B41FA5}">
                      <a16:colId xmlns:a16="http://schemas.microsoft.com/office/drawing/2014/main" val="20001"/>
                    </a:ext>
                  </a:extLst>
                </a:gridCol>
                <a:gridCol w="1167410">
                  <a:extLst>
                    <a:ext uri="{9D8B030D-6E8A-4147-A177-3AD203B41FA5}">
                      <a16:colId xmlns:a16="http://schemas.microsoft.com/office/drawing/2014/main" val="20002"/>
                    </a:ext>
                  </a:extLst>
                </a:gridCol>
                <a:gridCol w="3826048">
                  <a:extLst>
                    <a:ext uri="{9D8B030D-6E8A-4147-A177-3AD203B41FA5}">
                      <a16:colId xmlns:a16="http://schemas.microsoft.com/office/drawing/2014/main" val="20003"/>
                    </a:ext>
                  </a:extLst>
                </a:gridCol>
              </a:tblGrid>
              <a:tr h="562346">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ES" sz="900" b="1" u="none" strike="noStrike" cap="none">
                          <a:solidFill>
                            <a:schemeClr val="lt1"/>
                          </a:solidFill>
                          <a:latin typeface="Verdana"/>
                          <a:ea typeface="Verdana"/>
                          <a:cs typeface="Verdana"/>
                          <a:sym typeface="Verdana"/>
                        </a:rPr>
                        <a:t>Descripción de la alerta hidrológica</a:t>
                      </a: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Meta</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2" marR="91442" marT="45752" marB="457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Directos al río Meta entre ríos Cusiana y Casanare</a:t>
                      </a:r>
                      <a:endParaRPr sz="900" u="none" strike="noStrike" cap="none" dirty="0">
                        <a:latin typeface="Verdana" panose="020B0604030504040204" pitchFamily="34" charset="0"/>
                        <a:ea typeface="Verdana" panose="020B0604030504040204" pitchFamily="34" charset="0"/>
                      </a:endParaRPr>
                    </a:p>
                  </a:txBody>
                  <a:tcPr marL="91442" marR="91442" marT="45752" marB="4575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354" rtl="0" eaLnBrk="1" fontAlgn="auto" latinLnBrk="0" hangingPunct="1">
                        <a:lnSpc>
                          <a:spcPct val="100000"/>
                        </a:lnSpc>
                        <a:spcBef>
                          <a:spcPts val="0"/>
                        </a:spcBef>
                        <a:spcAft>
                          <a:spcPts val="0"/>
                        </a:spcAft>
                        <a:buClr>
                          <a:srgbClr val="000000"/>
                        </a:buClr>
                        <a:buSzPts val="1100"/>
                        <a:buFont typeface="Arial" panose="020B0604020202020204" pitchFamily="34" charset="0"/>
                        <a:buNone/>
                        <a:tabLst/>
                        <a:defRPr/>
                      </a:pPr>
                      <a:r>
                        <a:rPr lang="es-ES" sz="900" b="0" i="0" u="none" strike="noStrike" kern="1200" cap="none" dirty="0">
                          <a:solidFill>
                            <a:schemeClr val="dk1"/>
                          </a:solidFill>
                          <a:latin typeface="Verdana" panose="020B0604030504040204" pitchFamily="34" charset="0"/>
                          <a:ea typeface="Verdana" panose="020B0604030504040204" pitchFamily="34" charset="0"/>
                          <a:cs typeface="Arial Narrow"/>
                          <a:sym typeface="Arial Narrow"/>
                        </a:rPr>
                        <a:t>Niveles altos en la parte media del río Meta, entre los municipios de Orocué hasta Paz de Ariporo (Casanare). Se recomienda especial atención en los municipios de Santa Rosalía, Orocué, Paz de Ariporo (Casanare) y La Primavera (Vichada). </a:t>
                      </a:r>
                      <a:endParaRPr lang="es-CO" sz="900" b="0" i="0" u="none" strike="noStrike" kern="1200" cap="none" dirty="0">
                        <a:solidFill>
                          <a:schemeClr val="dk1"/>
                        </a:solidFill>
                        <a:latin typeface="Verdana" panose="020B0604030504040204" pitchFamily="34" charset="0"/>
                        <a:ea typeface="Verdana" panose="020B0604030504040204" pitchFamily="34" charset="0"/>
                        <a:cs typeface="+mn-cs"/>
                      </a:endParaRPr>
                    </a:p>
                  </a:txBody>
                  <a:tcPr marL="91442" marR="91442" marT="45752" marB="4575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49894992"/>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u="none" dirty="0">
                          <a:solidFill>
                            <a:schemeClr val="dk1"/>
                          </a:solidFill>
                          <a:latin typeface="Verdana" panose="020B0604030504040204" pitchFamily="34" charset="0"/>
                          <a:ea typeface="Verdana" panose="020B0604030504040204" pitchFamily="34" charset="0"/>
                          <a:cs typeface="Arial Narrow"/>
                          <a:sym typeface="Arial Narrow"/>
                        </a:rPr>
                        <a:t>Casanare</a:t>
                      </a:r>
                      <a:endParaRPr sz="900" b="0" u="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4" marR="91444" marT="45719" marB="457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Ariporo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4" marR="91444" marT="45719" marB="457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CO" sz="900" u="none" dirty="0">
                          <a:solidFill>
                            <a:schemeClr val="dk1"/>
                          </a:solidFill>
                          <a:latin typeface="Verdana" panose="020B0604030504040204" pitchFamily="34" charset="0"/>
                          <a:ea typeface="Verdana" panose="020B0604030504040204" pitchFamily="34" charset="0"/>
                          <a:cs typeface="Arial Narrow"/>
                          <a:sym typeface="Arial Narrow"/>
                        </a:rPr>
                        <a:t>Crecientes súbitas en el río Ariporo y sus aportantes, como el río Muese y caño Barrosa. Especial atención  en los municipios de Paz de Ariporo y Hato Corozal. </a:t>
                      </a:r>
                      <a:endParaRPr lang="es-CO" sz="900" b="0" u="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4" marR="91444" marT="45719" marB="45719"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93208530"/>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Casanare</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4" marR="91444" marT="45594" marB="455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Casanare</a:t>
                      </a:r>
                      <a:endParaRPr sz="900" dirty="0">
                        <a:latin typeface="Verdana" panose="020B0604030504040204" pitchFamily="34" charset="0"/>
                        <a:ea typeface="Verdana" panose="020B0604030504040204" pitchFamily="34" charset="0"/>
                      </a:endParaRPr>
                    </a:p>
                  </a:txBody>
                  <a:tcPr marL="91444" marR="91444" marT="45594" marB="4559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parte alta del río Casanare y sus afluentes, especialmente la quebrada Las Guamas. Especial atención en los municipios de Chita (Boyacá), Hato Corozal, La Salina, Sácama (Casanare) </a:t>
                      </a:r>
                      <a:r>
                        <a:rPr lang="es-ES" sz="900" b="0" u="none" strike="noStrike" baseline="0" dirty="0">
                          <a:solidFill>
                            <a:schemeClr val="dk1"/>
                          </a:solidFill>
                          <a:latin typeface="Verdana" panose="020B0604030504040204" pitchFamily="34" charset="0"/>
                          <a:ea typeface="Verdana" panose="020B0604030504040204" pitchFamily="34" charset="0"/>
                          <a:cs typeface="Arial Narrow"/>
                          <a:sym typeface="Arial Narrow"/>
                        </a:rPr>
                        <a:t> y Tame (</a:t>
                      </a: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Arauca). </a:t>
                      </a:r>
                      <a:r>
                        <a:rPr lang="es-ES" sz="900" b="1" u="none" strike="noStrike" dirty="0">
                          <a:solidFill>
                            <a:schemeClr val="dk1"/>
                          </a:solidFill>
                          <a:latin typeface="Verdana" panose="020B0604030504040204" pitchFamily="34" charset="0"/>
                          <a:ea typeface="Verdana" panose="020B0604030504040204" pitchFamily="34" charset="0"/>
                          <a:cs typeface="Arial Narrow"/>
                          <a:sym typeface="Arial Narrow"/>
                        </a:rPr>
                        <a:t>Nota: </a:t>
                      </a: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Creciente de la quebrada </a:t>
                      </a:r>
                      <a:r>
                        <a:rPr lang="es-ES"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Sacamita</a:t>
                      </a: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ocasionando afectaciones en cultivos del municipio de Sácama-Casanare (30/08/2025).</a:t>
                      </a:r>
                    </a:p>
                  </a:txBody>
                  <a:tcPr marL="91444" marR="91444" marT="45594" marB="45594"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3959921"/>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Casanare</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8" marR="91438" marT="45587" marB="4558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Cravo Norte</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8" marR="91438" marT="45587" marB="4558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Cravo Norte y sus afluentes como el río Ele, en sectores del piedemonte a la altura del municipio de los municipios Fortul, Tame y Arauquita (Arauca). </a:t>
                      </a:r>
                      <a:endPar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8" marR="91438" marT="45587" marB="4558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723136"/>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Meta</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1" marR="91441" marT="45773" marB="4577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Directos al río Meta entre ríos Pauto y Agua Clara (mi)</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1" marR="91441" marT="45773" marB="4577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Narrow"/>
                        <a:buNone/>
                      </a:pPr>
                      <a:r>
                        <a:rPr lang="es-CO" sz="900" u="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los</a:t>
                      </a:r>
                      <a:r>
                        <a:rPr lang="es-CO" sz="900" u="none" baseline="0" dirty="0">
                          <a:solidFill>
                            <a:schemeClr val="dk1"/>
                          </a:solidFill>
                          <a:latin typeface="Verdana" panose="020B0604030504040204" pitchFamily="34" charset="0"/>
                          <a:ea typeface="Verdana" panose="020B0604030504040204" pitchFamily="34" charset="0"/>
                          <a:cs typeface="Arial Narrow"/>
                          <a:sym typeface="Arial Narrow"/>
                        </a:rPr>
                        <a:t> ríos d</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irectos al río Meta entre ríos Pauto y </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Agua Clara (mi).</a:t>
                      </a:r>
                      <a:endParaRPr sz="900" u="none" dirty="0">
                        <a:solidFill>
                          <a:schemeClr val="dk1"/>
                        </a:solidFill>
                        <a:latin typeface="Verdana" panose="020B0604030504040204" pitchFamily="34" charset="0"/>
                        <a:ea typeface="Verdana" panose="020B0604030504040204" pitchFamily="34" charset="0"/>
                        <a:cs typeface="Arial Narrow"/>
                        <a:sym typeface="Arial Narrow"/>
                      </a:endParaRPr>
                    </a:p>
                  </a:txBody>
                  <a:tcPr marL="35997" marR="107990" marT="36038" marB="3603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5832924"/>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b="0" u="none" dirty="0">
                          <a:solidFill>
                            <a:schemeClr val="dk1"/>
                          </a:solidFill>
                          <a:latin typeface="Verdana" panose="020B0604030504040204" pitchFamily="34" charset="0"/>
                          <a:ea typeface="Verdana" panose="020B0604030504040204" pitchFamily="34" charset="0"/>
                          <a:cs typeface="Arial Narrow"/>
                          <a:sym typeface="Arial Narrow"/>
                        </a:rPr>
                        <a:t>Casanare</a:t>
                      </a:r>
                      <a:endParaRPr sz="900" b="0" u="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8" marR="91438"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Caño Agua Clara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8" marR="91438"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Narrow"/>
                        <a:buNone/>
                      </a:pPr>
                      <a:r>
                        <a:rPr lang="es-CO" sz="900" u="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caño Agua Clara y sus afluentes.</a:t>
                      </a:r>
                      <a:endParaRPr sz="900" u="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8" marR="91438"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80714914"/>
                  </a:ext>
                </a:extLst>
              </a:tr>
            </a:tbl>
          </a:graphicData>
        </a:graphic>
      </p:graphicFrame>
      <p:sp>
        <p:nvSpPr>
          <p:cNvPr id="8" name="Google Shape;347;p9" descr="Recurso 25.png">
            <a:extLst>
              <a:ext uri="{FF2B5EF4-FFF2-40B4-BE49-F238E27FC236}">
                <a16:creationId xmlns:a16="http://schemas.microsoft.com/office/drawing/2014/main" id="{78FFFC81-F715-9715-05B6-8A9CCAB91FF7}"/>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1" name="Google Shape;353;p9" descr="Recurso 37.png">
            <a:extLst>
              <a:ext uri="{FF2B5EF4-FFF2-40B4-BE49-F238E27FC236}">
                <a16:creationId xmlns:a16="http://schemas.microsoft.com/office/drawing/2014/main" id="{B61BA996-B63F-3FDF-30F8-A658C9495EDE}"/>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9" name="Google Shape;353;p9" descr="Recurso 37.png">
            <a:extLst>
              <a:ext uri="{FF2B5EF4-FFF2-40B4-BE49-F238E27FC236}">
                <a16:creationId xmlns:a16="http://schemas.microsoft.com/office/drawing/2014/main" id="{6549C9D3-0A84-B356-288A-5CB349162E2C}"/>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0" name="Google Shape;348;p9">
            <a:extLst>
              <a:ext uri="{FF2B5EF4-FFF2-40B4-BE49-F238E27FC236}">
                <a16:creationId xmlns:a16="http://schemas.microsoft.com/office/drawing/2014/main" id="{B7028BEA-0794-00E8-893D-5ED8AAA3BD6A}"/>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349;p9">
            <a:extLst>
              <a:ext uri="{FF2B5EF4-FFF2-40B4-BE49-F238E27FC236}">
                <a16:creationId xmlns:a16="http://schemas.microsoft.com/office/drawing/2014/main" id="{729CDEFE-0C4E-DB6B-916E-3E5A8714CE65}"/>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350;p9">
            <a:extLst>
              <a:ext uri="{FF2B5EF4-FFF2-40B4-BE49-F238E27FC236}">
                <a16:creationId xmlns:a16="http://schemas.microsoft.com/office/drawing/2014/main" id="{8469FC0A-7320-03F5-1CC0-CB47D0A3902D}"/>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351;p9" descr="Recurso 32.png">
            <a:extLst>
              <a:ext uri="{FF2B5EF4-FFF2-40B4-BE49-F238E27FC236}">
                <a16:creationId xmlns:a16="http://schemas.microsoft.com/office/drawing/2014/main" id="{AF10A314-1D3D-C37F-B44D-C6C7FDBF11AC}"/>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352;p9">
            <a:extLst>
              <a:ext uri="{FF2B5EF4-FFF2-40B4-BE49-F238E27FC236}">
                <a16:creationId xmlns:a16="http://schemas.microsoft.com/office/drawing/2014/main" id="{45A82B9E-2472-462E-646C-87E86F4F2662}"/>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oogle Shape;354;p9" descr="Recurso 31.png">
            <a:extLst>
              <a:ext uri="{FF2B5EF4-FFF2-40B4-BE49-F238E27FC236}">
                <a16:creationId xmlns:a16="http://schemas.microsoft.com/office/drawing/2014/main" id="{59367136-CD05-1A15-01F2-A447D17E1F3E}"/>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oogle Shape;158;p1" descr="Recurso 37.png">
            <a:extLst>
              <a:ext uri="{FF2B5EF4-FFF2-40B4-BE49-F238E27FC236}">
                <a16:creationId xmlns:a16="http://schemas.microsoft.com/office/drawing/2014/main" id="{B0E89451-EE69-B489-15F9-1BC88FA3A89D}"/>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476748" y="11730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oogle Shape;358;p9">
            <a:extLst>
              <a:ext uri="{FF2B5EF4-FFF2-40B4-BE49-F238E27FC236}">
                <a16:creationId xmlns:a16="http://schemas.microsoft.com/office/drawing/2014/main" id="{5BEF3B8D-2523-AEFF-242C-CAF82F4CB508}"/>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2535" y="589459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oogle Shape;150;p1" descr="Recurso 25.png">
            <a:extLst>
              <a:ext uri="{FF2B5EF4-FFF2-40B4-BE49-F238E27FC236}">
                <a16:creationId xmlns:a16="http://schemas.microsoft.com/office/drawing/2014/main" id="{A359C196-149D-E4CB-7873-8D9DE2B4B173}"/>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88566" y="4645031"/>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Google Shape;150;p1" descr="Recurso 25.png">
            <a:extLst>
              <a:ext uri="{FF2B5EF4-FFF2-40B4-BE49-F238E27FC236}">
                <a16:creationId xmlns:a16="http://schemas.microsoft.com/office/drawing/2014/main" id="{4F790A03-C2C0-978E-65F1-8FF1114D4E62}"/>
              </a:ext>
            </a:extLst>
          </p:cNvPr>
          <p:cNvPicPr preferRelativeResize="0">
            <a:picLocks noChangeAspect="1" noChangeArrowheads="1"/>
          </p:cNvPicPr>
          <p:nvPr/>
        </p:nvPicPr>
        <p:blipFill>
          <a:blip r:embed="rId14" cstate="print">
            <a:extLst>
              <a:ext uri="{BEBA8EAE-BF5A-486C-A8C5-ECC9F3942E4B}">
                <a14:imgProps xmlns:a14="http://schemas.microsoft.com/office/drawing/2010/main">
                  <a14:imgLayer r:embed="rId15">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8566"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Google Shape;934;p22" descr="Recurso 39.png">
            <a:extLst>
              <a:ext uri="{FF2B5EF4-FFF2-40B4-BE49-F238E27FC236}">
                <a16:creationId xmlns:a16="http://schemas.microsoft.com/office/drawing/2014/main" id="{4C753356-3563-53CC-672C-45AE9C07EDE1}"/>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Google Shape;349;p9">
            <a:extLst>
              <a:ext uri="{FF2B5EF4-FFF2-40B4-BE49-F238E27FC236}">
                <a16:creationId xmlns:a16="http://schemas.microsoft.com/office/drawing/2014/main" id="{3E8584BF-E8DD-CA1E-EC46-62BEC4B1A37C}"/>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74221" y="3454874"/>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Google Shape;349;p9">
            <a:extLst>
              <a:ext uri="{FF2B5EF4-FFF2-40B4-BE49-F238E27FC236}">
                <a16:creationId xmlns:a16="http://schemas.microsoft.com/office/drawing/2014/main" id="{D03F8A47-0DAD-E998-F4B2-A104CDA1AACE}"/>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27879" y="2882252"/>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Google Shape;349;p9">
            <a:extLst>
              <a:ext uri="{FF2B5EF4-FFF2-40B4-BE49-F238E27FC236}">
                <a16:creationId xmlns:a16="http://schemas.microsoft.com/office/drawing/2014/main" id="{A44AE7D2-2319-9699-DCC2-FC55A00E3BE9}"/>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14093" y="3091770"/>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57;p9">
            <a:extLst>
              <a:ext uri="{FF2B5EF4-FFF2-40B4-BE49-F238E27FC236}">
                <a16:creationId xmlns:a16="http://schemas.microsoft.com/office/drawing/2014/main" id="{A858CAE4-B4A3-94B3-7E16-ADABB3A5F845}"/>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17539" y="5267624"/>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58;p9">
            <a:extLst>
              <a:ext uri="{FF2B5EF4-FFF2-40B4-BE49-F238E27FC236}">
                <a16:creationId xmlns:a16="http://schemas.microsoft.com/office/drawing/2014/main" id="{D8974889-C04B-DB2B-BAB7-A84035AEE497}"/>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5481291" y="2046861"/>
            <a:ext cx="481013"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Google Shape;349;p9">
            <a:extLst>
              <a:ext uri="{FF2B5EF4-FFF2-40B4-BE49-F238E27FC236}">
                <a16:creationId xmlns:a16="http://schemas.microsoft.com/office/drawing/2014/main" id="{C75C639E-C41A-2163-E95C-979210B381D6}"/>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94885" y="3280942"/>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58;p9">
            <a:extLst>
              <a:ext uri="{FF2B5EF4-FFF2-40B4-BE49-F238E27FC236}">
                <a16:creationId xmlns:a16="http://schemas.microsoft.com/office/drawing/2014/main" id="{177D2044-7AA9-EDED-957E-9565C8E82364}"/>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481291" y="5692127"/>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358;p9">
            <a:extLst>
              <a:ext uri="{FF2B5EF4-FFF2-40B4-BE49-F238E27FC236}">
                <a16:creationId xmlns:a16="http://schemas.microsoft.com/office/drawing/2014/main" id="{8A3227FD-6C4F-BCCD-57E0-EE62A496AE6E}"/>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481291" y="442269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58;p9">
            <a:extLst>
              <a:ext uri="{FF2B5EF4-FFF2-40B4-BE49-F238E27FC236}">
                <a16:creationId xmlns:a16="http://schemas.microsoft.com/office/drawing/2014/main" id="{B3B7B409-350D-AE28-404A-8E345AED2A66}"/>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481291" y="5063365"/>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Google Shape;357;p9">
            <a:extLst>
              <a:ext uri="{FF2B5EF4-FFF2-40B4-BE49-F238E27FC236}">
                <a16:creationId xmlns:a16="http://schemas.microsoft.com/office/drawing/2014/main" id="{50776404-16EF-C07C-B972-C5E56A1EAB68}"/>
              </a:ext>
            </a:extLst>
          </p:cNvPr>
          <p:cNvPicPr preferRelativeResize="0">
            <a:picLocks noChangeAspect="1" noChangeArrowheads="1"/>
          </p:cNvPicPr>
          <p:nvPr/>
        </p:nvPicPr>
        <p:blipFill>
          <a:blip r:embed="rId19">
            <a:extLst>
              <a:ext uri="{28A0092B-C50C-407E-A947-70E740481C1C}">
                <a14:useLocalDpi xmlns:a14="http://schemas.microsoft.com/office/drawing/2010/main" val="0"/>
              </a:ext>
            </a:extLst>
          </a:blip>
          <a:srcRect/>
          <a:stretch/>
        </p:blipFill>
        <p:spPr bwMode="auto">
          <a:xfrm>
            <a:off x="5485260" y="2731449"/>
            <a:ext cx="473075"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Google Shape;158;p1" descr="Recurso 37.png">
            <a:extLst>
              <a:ext uri="{FF2B5EF4-FFF2-40B4-BE49-F238E27FC236}">
                <a16:creationId xmlns:a16="http://schemas.microsoft.com/office/drawing/2014/main" id="{314E224B-5187-DE79-6908-23A9EC2FC3BD}"/>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2262731" y="2835276"/>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58;p1" descr="Recurso 37.png">
            <a:extLst>
              <a:ext uri="{FF2B5EF4-FFF2-40B4-BE49-F238E27FC236}">
                <a16:creationId xmlns:a16="http://schemas.microsoft.com/office/drawing/2014/main" id="{42EDC727-DCEC-32EF-2DA0-9171B5035407}"/>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2712333" y="2905976"/>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158;p1" descr="Recurso 37.png">
            <a:extLst>
              <a:ext uri="{FF2B5EF4-FFF2-40B4-BE49-F238E27FC236}">
                <a16:creationId xmlns:a16="http://schemas.microsoft.com/office/drawing/2014/main" id="{6009EE77-FCB2-2874-6FC5-4BDCE8829F3B}"/>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2650028" y="2487527"/>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158;p1" descr="Recurso 37.png">
            <a:extLst>
              <a:ext uri="{FF2B5EF4-FFF2-40B4-BE49-F238E27FC236}">
                <a16:creationId xmlns:a16="http://schemas.microsoft.com/office/drawing/2014/main" id="{F79AF215-DBEB-CEB0-1CD5-5CF5A143104A}"/>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2121246" y="2589399"/>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358;p9">
            <a:extLst>
              <a:ext uri="{FF2B5EF4-FFF2-40B4-BE49-F238E27FC236}">
                <a16:creationId xmlns:a16="http://schemas.microsoft.com/office/drawing/2014/main" id="{B957E725-195F-73BE-C129-D8C154D51B3F}"/>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5486882" y="3567902"/>
            <a:ext cx="481013" cy="463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1273386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1B15A6-45F8-3617-D5B1-8EA7D2DEA7BA}"/>
            </a:ext>
          </a:extLst>
        </p:cNvPr>
        <p:cNvGrpSpPr/>
        <p:nvPr/>
      </p:nvGrpSpPr>
      <p:grpSpPr>
        <a:xfrm>
          <a:off x="0" y="0"/>
          <a:ext cx="0" cy="0"/>
          <a:chOff x="0" y="0"/>
          <a:chExt cx="0" cy="0"/>
        </a:xfrm>
      </p:grpSpPr>
      <p:pic>
        <p:nvPicPr>
          <p:cNvPr id="472066" name="Google Shape;3417;p30" descr="O:\Mi unidad\OSPA\01. Tematicas\02. Hidrologia\01. Productos\01.Mapas_Alertas_Hidrologicas\temporales\jpg\AH_Orinoco.jpg">
            <a:extLst>
              <a:ext uri="{FF2B5EF4-FFF2-40B4-BE49-F238E27FC236}">
                <a16:creationId xmlns:a16="http://schemas.microsoft.com/office/drawing/2014/main" id="{D739DDD8-AA58-0696-1710-A0F908A50C42}"/>
              </a:ext>
            </a:extLst>
          </p:cNvPr>
          <p:cNvPicPr preferRelativeResize="0">
            <a:picLocks noChangeAspect="1" noChangeArrowheads="1"/>
          </p:cNvPicPr>
          <p:nvPr/>
        </p:nvPicPr>
        <p:blipFill>
          <a:blip r:embed="rId3" r:link="rId4" cstate="hqprint">
            <a:extLst>
              <a:ext uri="{28A0092B-C50C-407E-A947-70E740481C1C}">
                <a14:useLocalDpi xmlns:a14="http://schemas.microsoft.com/office/drawing/2010/main" val="0"/>
              </a:ext>
            </a:extLst>
          </a:blip>
          <a:srcRect/>
          <a:stretch>
            <a:fillRect/>
          </a:stretch>
        </p:blipFill>
        <p:spPr bwMode="auto">
          <a:xfrm>
            <a:off x="65088" y="1759141"/>
            <a:ext cx="53244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Google Shape;3036;p14">
            <a:extLst>
              <a:ext uri="{FF2B5EF4-FFF2-40B4-BE49-F238E27FC236}">
                <a16:creationId xmlns:a16="http://schemas.microsoft.com/office/drawing/2014/main" id="{1A84F713-06DB-F7E1-33FA-CD547B6DD2E8}"/>
              </a:ext>
            </a:extLst>
          </p:cNvPr>
          <p:cNvSpPr txBox="1">
            <a:spLocks noChangeArrowheads="1"/>
          </p:cNvSpPr>
          <p:nvPr/>
        </p:nvSpPr>
        <p:spPr bwMode="auto">
          <a:xfrm>
            <a:off x="3815556" y="734976"/>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0" fontAlgn="base" latinLnBrk="0" hangingPunct="0">
              <a:lnSpc>
                <a:spcPct val="100000"/>
              </a:lnSpc>
              <a:spcBef>
                <a:spcPts val="0"/>
              </a:spcBef>
              <a:spcAft>
                <a:spcPts val="0"/>
              </a:spcAft>
              <a:buClr>
                <a:srgbClr val="000000"/>
              </a:buClr>
              <a:buSzTx/>
              <a:buFont typeface="Arial" panose="020B0604020202020204" pitchFamily="34" charset="0"/>
              <a:buNone/>
              <a:tabLst/>
              <a:defRPr/>
            </a:pPr>
            <a:r>
              <a:rPr kumimoji="0" lang="es-CO" sz="1050"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04 de septiembre de 2025 18:00 HLC</a:t>
            </a:r>
            <a:endParaRPr kumimoji="0" lang="es-CO" altLang="es-CO" sz="1050" b="1" i="0" u="none" strike="noStrike" kern="1200" cap="none" spc="0" normalizeH="0" baseline="0" noProof="0" dirty="0">
              <a:ln>
                <a:noFill/>
              </a:ln>
              <a:solidFill>
                <a:srgbClr val="0070C0"/>
              </a:solidFill>
              <a:effectLst/>
              <a:uLnTx/>
              <a:uFillTx/>
              <a:latin typeface="Verdana"/>
              <a:ea typeface="Verdana"/>
              <a:cs typeface="Arial"/>
              <a:sym typeface="Arial" panose="020B0604020202020204" pitchFamily="34" charset="0"/>
            </a:endParaRPr>
          </a:p>
        </p:txBody>
      </p:sp>
      <p:graphicFrame>
        <p:nvGraphicFramePr>
          <p:cNvPr id="3" name="Google Shape;3394;p29">
            <a:extLst>
              <a:ext uri="{FF2B5EF4-FFF2-40B4-BE49-F238E27FC236}">
                <a16:creationId xmlns:a16="http://schemas.microsoft.com/office/drawing/2014/main" id="{E096A085-80F4-A70F-84C8-63DF8E62C8FC}"/>
              </a:ext>
            </a:extLst>
          </p:cNvPr>
          <p:cNvGraphicFramePr/>
          <p:nvPr>
            <p:extLst>
              <p:ext uri="{D42A27DB-BD31-4B8C-83A1-F6EECF244321}">
                <p14:modId xmlns:p14="http://schemas.microsoft.com/office/powerpoint/2010/main" val="86027920"/>
              </p:ext>
            </p:extLst>
          </p:nvPr>
        </p:nvGraphicFramePr>
        <p:xfrm>
          <a:off x="5389563" y="2101973"/>
          <a:ext cx="6675203" cy="2398346"/>
        </p:xfrm>
        <a:graphic>
          <a:graphicData uri="http://schemas.openxmlformats.org/drawingml/2006/table">
            <a:tbl>
              <a:tblPr>
                <a:noFill/>
              </a:tblPr>
              <a:tblGrid>
                <a:gridCol w="596211">
                  <a:extLst>
                    <a:ext uri="{9D8B030D-6E8A-4147-A177-3AD203B41FA5}">
                      <a16:colId xmlns:a16="http://schemas.microsoft.com/office/drawing/2014/main" val="20000"/>
                    </a:ext>
                  </a:extLst>
                </a:gridCol>
                <a:gridCol w="1085534">
                  <a:extLst>
                    <a:ext uri="{9D8B030D-6E8A-4147-A177-3AD203B41FA5}">
                      <a16:colId xmlns:a16="http://schemas.microsoft.com/office/drawing/2014/main" val="20001"/>
                    </a:ext>
                  </a:extLst>
                </a:gridCol>
                <a:gridCol w="1167410">
                  <a:extLst>
                    <a:ext uri="{9D8B030D-6E8A-4147-A177-3AD203B41FA5}">
                      <a16:colId xmlns:a16="http://schemas.microsoft.com/office/drawing/2014/main" val="20002"/>
                    </a:ext>
                  </a:extLst>
                </a:gridCol>
                <a:gridCol w="3826048">
                  <a:extLst>
                    <a:ext uri="{9D8B030D-6E8A-4147-A177-3AD203B41FA5}">
                      <a16:colId xmlns:a16="http://schemas.microsoft.com/office/drawing/2014/main" val="20003"/>
                    </a:ext>
                  </a:extLst>
                </a:gridCol>
              </a:tblGrid>
              <a:tr h="562346">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ES" sz="900" b="1" u="none" strike="noStrike" cap="none">
                          <a:solidFill>
                            <a:schemeClr val="lt1"/>
                          </a:solidFill>
                          <a:latin typeface="Verdana"/>
                          <a:ea typeface="Verdana"/>
                          <a:cs typeface="Verdana"/>
                          <a:sym typeface="Verdana"/>
                        </a:rPr>
                        <a:t>Descripción de la alerta hidrológica</a:t>
                      </a: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Arauca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701" marB="4570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Margua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01" marB="4570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825"/>
                        <a:buFont typeface="Arial"/>
                        <a:buNone/>
                      </a:pPr>
                      <a:r>
                        <a:rPr lang="es-CO" sz="900" u="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la cuenca del río Margua. Especial atención en el municipio de Toledo (Norte de Santander).</a:t>
                      </a:r>
                    </a:p>
                  </a:txBody>
                  <a:tcPr marL="91448" marR="91448" marT="45701" marB="4570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992391086"/>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CO" sz="900" b="0" dirty="0">
                          <a:solidFill>
                            <a:schemeClr val="dk1"/>
                          </a:solidFill>
                          <a:latin typeface="Verdana" panose="020B0604030504040204" pitchFamily="34" charset="0"/>
                          <a:ea typeface="Verdana" panose="020B0604030504040204" pitchFamily="34" charset="0"/>
                          <a:cs typeface="Arial Narrow"/>
                          <a:sym typeface="Arial Narrow"/>
                        </a:rPr>
                        <a:t>Arauca</a:t>
                      </a:r>
                      <a:endParaRPr lang="es-CO"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48" marR="91448"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Río Cobugón – Río Covaría</a:t>
                      </a:r>
                      <a:endParaRPr sz="900" dirty="0">
                        <a:latin typeface="Verdana" panose="020B0604030504040204" pitchFamily="34" charset="0"/>
                        <a:ea typeface="Verdana" panose="020B0604030504040204" pitchFamily="34" charset="0"/>
                      </a:endParaRPr>
                    </a:p>
                  </a:txBody>
                  <a:tcPr marL="91448" marR="91448"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los ríos Cobugón, Covaría y sus afluentes. Especial atención en el municipio de Cubará (Boyacá).</a:t>
                      </a:r>
                      <a:endParaRPr lang="en-US"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721" marB="4572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5832924"/>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chemeClr val="dk1"/>
                          </a:solidFill>
                          <a:latin typeface="Verdana" panose="020B0604030504040204" pitchFamily="34" charset="0"/>
                          <a:ea typeface="Verdana" panose="020B0604030504040204" pitchFamily="34" charset="0"/>
                          <a:cs typeface="Arial Narrow"/>
                          <a:sym typeface="Arial Narrow"/>
                        </a:rPr>
                        <a:t>Arauca</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0" marR="91430" marT="45499" marB="454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Bojabá</a:t>
                      </a:r>
                      <a:endParaRPr sz="900" dirty="0">
                        <a:latin typeface="Verdana" panose="020B0604030504040204" pitchFamily="34" charset="0"/>
                        <a:ea typeface="Verdana" panose="020B0604030504040204" pitchFamily="34" charset="0"/>
                      </a:endParaRPr>
                    </a:p>
                  </a:txBody>
                  <a:tcPr marL="91430" marR="91430" marT="45499" marB="4549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Bojabá y sus afluentes. Se recomienda especial atención en los municipios de Cubará (Boyacá) y Saravena (Arauca). </a:t>
                      </a:r>
                      <a:endParaRPr lang="es-ES" sz="900" b="0" i="0" u="none" strike="noStrike" cap="none" noProof="0" dirty="0">
                        <a:solidFill>
                          <a:schemeClr val="dk1"/>
                        </a:solidFill>
                        <a:latin typeface="Verdana" panose="020B0604030504040204" pitchFamily="34" charset="0"/>
                        <a:ea typeface="Verdana" panose="020B0604030504040204" pitchFamily="34" charset="0"/>
                        <a:cs typeface="Arial Narrow"/>
                        <a:sym typeface="Arial"/>
                      </a:endParaRPr>
                    </a:p>
                  </a:txBody>
                  <a:tcPr marL="91430" marR="91430" marT="45499" marB="45499"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80714914"/>
                  </a:ext>
                </a:extLst>
              </a:tr>
            </a:tbl>
          </a:graphicData>
        </a:graphic>
      </p:graphicFrame>
      <p:sp>
        <p:nvSpPr>
          <p:cNvPr id="8" name="Google Shape;347;p9" descr="Recurso 25.png">
            <a:extLst>
              <a:ext uri="{FF2B5EF4-FFF2-40B4-BE49-F238E27FC236}">
                <a16:creationId xmlns:a16="http://schemas.microsoft.com/office/drawing/2014/main" id="{05D1B3DC-7D1E-F305-1A3E-CE17B4D81361}"/>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1" name="Google Shape;353;p9" descr="Recurso 37.png">
            <a:extLst>
              <a:ext uri="{FF2B5EF4-FFF2-40B4-BE49-F238E27FC236}">
                <a16:creationId xmlns:a16="http://schemas.microsoft.com/office/drawing/2014/main" id="{F910A4E4-8981-5491-B8E5-9E45DD7C671C}"/>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9" name="Google Shape;353;p9" descr="Recurso 37.png">
            <a:extLst>
              <a:ext uri="{FF2B5EF4-FFF2-40B4-BE49-F238E27FC236}">
                <a16:creationId xmlns:a16="http://schemas.microsoft.com/office/drawing/2014/main" id="{AFE77C51-A68F-FF22-85AF-085D82E96F20}"/>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0" name="Google Shape;348;p9">
            <a:extLst>
              <a:ext uri="{FF2B5EF4-FFF2-40B4-BE49-F238E27FC236}">
                <a16:creationId xmlns:a16="http://schemas.microsoft.com/office/drawing/2014/main" id="{55D0FF37-1F05-84B5-3212-5002E6D2CBE7}"/>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349;p9">
            <a:extLst>
              <a:ext uri="{FF2B5EF4-FFF2-40B4-BE49-F238E27FC236}">
                <a16:creationId xmlns:a16="http://schemas.microsoft.com/office/drawing/2014/main" id="{CF3D884A-6A1E-AF03-BFEF-2F71873F013D}"/>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350;p9">
            <a:extLst>
              <a:ext uri="{FF2B5EF4-FFF2-40B4-BE49-F238E27FC236}">
                <a16:creationId xmlns:a16="http://schemas.microsoft.com/office/drawing/2014/main" id="{86AF9429-B546-88C9-D450-43C9DEF17917}"/>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351;p9" descr="Recurso 32.png">
            <a:extLst>
              <a:ext uri="{FF2B5EF4-FFF2-40B4-BE49-F238E27FC236}">
                <a16:creationId xmlns:a16="http://schemas.microsoft.com/office/drawing/2014/main" id="{EB2D7DC9-284A-3C28-25C8-5EAD1290DA71}"/>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352;p9">
            <a:extLst>
              <a:ext uri="{FF2B5EF4-FFF2-40B4-BE49-F238E27FC236}">
                <a16:creationId xmlns:a16="http://schemas.microsoft.com/office/drawing/2014/main" id="{AE06DBF6-E18F-7744-431A-F0620EE53D69}"/>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oogle Shape;354;p9" descr="Recurso 31.png">
            <a:extLst>
              <a:ext uri="{FF2B5EF4-FFF2-40B4-BE49-F238E27FC236}">
                <a16:creationId xmlns:a16="http://schemas.microsoft.com/office/drawing/2014/main" id="{033272EB-8BA8-6C19-5834-05D424FC23D5}"/>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oogle Shape;158;p1" descr="Recurso 37.png">
            <a:extLst>
              <a:ext uri="{FF2B5EF4-FFF2-40B4-BE49-F238E27FC236}">
                <a16:creationId xmlns:a16="http://schemas.microsoft.com/office/drawing/2014/main" id="{D2226D05-FD8D-A09C-08C6-74746EDA5B7E}"/>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476748" y="11730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oogle Shape;358;p9">
            <a:extLst>
              <a:ext uri="{FF2B5EF4-FFF2-40B4-BE49-F238E27FC236}">
                <a16:creationId xmlns:a16="http://schemas.microsoft.com/office/drawing/2014/main" id="{C98ECFC5-C42A-C2C3-94A9-6927FBB4D2B1}"/>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2535" y="589459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oogle Shape;150;p1" descr="Recurso 25.png">
            <a:extLst>
              <a:ext uri="{FF2B5EF4-FFF2-40B4-BE49-F238E27FC236}">
                <a16:creationId xmlns:a16="http://schemas.microsoft.com/office/drawing/2014/main" id="{1464424E-A12E-DB60-FA30-E03D5A40067C}"/>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88566" y="4645031"/>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Google Shape;150;p1" descr="Recurso 25.png">
            <a:extLst>
              <a:ext uri="{FF2B5EF4-FFF2-40B4-BE49-F238E27FC236}">
                <a16:creationId xmlns:a16="http://schemas.microsoft.com/office/drawing/2014/main" id="{AB7E2B79-A61C-9953-6414-41D7BB32196B}"/>
              </a:ext>
            </a:extLst>
          </p:cNvPr>
          <p:cNvPicPr preferRelativeResize="0">
            <a:picLocks noChangeAspect="1" noChangeArrowheads="1"/>
          </p:cNvPicPr>
          <p:nvPr/>
        </p:nvPicPr>
        <p:blipFill>
          <a:blip r:embed="rId14" cstate="print">
            <a:extLst>
              <a:ext uri="{BEBA8EAE-BF5A-486C-A8C5-ECC9F3942E4B}">
                <a14:imgProps xmlns:a14="http://schemas.microsoft.com/office/drawing/2010/main">
                  <a14:imgLayer r:embed="rId15">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8566"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Google Shape;934;p22" descr="Recurso 39.png">
            <a:extLst>
              <a:ext uri="{FF2B5EF4-FFF2-40B4-BE49-F238E27FC236}">
                <a16:creationId xmlns:a16="http://schemas.microsoft.com/office/drawing/2014/main" id="{12442054-6366-E804-A77A-2F499F363178}"/>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57;p9">
            <a:extLst>
              <a:ext uri="{FF2B5EF4-FFF2-40B4-BE49-F238E27FC236}">
                <a16:creationId xmlns:a16="http://schemas.microsoft.com/office/drawing/2014/main" id="{1CD7D5BA-DD4D-F921-09DF-96D1201DD461}"/>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17539" y="5267624"/>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158;p1" descr="Recurso 37.png">
            <a:extLst>
              <a:ext uri="{FF2B5EF4-FFF2-40B4-BE49-F238E27FC236}">
                <a16:creationId xmlns:a16="http://schemas.microsoft.com/office/drawing/2014/main" id="{2A5D4590-F3C6-FC40-9FF3-B51436D5F25D}"/>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1844214" y="2021912"/>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358;p9">
            <a:extLst>
              <a:ext uri="{FF2B5EF4-FFF2-40B4-BE49-F238E27FC236}">
                <a16:creationId xmlns:a16="http://schemas.microsoft.com/office/drawing/2014/main" id="{FE8341D8-F2E1-034B-A347-C80AD1D61566}"/>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531461" y="3961593"/>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oogle Shape;158;p1" descr="Recurso 37.png">
            <a:extLst>
              <a:ext uri="{FF2B5EF4-FFF2-40B4-BE49-F238E27FC236}">
                <a16:creationId xmlns:a16="http://schemas.microsoft.com/office/drawing/2014/main" id="{7CB05A81-D001-8F1C-451D-E811D843B57F}"/>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1905914" y="2301399"/>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357;p9">
            <a:extLst>
              <a:ext uri="{FF2B5EF4-FFF2-40B4-BE49-F238E27FC236}">
                <a16:creationId xmlns:a16="http://schemas.microsoft.com/office/drawing/2014/main" id="{DD916823-811B-3BC8-F012-EFC6E0360F6C}"/>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525111" y="2713958"/>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58;p9">
            <a:extLst>
              <a:ext uri="{FF2B5EF4-FFF2-40B4-BE49-F238E27FC236}">
                <a16:creationId xmlns:a16="http://schemas.microsoft.com/office/drawing/2014/main" id="{2BB673D6-5819-2122-D456-B386D5CD910E}"/>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531461" y="3332831"/>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Google Shape;158;p1" descr="Recurso 37.png">
            <a:extLst>
              <a:ext uri="{FF2B5EF4-FFF2-40B4-BE49-F238E27FC236}">
                <a16:creationId xmlns:a16="http://schemas.microsoft.com/office/drawing/2014/main" id="{501BE851-3E3E-EE1E-699A-350F0CBA91C9}"/>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1979762" y="2606372"/>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Google Shape;158;p1" descr="Recurso 37.png">
            <a:extLst>
              <a:ext uri="{FF2B5EF4-FFF2-40B4-BE49-F238E27FC236}">
                <a16:creationId xmlns:a16="http://schemas.microsoft.com/office/drawing/2014/main" id="{ED7BC945-C1A8-1268-E318-D0FF96B30325}"/>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2262731" y="2835276"/>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64210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3FB3F0-17EE-6EDF-AA2C-65313461BF32}"/>
            </a:ext>
          </a:extLst>
        </p:cNvPr>
        <p:cNvGrpSpPr/>
        <p:nvPr/>
      </p:nvGrpSpPr>
      <p:grpSpPr>
        <a:xfrm>
          <a:off x="0" y="0"/>
          <a:ext cx="0" cy="0"/>
          <a:chOff x="0" y="0"/>
          <a:chExt cx="0" cy="0"/>
        </a:xfrm>
      </p:grpSpPr>
      <p:pic>
        <p:nvPicPr>
          <p:cNvPr id="472066" name="Google Shape;3417;p30" descr="O:\Mi unidad\OSPA\01. Tematicas\02. Hidrologia\01. Productos\01.Mapas_Alertas_Hidrologicas\temporales\jpg\AH_Orinoco.jpg">
            <a:extLst>
              <a:ext uri="{FF2B5EF4-FFF2-40B4-BE49-F238E27FC236}">
                <a16:creationId xmlns:a16="http://schemas.microsoft.com/office/drawing/2014/main" id="{A17A817B-E69E-AC2A-45CB-B5BF76764214}"/>
              </a:ext>
            </a:extLst>
          </p:cNvPr>
          <p:cNvPicPr preferRelativeResize="0">
            <a:picLocks noChangeAspect="1" noChangeArrowheads="1"/>
          </p:cNvPicPr>
          <p:nvPr/>
        </p:nvPicPr>
        <p:blipFill>
          <a:blip r:embed="rId3" r:link="rId4" cstate="hqprint">
            <a:extLst>
              <a:ext uri="{28A0092B-C50C-407E-A947-70E740481C1C}">
                <a14:useLocalDpi xmlns:a14="http://schemas.microsoft.com/office/drawing/2010/main" val="0"/>
              </a:ext>
            </a:extLst>
          </a:blip>
          <a:srcRect/>
          <a:stretch>
            <a:fillRect/>
          </a:stretch>
        </p:blipFill>
        <p:spPr bwMode="auto">
          <a:xfrm>
            <a:off x="65088" y="1759141"/>
            <a:ext cx="53244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Google Shape;3036;p14">
            <a:extLst>
              <a:ext uri="{FF2B5EF4-FFF2-40B4-BE49-F238E27FC236}">
                <a16:creationId xmlns:a16="http://schemas.microsoft.com/office/drawing/2014/main" id="{3766E473-2694-7873-76F5-E83DA1014079}"/>
              </a:ext>
            </a:extLst>
          </p:cNvPr>
          <p:cNvSpPr txBox="1">
            <a:spLocks noChangeArrowheads="1"/>
          </p:cNvSpPr>
          <p:nvPr/>
        </p:nvSpPr>
        <p:spPr bwMode="auto">
          <a:xfrm>
            <a:off x="3815556" y="734976"/>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0" fontAlgn="base" latinLnBrk="0" hangingPunct="0">
              <a:lnSpc>
                <a:spcPct val="100000"/>
              </a:lnSpc>
              <a:spcBef>
                <a:spcPts val="0"/>
              </a:spcBef>
              <a:spcAft>
                <a:spcPts val="0"/>
              </a:spcAft>
              <a:buClr>
                <a:srgbClr val="000000"/>
              </a:buClr>
              <a:buSzTx/>
              <a:buFont typeface="Arial" panose="020B0604020202020204" pitchFamily="34" charset="0"/>
              <a:buNone/>
              <a:tabLst/>
              <a:defRPr/>
            </a:pPr>
            <a:r>
              <a:rPr kumimoji="0" lang="es-CO" sz="1050"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04 de septiembre de 2025 18:00 HLC</a:t>
            </a:r>
            <a:endParaRPr kumimoji="0" lang="es-CO" altLang="es-CO" sz="1050" b="1" i="0" u="none" strike="noStrike" kern="1200" cap="none" spc="0" normalizeH="0" baseline="0" noProof="0" dirty="0">
              <a:ln>
                <a:noFill/>
              </a:ln>
              <a:solidFill>
                <a:srgbClr val="0070C0"/>
              </a:solidFill>
              <a:effectLst/>
              <a:uLnTx/>
              <a:uFillTx/>
              <a:latin typeface="Verdana"/>
              <a:ea typeface="Verdana"/>
              <a:cs typeface="Arial"/>
              <a:sym typeface="Arial" panose="020B0604020202020204" pitchFamily="34" charset="0"/>
            </a:endParaRPr>
          </a:p>
        </p:txBody>
      </p:sp>
      <p:graphicFrame>
        <p:nvGraphicFramePr>
          <p:cNvPr id="3" name="Google Shape;3394;p29">
            <a:extLst>
              <a:ext uri="{FF2B5EF4-FFF2-40B4-BE49-F238E27FC236}">
                <a16:creationId xmlns:a16="http://schemas.microsoft.com/office/drawing/2014/main" id="{7A9D8E03-74F3-CB70-5690-4CEFCC6B65B1}"/>
              </a:ext>
            </a:extLst>
          </p:cNvPr>
          <p:cNvGraphicFramePr/>
          <p:nvPr>
            <p:extLst>
              <p:ext uri="{D42A27DB-BD31-4B8C-83A1-F6EECF244321}">
                <p14:modId xmlns:p14="http://schemas.microsoft.com/office/powerpoint/2010/main" val="439108323"/>
              </p:ext>
            </p:extLst>
          </p:nvPr>
        </p:nvGraphicFramePr>
        <p:xfrm>
          <a:off x="5384052" y="1636867"/>
          <a:ext cx="6675203" cy="4252116"/>
        </p:xfrm>
        <a:graphic>
          <a:graphicData uri="http://schemas.openxmlformats.org/drawingml/2006/table">
            <a:tbl>
              <a:tblPr>
                <a:noFill/>
              </a:tblPr>
              <a:tblGrid>
                <a:gridCol w="596211">
                  <a:extLst>
                    <a:ext uri="{9D8B030D-6E8A-4147-A177-3AD203B41FA5}">
                      <a16:colId xmlns:a16="http://schemas.microsoft.com/office/drawing/2014/main" val="20000"/>
                    </a:ext>
                  </a:extLst>
                </a:gridCol>
                <a:gridCol w="1085534">
                  <a:extLst>
                    <a:ext uri="{9D8B030D-6E8A-4147-A177-3AD203B41FA5}">
                      <a16:colId xmlns:a16="http://schemas.microsoft.com/office/drawing/2014/main" val="20001"/>
                    </a:ext>
                  </a:extLst>
                </a:gridCol>
                <a:gridCol w="1167410">
                  <a:extLst>
                    <a:ext uri="{9D8B030D-6E8A-4147-A177-3AD203B41FA5}">
                      <a16:colId xmlns:a16="http://schemas.microsoft.com/office/drawing/2014/main" val="20002"/>
                    </a:ext>
                  </a:extLst>
                </a:gridCol>
                <a:gridCol w="3826048">
                  <a:extLst>
                    <a:ext uri="{9D8B030D-6E8A-4147-A177-3AD203B41FA5}">
                      <a16:colId xmlns:a16="http://schemas.microsoft.com/office/drawing/2014/main" val="20003"/>
                    </a:ext>
                  </a:extLst>
                </a:gridCol>
              </a:tblGrid>
              <a:tr h="562346">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ES" sz="900" b="1" u="none" strike="noStrike" cap="none">
                          <a:solidFill>
                            <a:schemeClr val="lt1"/>
                          </a:solidFill>
                          <a:latin typeface="Verdana"/>
                          <a:ea typeface="Verdana"/>
                          <a:cs typeface="Verdana"/>
                          <a:sym typeface="Verdana"/>
                        </a:rPr>
                        <a:t>Descripción de la alerta hidrológica</a:t>
                      </a: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Arauca</a:t>
                      </a:r>
                      <a:endParaRPr sz="900" b="0"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1" marR="91431" marT="45501" marB="4550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rgbClr val="000000"/>
                        </a:buClr>
                        <a:buSzPts val="1100"/>
                        <a:buFont typeface="Arial"/>
                        <a:buNone/>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Cuenca del río Banadia y otros directos al Arauca</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1" marR="91431" marT="45501" marB="4550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panose="020B0604020202020204" pitchFamily="34" charset="0"/>
                        <a:buNone/>
                        <a:tabLst/>
                        <a:defRPr/>
                      </a:pPr>
                      <a:r>
                        <a:rPr lang="es-ES"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Arauca a la altura del municipio de Arauquita (Arauca) y sus afluentes como son </a:t>
                      </a:r>
                      <a:r>
                        <a:rPr lang="es-CO" sz="9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Cusay</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o Ele y caño </a:t>
                      </a:r>
                      <a:r>
                        <a:rPr lang="es-CO" sz="900" b="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Caranal</a:t>
                      </a:r>
                      <a:r>
                        <a:rPr lang="es-ES"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así mismo, probabilidad de incrementos súbitos de sus aportantes,  tales como, el río Banadía. Se recomienda especial atención en los municipios de Arauquita, Saravena, Fortul y el centro poblado de Puerto Nariño del municipio de Saravena, como a las demás poblaciones ribereñas al río Arauca.</a:t>
                      </a:r>
                      <a:r>
                        <a:rPr lang="es-ES" sz="900" b="1" u="none" strike="noStrike" cap="none" dirty="0">
                          <a:solidFill>
                            <a:schemeClr val="dk1"/>
                          </a:solidFill>
                          <a:latin typeface="Verdana" panose="020B0604030504040204" pitchFamily="34" charset="0"/>
                          <a:ea typeface="Verdana" panose="020B0604030504040204" pitchFamily="34" charset="0"/>
                          <a:cs typeface="Arial Narrow"/>
                          <a:sym typeface="Arial Narrow"/>
                        </a:rPr>
                        <a:t> </a:t>
                      </a:r>
                      <a:endParaRPr lang="es-ES" sz="900" b="1" u="none" strike="noStrike" kern="1200"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1" marR="91431" marT="45501" marB="45501"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149894992"/>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chemeClr val="dk1"/>
                          </a:solidFill>
                          <a:latin typeface="Verdana" panose="020B0604030504040204" pitchFamily="34" charset="0"/>
                          <a:ea typeface="Verdana" panose="020B0604030504040204" pitchFamily="34" charset="0"/>
                          <a:cs typeface="Arial Narrow"/>
                          <a:sym typeface="Arial Narrow"/>
                        </a:rPr>
                        <a:t>Arauca </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4" marR="91434" marT="45729" marB="457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Directos río Arauca (</a:t>
                      </a:r>
                      <a:r>
                        <a:rPr lang="es-CO" sz="900" u="none" strike="noStrike" dirty="0" err="1">
                          <a:latin typeface="Verdana" panose="020B0604030504040204" pitchFamily="34" charset="0"/>
                          <a:ea typeface="Verdana" panose="020B0604030504040204" pitchFamily="34" charset="0"/>
                          <a:cs typeface="Arial Narrow"/>
                          <a:sym typeface="Arial Narrow"/>
                        </a:rPr>
                        <a:t>md</a:t>
                      </a:r>
                      <a:r>
                        <a:rPr lang="es-CO" sz="900" u="none" strike="noStrike" dirty="0">
                          <a:latin typeface="Verdana" panose="020B0604030504040204" pitchFamily="34" charset="0"/>
                          <a:ea typeface="Verdana" panose="020B0604030504040204" pitchFamily="34" charset="0"/>
                          <a:cs typeface="Arial Narrow"/>
                          <a:sym typeface="Arial Narrow"/>
                        </a:rPr>
                        <a:t>)</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4" marR="91434" marT="45729" marB="4572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a:buNone/>
                        <a:tabLst/>
                        <a:defRPr/>
                      </a:pP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Arauca y aportantes </a:t>
                      </a:r>
                      <a:r>
                        <a:rPr lang="es-ES"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al bajo </a:t>
                      </a: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Arauca a</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la altura del municipio de Arauca (Arauca). </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4" marR="91434" marT="45729" marB="45729"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00345412"/>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chemeClr val="dk1"/>
                          </a:solidFill>
                          <a:latin typeface="Verdana" panose="020B0604030504040204" pitchFamily="34" charset="0"/>
                          <a:ea typeface="Verdana" panose="020B0604030504040204" pitchFamily="34" charset="0"/>
                          <a:cs typeface="Arial Narrow"/>
                          <a:sym typeface="Arial Narrow"/>
                        </a:rPr>
                        <a:t>Orinoco Directos</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T="45679" marB="4567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Caño Samuco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T="45679" marB="4567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incrementos moderados en el nivel del Caño Samuco en Arauca. </a:t>
                      </a:r>
                      <a:endParaRPr sz="900" b="1" dirty="0">
                        <a:latin typeface="Verdana" panose="020B0604030504040204" pitchFamily="34" charset="0"/>
                        <a:ea typeface="Verdana" panose="020B0604030504040204" pitchFamily="34" charset="0"/>
                      </a:endParaRPr>
                    </a:p>
                  </a:txBody>
                  <a:tcPr marT="45679" marB="45679"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693208530"/>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chemeClr val="dk1"/>
                          </a:solidFill>
                          <a:latin typeface="Verdana" panose="020B0604030504040204" pitchFamily="34" charset="0"/>
                          <a:ea typeface="Verdana" panose="020B0604030504040204" pitchFamily="34" charset="0"/>
                          <a:cs typeface="Arial Narrow"/>
                          <a:sym typeface="Arial Narrow"/>
                        </a:rPr>
                        <a:t>Orinoco Directos</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T="45679" marB="4567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Cinaruco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T="45679" marB="4567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incrementos moderados en el nivel del río Cinaruco y sus afluentes. </a:t>
                      </a:r>
                      <a:endParaRPr sz="900" dirty="0">
                        <a:latin typeface="Verdana" panose="020B0604030504040204" pitchFamily="34" charset="0"/>
                        <a:ea typeface="Verdana" panose="020B0604030504040204" pitchFamily="34" charset="0"/>
                      </a:endParaRPr>
                    </a:p>
                  </a:txBody>
                  <a:tcPr marT="45679" marB="45679"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3959921"/>
                  </a:ext>
                </a:extLst>
              </a:tr>
              <a:tr h="612000">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705" marB="45705"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Arial Narrow"/>
                        <a:buNone/>
                      </a:pPr>
                      <a:r>
                        <a:rPr lang="es-CO" sz="900" b="0" u="none" dirty="0">
                          <a:solidFill>
                            <a:schemeClr val="dk1"/>
                          </a:solidFill>
                          <a:latin typeface="Verdana" panose="020B0604030504040204" pitchFamily="34" charset="0"/>
                          <a:ea typeface="Verdana" panose="020B0604030504040204" pitchFamily="34" charset="0"/>
                          <a:cs typeface="Arial Narrow"/>
                          <a:sym typeface="Arial Narrow"/>
                        </a:rPr>
                        <a:t>Meta</a:t>
                      </a:r>
                      <a:endParaRPr sz="900" b="0" u="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4" marR="91444" marT="45724" marB="4572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Directos Bajo Meta entre los ríos Casanare y Orinoco</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4" marR="91444" marT="45724" marB="45724"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825"/>
                        <a:buFont typeface="Arial"/>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Niveles altos del río Meta en su parte baja entre los ríos Casanare y Orinoco a la altura del municipio de Puerto Carreño (Vichada). </a:t>
                      </a:r>
                    </a:p>
                  </a:txBody>
                  <a:tcPr marL="91444" marR="91444" marT="45724" marB="45724"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77723136"/>
                  </a:ext>
                </a:extLst>
              </a:tr>
            </a:tbl>
          </a:graphicData>
        </a:graphic>
      </p:graphicFrame>
      <p:sp>
        <p:nvSpPr>
          <p:cNvPr id="8" name="Google Shape;347;p9" descr="Recurso 25.png">
            <a:extLst>
              <a:ext uri="{FF2B5EF4-FFF2-40B4-BE49-F238E27FC236}">
                <a16:creationId xmlns:a16="http://schemas.microsoft.com/office/drawing/2014/main" id="{1BD59D73-A3D2-7CE8-5BBF-F6EE358B3397}"/>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1" name="Google Shape;353;p9" descr="Recurso 37.png">
            <a:extLst>
              <a:ext uri="{FF2B5EF4-FFF2-40B4-BE49-F238E27FC236}">
                <a16:creationId xmlns:a16="http://schemas.microsoft.com/office/drawing/2014/main" id="{C8F4816A-3BA2-DB38-2892-B25345FD3DE4}"/>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9" name="Google Shape;353;p9" descr="Recurso 37.png">
            <a:extLst>
              <a:ext uri="{FF2B5EF4-FFF2-40B4-BE49-F238E27FC236}">
                <a16:creationId xmlns:a16="http://schemas.microsoft.com/office/drawing/2014/main" id="{889A2CDF-454A-CE63-D3F6-1D07CD93F118}"/>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0" name="Google Shape;348;p9">
            <a:extLst>
              <a:ext uri="{FF2B5EF4-FFF2-40B4-BE49-F238E27FC236}">
                <a16:creationId xmlns:a16="http://schemas.microsoft.com/office/drawing/2014/main" id="{A0ABCC60-005E-A1C6-8E3A-11FA78232B18}"/>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Google Shape;349;p9">
            <a:extLst>
              <a:ext uri="{FF2B5EF4-FFF2-40B4-BE49-F238E27FC236}">
                <a16:creationId xmlns:a16="http://schemas.microsoft.com/office/drawing/2014/main" id="{207698BF-E9E9-7572-D4F7-0D0C53FBB54C}"/>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350;p9">
            <a:extLst>
              <a:ext uri="{FF2B5EF4-FFF2-40B4-BE49-F238E27FC236}">
                <a16:creationId xmlns:a16="http://schemas.microsoft.com/office/drawing/2014/main" id="{875C74D2-F289-5B0A-7E5F-C59342437834}"/>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Google Shape;351;p9" descr="Recurso 32.png">
            <a:extLst>
              <a:ext uri="{FF2B5EF4-FFF2-40B4-BE49-F238E27FC236}">
                <a16:creationId xmlns:a16="http://schemas.microsoft.com/office/drawing/2014/main" id="{DF226D2B-E504-DFB5-C417-D1692E291BDA}"/>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352;p9">
            <a:extLst>
              <a:ext uri="{FF2B5EF4-FFF2-40B4-BE49-F238E27FC236}">
                <a16:creationId xmlns:a16="http://schemas.microsoft.com/office/drawing/2014/main" id="{C8E773AE-56BF-5623-D8A8-614F41774C77}"/>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oogle Shape;354;p9" descr="Recurso 31.png">
            <a:extLst>
              <a:ext uri="{FF2B5EF4-FFF2-40B4-BE49-F238E27FC236}">
                <a16:creationId xmlns:a16="http://schemas.microsoft.com/office/drawing/2014/main" id="{26F52151-6056-F318-2C81-6229F513A277}"/>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oogle Shape;158;p1" descr="Recurso 37.png">
            <a:extLst>
              <a:ext uri="{FF2B5EF4-FFF2-40B4-BE49-F238E27FC236}">
                <a16:creationId xmlns:a16="http://schemas.microsoft.com/office/drawing/2014/main" id="{F51594FA-C63C-9315-CDF8-A25C45A783B0}"/>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476748" y="11730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oogle Shape;358;p9">
            <a:extLst>
              <a:ext uri="{FF2B5EF4-FFF2-40B4-BE49-F238E27FC236}">
                <a16:creationId xmlns:a16="http://schemas.microsoft.com/office/drawing/2014/main" id="{0332C177-3A3B-AE61-1658-CFBCFB27F201}"/>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2535" y="589459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oogle Shape;150;p1" descr="Recurso 25.png">
            <a:extLst>
              <a:ext uri="{FF2B5EF4-FFF2-40B4-BE49-F238E27FC236}">
                <a16:creationId xmlns:a16="http://schemas.microsoft.com/office/drawing/2014/main" id="{CBA1B635-9130-E695-6888-53DCC38F264A}"/>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88566" y="4645031"/>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Google Shape;150;p1" descr="Recurso 25.png">
            <a:extLst>
              <a:ext uri="{FF2B5EF4-FFF2-40B4-BE49-F238E27FC236}">
                <a16:creationId xmlns:a16="http://schemas.microsoft.com/office/drawing/2014/main" id="{9E32F325-41EA-F950-421D-C93AFEB2813B}"/>
              </a:ext>
            </a:extLst>
          </p:cNvPr>
          <p:cNvPicPr preferRelativeResize="0">
            <a:picLocks noChangeAspect="1" noChangeArrowheads="1"/>
          </p:cNvPicPr>
          <p:nvPr/>
        </p:nvPicPr>
        <p:blipFill>
          <a:blip r:embed="rId14" cstate="print">
            <a:extLst>
              <a:ext uri="{BEBA8EAE-BF5A-486C-A8C5-ECC9F3942E4B}">
                <a14:imgProps xmlns:a14="http://schemas.microsoft.com/office/drawing/2010/main">
                  <a14:imgLayer r:embed="rId15">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8566"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Google Shape;934;p22" descr="Recurso 39.png">
            <a:extLst>
              <a:ext uri="{FF2B5EF4-FFF2-40B4-BE49-F238E27FC236}">
                <a16:creationId xmlns:a16="http://schemas.microsoft.com/office/drawing/2014/main" id="{B8CC1400-F487-7F8C-875E-F2D5CC29718A}"/>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57;p9">
            <a:extLst>
              <a:ext uri="{FF2B5EF4-FFF2-40B4-BE49-F238E27FC236}">
                <a16:creationId xmlns:a16="http://schemas.microsoft.com/office/drawing/2014/main" id="{DBC29B25-6C09-EBBF-1DC2-2DA08EC0ED13}"/>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17539" y="5267624"/>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58;p9">
            <a:extLst>
              <a:ext uri="{FF2B5EF4-FFF2-40B4-BE49-F238E27FC236}">
                <a16:creationId xmlns:a16="http://schemas.microsoft.com/office/drawing/2014/main" id="{7856C6D9-3CFB-FC2B-2ECD-E575A4A7624C}"/>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513305" y="3449808"/>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358;p9">
            <a:extLst>
              <a:ext uri="{FF2B5EF4-FFF2-40B4-BE49-F238E27FC236}">
                <a16:creationId xmlns:a16="http://schemas.microsoft.com/office/drawing/2014/main" id="{47558FD6-C0FA-A516-9970-265D6E875FAF}"/>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513305" y="4689318"/>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158;p1" descr="Recurso 37.png">
            <a:extLst>
              <a:ext uri="{FF2B5EF4-FFF2-40B4-BE49-F238E27FC236}">
                <a16:creationId xmlns:a16="http://schemas.microsoft.com/office/drawing/2014/main" id="{6909B401-29F1-E78D-3A0B-C63093F57119}"/>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2929625" y="2232042"/>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oogle Shape;158;p1" descr="Recurso 37.png">
            <a:extLst>
              <a:ext uri="{FF2B5EF4-FFF2-40B4-BE49-F238E27FC236}">
                <a16:creationId xmlns:a16="http://schemas.microsoft.com/office/drawing/2014/main" id="{CEBFB2F3-9BD1-CAFE-334D-4B738D13FC04}"/>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3128774" y="2476424"/>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358;p9">
            <a:extLst>
              <a:ext uri="{FF2B5EF4-FFF2-40B4-BE49-F238E27FC236}">
                <a16:creationId xmlns:a16="http://schemas.microsoft.com/office/drawing/2014/main" id="{28AD3B24-25B0-A75C-E0B5-2EF62E3D95BC}"/>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513305" y="4060038"/>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357;p9">
            <a:extLst>
              <a:ext uri="{FF2B5EF4-FFF2-40B4-BE49-F238E27FC236}">
                <a16:creationId xmlns:a16="http://schemas.microsoft.com/office/drawing/2014/main" id="{E09BE6B9-D5A6-3F79-70F0-888E906E92CC}"/>
              </a:ext>
            </a:extLst>
          </p:cNvPr>
          <p:cNvPicPr preferRelativeResize="0">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506955" y="5334299"/>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Google Shape;349;p9">
            <a:extLst>
              <a:ext uri="{FF2B5EF4-FFF2-40B4-BE49-F238E27FC236}">
                <a16:creationId xmlns:a16="http://schemas.microsoft.com/office/drawing/2014/main" id="{C5C8717B-242F-7DB5-3341-DE2FB5B1654C}"/>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15543" y="2809852"/>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Google Shape;349;p9">
            <a:extLst>
              <a:ext uri="{FF2B5EF4-FFF2-40B4-BE49-F238E27FC236}">
                <a16:creationId xmlns:a16="http://schemas.microsoft.com/office/drawing/2014/main" id="{F00CC214-1584-D2A2-A193-43DA1A3CFF18}"/>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7789" y="2796665"/>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Google Shape;349;p9">
            <a:extLst>
              <a:ext uri="{FF2B5EF4-FFF2-40B4-BE49-F238E27FC236}">
                <a16:creationId xmlns:a16="http://schemas.microsoft.com/office/drawing/2014/main" id="{E9BC6FDB-9824-CE4A-3443-D5E5BC9C84DB}"/>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98450" y="2672373"/>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158;p1" descr="Recurso 37.png">
            <a:extLst>
              <a:ext uri="{FF2B5EF4-FFF2-40B4-BE49-F238E27FC236}">
                <a16:creationId xmlns:a16="http://schemas.microsoft.com/office/drawing/2014/main" id="{087E0C12-81AB-95B3-E50B-C3AB304CDFFA}"/>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b="18539"/>
          <a:stretch>
            <a:fillRect/>
          </a:stretch>
        </p:blipFill>
        <p:spPr bwMode="auto">
          <a:xfrm>
            <a:off x="2236546" y="2364536"/>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58;p9">
            <a:extLst>
              <a:ext uri="{FF2B5EF4-FFF2-40B4-BE49-F238E27FC236}">
                <a16:creationId xmlns:a16="http://schemas.microsoft.com/office/drawing/2014/main" id="{764171F5-EA54-9960-FAF4-73CF430A4C2E}"/>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513305" y="2527586"/>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904679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80" name="Google Shape;680;p7">
            <a:extLst>
              <a:ext uri="{FF2B5EF4-FFF2-40B4-BE49-F238E27FC236}">
                <a16:creationId xmlns:a16="http://schemas.microsoft.com/office/drawing/2014/main" id="{29CFFF59-4E26-F18A-3094-B6E5AAC6403B}"/>
              </a:ext>
            </a:extLst>
          </p:cNvPr>
          <p:cNvGraphicFramePr/>
          <p:nvPr>
            <p:extLst>
              <p:ext uri="{D42A27DB-BD31-4B8C-83A1-F6EECF244321}">
                <p14:modId xmlns:p14="http://schemas.microsoft.com/office/powerpoint/2010/main" val="2706429530"/>
              </p:ext>
            </p:extLst>
          </p:nvPr>
        </p:nvGraphicFramePr>
        <p:xfrm>
          <a:off x="862207" y="1450902"/>
          <a:ext cx="10731500" cy="3455406"/>
        </p:xfrm>
        <a:graphic>
          <a:graphicData uri="http://schemas.openxmlformats.org/drawingml/2006/table">
            <a:tbl>
              <a:tblPr>
                <a:noFill/>
              </a:tblPr>
              <a:tblGrid>
                <a:gridCol w="1601826">
                  <a:extLst>
                    <a:ext uri="{9D8B030D-6E8A-4147-A177-3AD203B41FA5}">
                      <a16:colId xmlns:a16="http://schemas.microsoft.com/office/drawing/2014/main" val="20000"/>
                    </a:ext>
                  </a:extLst>
                </a:gridCol>
                <a:gridCol w="9129674">
                  <a:extLst>
                    <a:ext uri="{9D8B030D-6E8A-4147-A177-3AD203B41FA5}">
                      <a16:colId xmlns:a16="http://schemas.microsoft.com/office/drawing/2014/main" val="20001"/>
                    </a:ext>
                  </a:extLst>
                </a:gridCol>
              </a:tblGrid>
              <a:tr h="239987">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200" b="1" u="none" strike="noStrike" cap="none" dirty="0">
                          <a:solidFill>
                            <a:schemeClr val="bg1"/>
                          </a:solidFill>
                          <a:latin typeface="Verdana"/>
                          <a:ea typeface="Verdana"/>
                          <a:cs typeface="Verdana"/>
                          <a:sym typeface="Verdana"/>
                        </a:rPr>
                        <a:t>REGIÓN DE LA ALERTA</a:t>
                      </a:r>
                      <a:endParaRPr sz="1200" b="1" u="none" strike="noStrike" cap="none" dirty="0">
                        <a:solidFill>
                          <a:schemeClr val="bg1"/>
                        </a:solidFill>
                        <a:latin typeface="Verdana"/>
                        <a:ea typeface="Verdana"/>
                        <a:cs typeface="Verdana"/>
                        <a:sym typeface="Verdana"/>
                      </a:endParaRPr>
                    </a:p>
                  </a:txBody>
                  <a:tcPr marL="74905" marR="74905" marT="37421" marB="37421"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solidFill>
                      <a:srgbClr val="16719A"/>
                    </a:solidFill>
                  </a:tcPr>
                </a:tc>
                <a:tc hMerge="1">
                  <a:txBody>
                    <a:bodyPr/>
                    <a:lstStyle/>
                    <a:p>
                      <a:endParaRPr lang="es-CO"/>
                    </a:p>
                  </a:txBody>
                  <a:tcPr/>
                </a:tc>
                <a:extLst>
                  <a:ext uri="{0D108BD9-81ED-4DB2-BD59-A6C34878D82A}">
                    <a16:rowId xmlns:a16="http://schemas.microsoft.com/office/drawing/2014/main" val="10000"/>
                  </a:ext>
                </a:extLst>
              </a:tr>
              <a:tr h="211605">
                <a:tc gridSpan="2">
                  <a:txBody>
                    <a:bodyPr/>
                    <a:lstStyle/>
                    <a:p>
                      <a:pPr marL="0" marR="0" lvl="0" indent="0" algn="ctr" rtl="0">
                        <a:lnSpc>
                          <a:spcPct val="100000"/>
                        </a:lnSpc>
                        <a:spcBef>
                          <a:spcPts val="0"/>
                        </a:spcBef>
                        <a:spcAft>
                          <a:spcPts val="0"/>
                        </a:spcAft>
                        <a:buClr>
                          <a:srgbClr val="000000"/>
                        </a:buClr>
                        <a:buSzPts val="1400"/>
                        <a:buFont typeface="Arial"/>
                        <a:buNone/>
                      </a:pPr>
                      <a:r>
                        <a:rPr lang="es-ES" sz="1000" b="1" u="none" strike="noStrike" cap="none" dirty="0">
                          <a:solidFill>
                            <a:srgbClr val="16719A"/>
                          </a:solidFill>
                          <a:latin typeface="Verdana"/>
                          <a:ea typeface="Verdana"/>
                          <a:cs typeface="Verdana"/>
                          <a:sym typeface="Verdana"/>
                        </a:rPr>
                        <a:t>SITIOS PARA LOS CUALES SE GENERA LA ALERTA</a:t>
                      </a:r>
                    </a:p>
                  </a:txBody>
                  <a:tcPr marL="74905" marR="74905" marT="37421" marB="37421"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1"/>
                  </a:ext>
                </a:extLst>
              </a:tr>
              <a:tr h="2383146">
                <a:tc>
                  <a:txBody>
                    <a:bodyPr/>
                    <a:lstStyle/>
                    <a:p>
                      <a:pPr marL="0" marR="0" lvl="0" indent="0" algn="ctr" rtl="0">
                        <a:lnSpc>
                          <a:spcPct val="100000"/>
                        </a:lnSpc>
                        <a:spcBef>
                          <a:spcPts val="0"/>
                        </a:spcBef>
                        <a:spcAft>
                          <a:spcPts val="0"/>
                        </a:spcAft>
                        <a:buClr>
                          <a:srgbClr val="000000"/>
                        </a:buClr>
                        <a:buSzPts val="1400"/>
                        <a:buFont typeface="Arial"/>
                        <a:buNone/>
                      </a:pPr>
                      <a:endParaRPr sz="1100" b="0" u="none" strike="noStrike" cap="none" dirty="0">
                        <a:solidFill>
                          <a:schemeClr val="tx1"/>
                        </a:solidFill>
                        <a:latin typeface="Arial Narrow"/>
                        <a:ea typeface="Arial Narrow"/>
                        <a:cs typeface="Arial Narrow"/>
                        <a:sym typeface="Arial Narrow"/>
                      </a:endParaRPr>
                    </a:p>
                  </a:txBody>
                  <a:tcPr marL="74905" marR="74905" marT="37421" marB="37421">
                    <a:lnL w="9525" cap="flat" cmpd="sng">
                      <a:solidFill>
                        <a:srgbClr val="000000">
                          <a:alpha val="0"/>
                        </a:srgbClr>
                      </a:solidFill>
                      <a:prstDash val="solid"/>
                      <a:round/>
                      <a:headEnd type="none" w="sm" len="sm"/>
                      <a:tailEnd type="none" w="sm" len="sm"/>
                    </a:lnL>
                    <a:lnR w="12700" cap="flat" cmpd="sng">
                      <a:solidFill>
                        <a:srgbClr val="16719A"/>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lgn="ctr">
                      <a:solidFill>
                        <a:srgbClr val="16719A"/>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4945F"/>
                        </a:buClr>
                        <a:buSzPts val="1400"/>
                        <a:buFont typeface="Arial Narrow"/>
                        <a:buNone/>
                      </a:pPr>
                      <a:r>
                        <a:rPr lang="es-CO" sz="1000" b="1" u="none" strike="noStrike" cap="none" dirty="0">
                          <a:solidFill>
                            <a:srgbClr val="04945F"/>
                          </a:solidFill>
                          <a:latin typeface="Verdana"/>
                          <a:ea typeface="Verdana"/>
                          <a:cs typeface="Verdana"/>
                          <a:sym typeface="Verdana"/>
                        </a:rPr>
                        <a:t>ALTIPLANO CUNDIBOYACENSE</a:t>
                      </a:r>
                      <a:endParaRPr lang="es-CO" sz="1400" dirty="0"/>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dirty="0">
                          <a:solidFill>
                            <a:schemeClr val="tx1"/>
                          </a:solidFill>
                          <a:latin typeface="Verdana"/>
                          <a:ea typeface="Verdana"/>
                          <a:cs typeface="Verdana"/>
                          <a:sym typeface="Verdana"/>
                        </a:rPr>
                        <a:t>CUNDINAMARCA: </a:t>
                      </a:r>
                      <a:r>
                        <a:rPr lang="es-CO" sz="1000" b="0" u="none" strike="noStrike" cap="none" dirty="0">
                          <a:solidFill>
                            <a:schemeClr val="tx1"/>
                          </a:solidFill>
                          <a:latin typeface="Verdana"/>
                          <a:ea typeface="Verdana"/>
                          <a:cs typeface="Verdana"/>
                          <a:sym typeface="Verdana"/>
                        </a:rPr>
                        <a:t>Bojacá, Cajicá, Chía, Chipaque, Choachí, Chocontá, Cogua, Cota, Cucunubá, El Rosal, Facatativá, Funza, Fúquene, Gachancipá, Guachetá, Guasca, Guatavita, La Calera, Lenguazaque, Madrid, Mosquera, Nemocón, Sesquilé, Sibaté, Simijaca, Soacha, Sopó, Subachoque, Suesca, Susa, Sutatausa, Tabio, Tausa, Tenjo, Tocancipá, Ubaque, Ubaté, Villapinzón, Zipacón y Zipaquirá.</a:t>
                      </a:r>
                    </a:p>
                    <a:p>
                      <a:pPr marL="0" marR="0" lvl="0" indent="0" algn="just" rtl="0">
                        <a:lnSpc>
                          <a:spcPct val="100000"/>
                        </a:lnSpc>
                        <a:spcBef>
                          <a:spcPts val="0"/>
                        </a:spcBef>
                        <a:spcAft>
                          <a:spcPts val="0"/>
                        </a:spcAft>
                        <a:buClr>
                          <a:srgbClr val="1D1B10"/>
                        </a:buClr>
                        <a:buSzPts val="1400"/>
                        <a:buFont typeface="Arial Narrow"/>
                        <a:buNone/>
                      </a:pPr>
                      <a:endParaRPr sz="1000" u="none" strike="noStrike" cap="none" dirty="0">
                        <a:solidFill>
                          <a:schemeClr val="tx1"/>
                        </a:solidFill>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dirty="0">
                          <a:solidFill>
                            <a:schemeClr val="tx1"/>
                          </a:solidFill>
                          <a:latin typeface="Verdana"/>
                          <a:ea typeface="Verdana"/>
                          <a:cs typeface="Verdana"/>
                          <a:sym typeface="Verdana"/>
                        </a:rPr>
                        <a:t>BOYACÁ</a:t>
                      </a:r>
                      <a:r>
                        <a:rPr lang="es-CO" sz="1000" b="0" u="none" strike="noStrike" cap="none" dirty="0">
                          <a:solidFill>
                            <a:schemeClr val="tx1"/>
                          </a:solidFill>
                          <a:latin typeface="Verdana"/>
                          <a:ea typeface="Verdana"/>
                          <a:cs typeface="Verdana"/>
                          <a:sym typeface="Verdana"/>
                        </a:rPr>
                        <a:t>: Tunja, Aquitania, Arcabuco, Belén, </a:t>
                      </a:r>
                      <a:r>
                        <a:rPr lang="es-CO" sz="1000" b="0" u="none" strike="noStrike" cap="none" dirty="0" err="1">
                          <a:solidFill>
                            <a:schemeClr val="tx1"/>
                          </a:solidFill>
                          <a:latin typeface="Verdana"/>
                          <a:ea typeface="Verdana"/>
                          <a:cs typeface="Verdana"/>
                          <a:sym typeface="Verdana"/>
                        </a:rPr>
                        <a:t>Betéitiva</a:t>
                      </a:r>
                      <a:r>
                        <a:rPr lang="es-CO" sz="1000" b="0" u="none" strike="noStrike" cap="none" dirty="0">
                          <a:solidFill>
                            <a:schemeClr val="tx1"/>
                          </a:solidFill>
                          <a:latin typeface="Verdana"/>
                          <a:ea typeface="Verdana"/>
                          <a:cs typeface="Verdana"/>
                          <a:sym typeface="Verdana"/>
                        </a:rPr>
                        <a:t>, </a:t>
                      </a:r>
                      <a:r>
                        <a:rPr lang="es-CO" sz="1000" b="0" u="none" strike="noStrike" cap="none" dirty="0" err="1">
                          <a:solidFill>
                            <a:schemeClr val="tx1"/>
                          </a:solidFill>
                          <a:latin typeface="Verdana"/>
                          <a:ea typeface="Verdana"/>
                          <a:cs typeface="Verdana"/>
                          <a:sym typeface="Verdana"/>
                        </a:rPr>
                        <a:t>Busbanzá</a:t>
                      </a:r>
                      <a:r>
                        <a:rPr lang="es-CO" sz="1000" b="0" u="none" strike="noStrike" cap="none" dirty="0">
                          <a:solidFill>
                            <a:schemeClr val="tx1"/>
                          </a:solidFill>
                          <a:latin typeface="Verdana"/>
                          <a:ea typeface="Verdana"/>
                          <a:cs typeface="Verdana"/>
                          <a:sym typeface="Verdana"/>
                        </a:rPr>
                        <a:t>, Caldas, Cerinza, Chiquinquirá, </a:t>
                      </a:r>
                      <a:r>
                        <a:rPr lang="es-CO" sz="1000" b="0" u="none" strike="noStrike" cap="none" dirty="0" err="1">
                          <a:solidFill>
                            <a:schemeClr val="tx1"/>
                          </a:solidFill>
                          <a:latin typeface="Verdana"/>
                          <a:ea typeface="Verdana"/>
                          <a:cs typeface="Verdana"/>
                          <a:sym typeface="Verdana"/>
                        </a:rPr>
                        <a:t>Chivatá</a:t>
                      </a:r>
                      <a:r>
                        <a:rPr lang="es-CO" sz="1000" b="0" u="none" strike="noStrike" cap="none" dirty="0">
                          <a:solidFill>
                            <a:schemeClr val="tx1"/>
                          </a:solidFill>
                          <a:latin typeface="Verdana"/>
                          <a:ea typeface="Verdana"/>
                          <a:cs typeface="Verdana"/>
                          <a:sym typeface="Verdana"/>
                        </a:rPr>
                        <a:t>, Ciénega, Cómbita, Corrales, Cucaita, </a:t>
                      </a:r>
                      <a:r>
                        <a:rPr lang="es-CO" sz="1000" b="0" u="none" strike="noStrike" cap="none" dirty="0" err="1">
                          <a:solidFill>
                            <a:schemeClr val="tx1"/>
                          </a:solidFill>
                          <a:latin typeface="Verdana"/>
                          <a:ea typeface="Verdana"/>
                          <a:cs typeface="Verdana"/>
                          <a:sym typeface="Verdana"/>
                        </a:rPr>
                        <a:t>Cuítiva</a:t>
                      </a:r>
                      <a:r>
                        <a:rPr lang="es-CO" sz="1000" b="0" u="none" strike="noStrike" cap="none" dirty="0">
                          <a:solidFill>
                            <a:schemeClr val="tx1"/>
                          </a:solidFill>
                          <a:latin typeface="Verdana"/>
                          <a:ea typeface="Verdana"/>
                          <a:cs typeface="Verdana"/>
                          <a:sym typeface="Verdana"/>
                        </a:rPr>
                        <a:t>, Chíquiza, Duitama, Firavitoba, Floresta, Gámeza, Iza, Villa de Leyva, Mongua, Monguí, Motavita, Nobsa, </a:t>
                      </a:r>
                      <a:r>
                        <a:rPr lang="es-CO" sz="1000" b="0" u="none" strike="noStrike" cap="none" dirty="0" err="1">
                          <a:solidFill>
                            <a:schemeClr val="tx1"/>
                          </a:solidFill>
                          <a:latin typeface="Verdana"/>
                          <a:ea typeface="Verdana"/>
                          <a:cs typeface="Verdana"/>
                          <a:sym typeface="Verdana"/>
                        </a:rPr>
                        <a:t>Oicatá</a:t>
                      </a:r>
                      <a:r>
                        <a:rPr lang="es-CO" sz="1000" b="0" u="none" strike="noStrike" cap="none" dirty="0">
                          <a:solidFill>
                            <a:schemeClr val="tx1"/>
                          </a:solidFill>
                          <a:latin typeface="Verdana"/>
                          <a:ea typeface="Verdana"/>
                          <a:cs typeface="Verdana"/>
                          <a:sym typeface="Verdana"/>
                        </a:rPr>
                        <a:t>, Paipa, Paz de Río, Pesca, Ráquira, </a:t>
                      </a:r>
                      <a:r>
                        <a:rPr lang="es-CO" sz="1000" b="0" u="none" strike="noStrike" cap="none" dirty="0" err="1">
                          <a:solidFill>
                            <a:schemeClr val="tx1"/>
                          </a:solidFill>
                          <a:latin typeface="Verdana"/>
                          <a:ea typeface="Verdana"/>
                          <a:cs typeface="Verdana"/>
                          <a:sym typeface="Verdana"/>
                        </a:rPr>
                        <a:t>Saboyá</a:t>
                      </a:r>
                      <a:r>
                        <a:rPr lang="es-CO" sz="1000" b="0" u="none" strike="noStrike" cap="none" dirty="0">
                          <a:solidFill>
                            <a:schemeClr val="tx1"/>
                          </a:solidFill>
                          <a:latin typeface="Verdana"/>
                          <a:ea typeface="Verdana"/>
                          <a:cs typeface="Verdana"/>
                          <a:sym typeface="Verdana"/>
                        </a:rPr>
                        <a:t>, Samacá, San Miguel de Sema, Santa Rosa de Viterbo, Siachoque, Socha, Sogamoso, Sora, </a:t>
                      </a:r>
                      <a:r>
                        <a:rPr lang="es-CO" sz="1000" b="0" u="none" strike="noStrike" cap="none" dirty="0" err="1">
                          <a:solidFill>
                            <a:schemeClr val="tx1"/>
                          </a:solidFill>
                          <a:latin typeface="Verdana"/>
                          <a:ea typeface="Verdana"/>
                          <a:cs typeface="Verdana"/>
                          <a:sym typeface="Verdana"/>
                        </a:rPr>
                        <a:t>Sotaquirá</a:t>
                      </a:r>
                      <a:r>
                        <a:rPr lang="es-CO" sz="1000" b="0" u="none" strike="noStrike" cap="none" dirty="0">
                          <a:solidFill>
                            <a:schemeClr val="tx1"/>
                          </a:solidFill>
                          <a:latin typeface="Verdana"/>
                          <a:ea typeface="Verdana"/>
                          <a:cs typeface="Verdana"/>
                          <a:sym typeface="Verdana"/>
                        </a:rPr>
                        <a:t>, Soracá, Tasco, Tibasosa, Toca, Tópaga, Tota, Tuta, </a:t>
                      </a:r>
                      <a:r>
                        <a:rPr lang="es-CO" sz="1000" b="0" u="none" strike="noStrike" cap="none" dirty="0" err="1">
                          <a:solidFill>
                            <a:schemeClr val="tx1"/>
                          </a:solidFill>
                          <a:latin typeface="Verdana"/>
                          <a:ea typeface="Verdana"/>
                          <a:cs typeface="Verdana"/>
                          <a:sym typeface="Verdana"/>
                        </a:rPr>
                        <a:t>Tutazá</a:t>
                      </a:r>
                      <a:r>
                        <a:rPr lang="es-CO" sz="1000" b="0" u="none" strike="noStrike" cap="none" dirty="0">
                          <a:solidFill>
                            <a:schemeClr val="tx1"/>
                          </a:solidFill>
                          <a:latin typeface="Verdana"/>
                          <a:ea typeface="Verdana"/>
                          <a:cs typeface="Verdana"/>
                          <a:sym typeface="Verdana"/>
                        </a:rPr>
                        <a:t>, Ventaquemada y </a:t>
                      </a:r>
                      <a:r>
                        <a:rPr lang="es-CO" sz="1000" b="0" u="none" strike="noStrike" cap="none" dirty="0" err="1">
                          <a:solidFill>
                            <a:schemeClr val="tx1"/>
                          </a:solidFill>
                          <a:latin typeface="Verdana"/>
                          <a:ea typeface="Verdana"/>
                          <a:cs typeface="Verdana"/>
                          <a:sym typeface="Verdana"/>
                        </a:rPr>
                        <a:t>Viracachá</a:t>
                      </a:r>
                      <a:r>
                        <a:rPr lang="es-CO" sz="1000" b="0" u="none" strike="noStrike" cap="none" dirty="0">
                          <a:solidFill>
                            <a:schemeClr val="tx1"/>
                          </a:solidFill>
                          <a:latin typeface="Verdana"/>
                          <a:ea typeface="Verdana"/>
                          <a:cs typeface="Verdana"/>
                          <a:sym typeface="Verdana"/>
                        </a:rPr>
                        <a:t>.</a:t>
                      </a:r>
                    </a:p>
                    <a:p>
                      <a:pPr marL="0" marR="0" lvl="0" indent="0" algn="just" rtl="0">
                        <a:lnSpc>
                          <a:spcPct val="100000"/>
                        </a:lnSpc>
                        <a:spcBef>
                          <a:spcPts val="0"/>
                        </a:spcBef>
                        <a:spcAft>
                          <a:spcPts val="0"/>
                        </a:spcAft>
                        <a:buClr>
                          <a:srgbClr val="1D1B10"/>
                        </a:buClr>
                        <a:buSzPts val="1400"/>
                        <a:buFont typeface="Arial Narrow"/>
                        <a:buNone/>
                      </a:pPr>
                      <a:endParaRPr lang="es-CO" sz="1000" b="0" u="none" strike="noStrike" cap="none" dirty="0">
                        <a:solidFill>
                          <a:schemeClr val="tx1"/>
                        </a:solidFill>
                        <a:latin typeface="Verdana"/>
                        <a:ea typeface="Verdana"/>
                        <a:cs typeface="Verdana"/>
                        <a:sym typeface="Verdana"/>
                      </a:endParaRPr>
                    </a:p>
                    <a:p>
                      <a:pPr marL="0" marR="0" lvl="0" indent="0" algn="l" rtl="0">
                        <a:lnSpc>
                          <a:spcPct val="100000"/>
                        </a:lnSpc>
                        <a:spcBef>
                          <a:spcPts val="0"/>
                        </a:spcBef>
                        <a:spcAft>
                          <a:spcPts val="0"/>
                        </a:spcAft>
                        <a:buClr>
                          <a:srgbClr val="04945F"/>
                        </a:buClr>
                        <a:buSzPts val="1400"/>
                        <a:buFont typeface="Arial Narrow"/>
                        <a:buNone/>
                      </a:pPr>
                      <a:r>
                        <a:rPr lang="es-CO" sz="1000" b="1" u="none" strike="noStrike" cap="none" dirty="0">
                          <a:solidFill>
                            <a:srgbClr val="04945F"/>
                          </a:solidFill>
                          <a:latin typeface="Verdana"/>
                          <a:ea typeface="Verdana"/>
                          <a:cs typeface="Verdana"/>
                          <a:sym typeface="Verdana"/>
                        </a:rPr>
                        <a:t>CAUCA Y NARIÑO</a:t>
                      </a:r>
                      <a:endParaRPr lang="es-CO" sz="1400" dirty="0"/>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dirty="0">
                          <a:solidFill>
                            <a:schemeClr val="tx1"/>
                          </a:solidFill>
                          <a:latin typeface="Verdana"/>
                          <a:ea typeface="Verdana"/>
                          <a:sym typeface="Verdana"/>
                        </a:rPr>
                        <a:t>CAUCA: </a:t>
                      </a:r>
                      <a:r>
                        <a:rPr lang="es-CO" sz="1000" b="0" u="none" strike="noStrike" cap="none" dirty="0">
                          <a:solidFill>
                            <a:schemeClr val="tx1"/>
                          </a:solidFill>
                          <a:latin typeface="Verdana"/>
                          <a:ea typeface="Verdana"/>
                          <a:sym typeface="Verdana"/>
                        </a:rPr>
                        <a:t>Almaguer, Bolívar, Corinto, </a:t>
                      </a:r>
                      <a:r>
                        <a:rPr lang="es-CO" sz="1000" b="0" u="none" strike="noStrike" cap="none" dirty="0" err="1">
                          <a:solidFill>
                            <a:schemeClr val="tx1"/>
                          </a:solidFill>
                          <a:latin typeface="Verdana"/>
                          <a:ea typeface="Verdana"/>
                          <a:sym typeface="Verdana"/>
                        </a:rPr>
                        <a:t>Inzá</a:t>
                      </a:r>
                      <a:r>
                        <a:rPr lang="es-CO" sz="1000" b="0" u="none" strike="noStrike" cap="none" dirty="0">
                          <a:solidFill>
                            <a:schemeClr val="tx1"/>
                          </a:solidFill>
                          <a:latin typeface="Verdana"/>
                          <a:ea typeface="Verdana"/>
                          <a:sym typeface="Verdana"/>
                        </a:rPr>
                        <a:t>, </a:t>
                      </a:r>
                      <a:r>
                        <a:rPr lang="es-CO" sz="1000" b="0" u="none" strike="noStrike" cap="none" dirty="0" err="1">
                          <a:solidFill>
                            <a:schemeClr val="tx1"/>
                          </a:solidFill>
                          <a:latin typeface="Verdana"/>
                          <a:ea typeface="Verdana"/>
                          <a:sym typeface="Verdana"/>
                        </a:rPr>
                        <a:t>Jambaló</a:t>
                      </a:r>
                      <a:r>
                        <a:rPr lang="es-CO" sz="1000" b="0" u="none" strike="noStrike" cap="none" dirty="0">
                          <a:solidFill>
                            <a:schemeClr val="tx1"/>
                          </a:solidFill>
                          <a:latin typeface="Verdana"/>
                          <a:ea typeface="Verdana"/>
                          <a:sym typeface="Verdana"/>
                        </a:rPr>
                        <a:t>, La Vega, Miranda, Páez (Belalcázar), Puracé (</a:t>
                      </a:r>
                      <a:r>
                        <a:rPr lang="es-CO" sz="1000" b="0" u="none" strike="noStrike" cap="none" dirty="0" err="1">
                          <a:solidFill>
                            <a:schemeClr val="tx1"/>
                          </a:solidFill>
                          <a:latin typeface="Verdana"/>
                          <a:ea typeface="Verdana"/>
                          <a:sym typeface="Verdana"/>
                        </a:rPr>
                        <a:t>Coconuco</a:t>
                      </a:r>
                      <a:r>
                        <a:rPr lang="es-CO" sz="1000" b="0" u="none" strike="noStrike" cap="none" dirty="0">
                          <a:solidFill>
                            <a:schemeClr val="tx1"/>
                          </a:solidFill>
                          <a:latin typeface="Verdana"/>
                          <a:ea typeface="Verdana"/>
                          <a:sym typeface="Verdana"/>
                        </a:rPr>
                        <a:t>), San Sebastián, Santa Rosa, Silvia, Sotará (</a:t>
                      </a:r>
                      <a:r>
                        <a:rPr lang="es-CO" sz="1000" b="0" u="none" strike="noStrike" cap="none" dirty="0" err="1">
                          <a:solidFill>
                            <a:schemeClr val="tx1"/>
                          </a:solidFill>
                          <a:latin typeface="Verdana"/>
                          <a:ea typeface="Verdana"/>
                          <a:sym typeface="Verdana"/>
                        </a:rPr>
                        <a:t>Paispamba</a:t>
                      </a:r>
                      <a:r>
                        <a:rPr lang="es-CO" sz="1000" b="0" u="none" strike="noStrike" cap="none" dirty="0">
                          <a:solidFill>
                            <a:schemeClr val="tx1"/>
                          </a:solidFill>
                          <a:latin typeface="Verdana"/>
                          <a:ea typeface="Verdana"/>
                          <a:sym typeface="Verdana"/>
                        </a:rPr>
                        <a:t>), Sucre, </a:t>
                      </a:r>
                      <a:r>
                        <a:rPr lang="es-CO" sz="1000" b="0" u="none" strike="noStrike" cap="none" dirty="0" err="1">
                          <a:solidFill>
                            <a:schemeClr val="tx1"/>
                          </a:solidFill>
                          <a:latin typeface="Verdana"/>
                          <a:ea typeface="Verdana"/>
                          <a:sym typeface="Verdana"/>
                        </a:rPr>
                        <a:t>Toribío</a:t>
                      </a:r>
                      <a:r>
                        <a:rPr lang="es-CO" sz="1000" b="0" u="none" strike="noStrike" cap="none" dirty="0">
                          <a:solidFill>
                            <a:schemeClr val="tx1"/>
                          </a:solidFill>
                          <a:latin typeface="Verdana"/>
                          <a:ea typeface="Verdana"/>
                          <a:sym typeface="Verdana"/>
                        </a:rPr>
                        <a:t> y Totoró.</a:t>
                      </a:r>
                    </a:p>
                    <a:p>
                      <a:pPr marL="0" marR="0" lvl="0" indent="0" algn="just" rtl="0">
                        <a:lnSpc>
                          <a:spcPct val="100000"/>
                        </a:lnSpc>
                        <a:spcBef>
                          <a:spcPts val="0"/>
                        </a:spcBef>
                        <a:spcAft>
                          <a:spcPts val="0"/>
                        </a:spcAft>
                        <a:buClr>
                          <a:srgbClr val="1D1B10"/>
                        </a:buClr>
                        <a:buSzPts val="1400"/>
                        <a:buFont typeface="Arial Narrow"/>
                        <a:buNone/>
                      </a:pPr>
                      <a:endParaRPr lang="es-CO" sz="1000" b="0" u="none" strike="noStrike" cap="none" dirty="0">
                        <a:solidFill>
                          <a:schemeClr val="tx1"/>
                        </a:solidFill>
                        <a:latin typeface="Verdana"/>
                        <a:ea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dirty="0">
                          <a:solidFill>
                            <a:schemeClr val="tx1"/>
                          </a:solidFill>
                          <a:latin typeface="Verdana"/>
                          <a:ea typeface="Verdana"/>
                          <a:sym typeface="Verdana"/>
                        </a:rPr>
                        <a:t>NARIÑO: </a:t>
                      </a:r>
                      <a:r>
                        <a:rPr lang="es-CO" sz="1000" b="0" u="none" strike="noStrike" cap="none" dirty="0">
                          <a:solidFill>
                            <a:schemeClr val="tx1"/>
                          </a:solidFill>
                          <a:latin typeface="Verdana"/>
                          <a:ea typeface="Verdana"/>
                          <a:sym typeface="Verdana"/>
                        </a:rPr>
                        <a:t>Pasto, Aldana, Buesaco, </a:t>
                      </a:r>
                      <a:r>
                        <a:rPr lang="es-CO" sz="1000" b="0" u="none" strike="noStrike" cap="none" dirty="0" err="1">
                          <a:solidFill>
                            <a:schemeClr val="tx1"/>
                          </a:solidFill>
                          <a:latin typeface="Verdana"/>
                          <a:ea typeface="Verdana"/>
                          <a:sym typeface="Verdana"/>
                        </a:rPr>
                        <a:t>Consacá</a:t>
                      </a:r>
                      <a:r>
                        <a:rPr lang="es-CO" sz="1000" b="0" u="none" strike="noStrike" cap="none" dirty="0">
                          <a:solidFill>
                            <a:schemeClr val="tx1"/>
                          </a:solidFill>
                          <a:latin typeface="Verdana"/>
                          <a:ea typeface="Verdana"/>
                          <a:sym typeface="Verdana"/>
                        </a:rPr>
                        <a:t>, Contadero, Córdoba, Cuaspud (Carlosama), Cumbal, </a:t>
                      </a:r>
                      <a:r>
                        <a:rPr lang="es-CO" sz="1000" b="0" u="none" strike="noStrike" cap="none" dirty="0" err="1">
                          <a:solidFill>
                            <a:schemeClr val="tx1"/>
                          </a:solidFill>
                          <a:latin typeface="Verdana"/>
                          <a:ea typeface="Verdana"/>
                          <a:sym typeface="Verdana"/>
                        </a:rPr>
                        <a:t>Chachaguí</a:t>
                      </a:r>
                      <a:r>
                        <a:rPr lang="es-CO" sz="1000" b="0" u="none" strike="noStrike" cap="none" dirty="0">
                          <a:solidFill>
                            <a:schemeClr val="tx1"/>
                          </a:solidFill>
                          <a:latin typeface="Verdana"/>
                          <a:ea typeface="Verdana"/>
                          <a:sym typeface="Verdana"/>
                        </a:rPr>
                        <a:t>, El Tablón, Funes, Guaitarilla, </a:t>
                      </a:r>
                      <a:r>
                        <a:rPr lang="es-CO" sz="1000" b="0" u="none" strike="noStrike" cap="none" dirty="0" err="1">
                          <a:solidFill>
                            <a:schemeClr val="tx1"/>
                          </a:solidFill>
                          <a:latin typeface="Verdana"/>
                          <a:ea typeface="Verdana"/>
                          <a:sym typeface="Verdana"/>
                        </a:rPr>
                        <a:t>Gualmatán</a:t>
                      </a:r>
                      <a:r>
                        <a:rPr lang="es-CO" sz="1000" b="0" u="none" strike="noStrike" cap="none" dirty="0">
                          <a:solidFill>
                            <a:schemeClr val="tx1"/>
                          </a:solidFill>
                          <a:latin typeface="Verdana"/>
                          <a:ea typeface="Verdana"/>
                          <a:sym typeface="Verdana"/>
                        </a:rPr>
                        <a:t>, Iles, </a:t>
                      </a:r>
                      <a:r>
                        <a:rPr lang="es-CO" sz="1000" b="0" u="none" strike="noStrike" cap="none" dirty="0" err="1">
                          <a:solidFill>
                            <a:schemeClr val="tx1"/>
                          </a:solidFill>
                          <a:latin typeface="Verdana"/>
                          <a:ea typeface="Verdana"/>
                          <a:sym typeface="Verdana"/>
                        </a:rPr>
                        <a:t>Imués</a:t>
                      </a:r>
                      <a:r>
                        <a:rPr lang="es-CO" sz="1000" b="0" u="none" strike="noStrike" cap="none" dirty="0">
                          <a:solidFill>
                            <a:schemeClr val="tx1"/>
                          </a:solidFill>
                          <a:latin typeface="Verdana"/>
                          <a:ea typeface="Verdana"/>
                          <a:sym typeface="Verdana"/>
                        </a:rPr>
                        <a:t>, Ipiales, La Cruz, La Florida, Mallama (</a:t>
                      </a:r>
                      <a:r>
                        <a:rPr lang="es-CO" sz="1000" b="0" u="none" strike="noStrike" cap="none" dirty="0" err="1">
                          <a:solidFill>
                            <a:schemeClr val="tx1"/>
                          </a:solidFill>
                          <a:latin typeface="Verdana"/>
                          <a:ea typeface="Verdana"/>
                          <a:sym typeface="Verdana"/>
                        </a:rPr>
                        <a:t>Piedrancha</a:t>
                      </a:r>
                      <a:r>
                        <a:rPr lang="es-CO" sz="1000" b="0" u="none" strike="noStrike" cap="none" dirty="0">
                          <a:solidFill>
                            <a:schemeClr val="tx1"/>
                          </a:solidFill>
                          <a:latin typeface="Verdana"/>
                          <a:ea typeface="Verdana"/>
                          <a:sym typeface="Verdana"/>
                        </a:rPr>
                        <a:t>), Nariño, Ospina, Potosí, Providencia, Puerres, Pupiales, Sandoná, San Bernardo, San Pablo, Santa Cruz (</a:t>
                      </a:r>
                      <a:r>
                        <a:rPr lang="es-CO" sz="1000" b="0" u="none" strike="noStrike" cap="none" dirty="0" err="1">
                          <a:solidFill>
                            <a:schemeClr val="tx1"/>
                          </a:solidFill>
                          <a:latin typeface="Verdana"/>
                          <a:ea typeface="Verdana"/>
                          <a:sym typeface="Verdana"/>
                        </a:rPr>
                        <a:t>Guachavés</a:t>
                      </a:r>
                      <a:r>
                        <a:rPr lang="es-CO" sz="1000" b="0" u="none" strike="noStrike" cap="none" dirty="0">
                          <a:solidFill>
                            <a:schemeClr val="tx1"/>
                          </a:solidFill>
                          <a:latin typeface="Verdana"/>
                          <a:ea typeface="Verdana"/>
                          <a:sym typeface="Verdana"/>
                        </a:rPr>
                        <a:t>), Sapuyes, Tangua, Túquerres y </a:t>
                      </a:r>
                      <a:r>
                        <a:rPr lang="es-CO" sz="1000" b="0" u="none" strike="noStrike" cap="none" dirty="0" err="1">
                          <a:solidFill>
                            <a:schemeClr val="tx1"/>
                          </a:solidFill>
                          <a:latin typeface="Verdana"/>
                          <a:ea typeface="Verdana"/>
                          <a:sym typeface="Verdana"/>
                        </a:rPr>
                        <a:t>Yacuanquer</a:t>
                      </a:r>
                      <a:r>
                        <a:rPr lang="es-CO" sz="1000" b="0" u="none" strike="noStrike" cap="none" dirty="0">
                          <a:solidFill>
                            <a:schemeClr val="tx1"/>
                          </a:solidFill>
                          <a:latin typeface="Verdana"/>
                          <a:ea typeface="Verdana"/>
                          <a:sym typeface="Verdana"/>
                        </a:rPr>
                        <a:t>.</a:t>
                      </a:r>
                    </a:p>
                    <a:p>
                      <a:pPr algn="l" rtl="0" fontAlgn="base"/>
                      <a:endParaRPr lang="es-CO" sz="1000" b="1" i="0" u="none" strike="noStrike" dirty="0">
                        <a:solidFill>
                          <a:schemeClr val="tx1"/>
                        </a:solidFill>
                        <a:effectLst/>
                        <a:latin typeface="Verdana" panose="020B0604030504040204" pitchFamily="34" charset="0"/>
                      </a:endParaRPr>
                    </a:p>
                    <a:p>
                      <a:pPr marL="0" marR="0" lvl="0" indent="0" algn="just" rtl="0">
                        <a:lnSpc>
                          <a:spcPct val="100000"/>
                        </a:lnSpc>
                        <a:spcBef>
                          <a:spcPts val="0"/>
                        </a:spcBef>
                        <a:spcAft>
                          <a:spcPts val="0"/>
                        </a:spcAft>
                        <a:buClr>
                          <a:srgbClr val="1D1B10"/>
                        </a:buClr>
                        <a:buSzPts val="1400"/>
                        <a:buFont typeface="Arial Narrow"/>
                        <a:buNone/>
                      </a:pPr>
                      <a:endParaRPr lang="es-CO" sz="1000" b="0" u="none" strike="noStrike" cap="none" dirty="0">
                        <a:solidFill>
                          <a:schemeClr val="tx1"/>
                        </a:solidFill>
                        <a:latin typeface="Verdana"/>
                        <a:ea typeface="Verdana"/>
                        <a:sym typeface="Verdana"/>
                      </a:endParaRPr>
                    </a:p>
                  </a:txBody>
                  <a:tcPr marL="74905" marR="74905" marT="37421" marB="37421">
                    <a:lnL w="12700" cap="flat" cmpd="sng">
                      <a:solidFill>
                        <a:srgbClr val="16719A"/>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lgn="ctr">
                      <a:solidFill>
                        <a:srgbClr val="16719A"/>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grpSp>
        <p:nvGrpSpPr>
          <p:cNvPr id="886804" name="Google Shape;684;p7">
            <a:extLst>
              <a:ext uri="{FF2B5EF4-FFF2-40B4-BE49-F238E27FC236}">
                <a16:creationId xmlns:a16="http://schemas.microsoft.com/office/drawing/2014/main" id="{976AD3E6-7CAE-36B6-27E9-8242E6BAF893}"/>
              </a:ext>
            </a:extLst>
          </p:cNvPr>
          <p:cNvGrpSpPr>
            <a:grpSpLocks/>
          </p:cNvGrpSpPr>
          <p:nvPr/>
        </p:nvGrpSpPr>
        <p:grpSpPr bwMode="auto">
          <a:xfrm>
            <a:off x="1746250" y="829638"/>
            <a:ext cx="8699500" cy="581025"/>
            <a:chOff x="1743616" y="1035694"/>
            <a:chExt cx="8699679" cy="579550"/>
          </a:xfrm>
        </p:grpSpPr>
        <p:sp>
          <p:nvSpPr>
            <p:cNvPr id="886817" name="Google Shape;685;p7">
              <a:extLst>
                <a:ext uri="{FF2B5EF4-FFF2-40B4-BE49-F238E27FC236}">
                  <a16:creationId xmlns:a16="http://schemas.microsoft.com/office/drawing/2014/main" id="{16553019-1E5E-98ED-B510-84F52F6EC4B4}"/>
                </a:ext>
              </a:extLst>
            </p:cNvPr>
            <p:cNvSpPr>
              <a:spLocks noChangeArrowheads="1"/>
            </p:cNvSpPr>
            <p:nvPr/>
          </p:nvSpPr>
          <p:spPr bwMode="auto">
            <a:xfrm>
              <a:off x="1743616" y="1035694"/>
              <a:ext cx="8699679" cy="579550"/>
            </a:xfrm>
            <a:prstGeom prst="roundRect">
              <a:avLst>
                <a:gd name="adj" fmla="val 16667"/>
              </a:avLst>
            </a:pr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endParaRPr kumimoji="0" lang="es-CO" altLang="es-CO"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sym typeface="Calibri" panose="020F0502020204030204" pitchFamily="34" charset="0"/>
              </a:endParaRPr>
            </a:p>
          </p:txBody>
        </p:sp>
        <p:pic>
          <p:nvPicPr>
            <p:cNvPr id="886818" name="Google Shape;686;p7">
              <a:extLst>
                <a:ext uri="{FF2B5EF4-FFF2-40B4-BE49-F238E27FC236}">
                  <a16:creationId xmlns:a16="http://schemas.microsoft.com/office/drawing/2014/main" id="{DAE640BD-AC00-5014-2287-134CEFB7712D}"/>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79090" y="1122460"/>
              <a:ext cx="396227" cy="38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6819" name="Google Shape;687;p7">
              <a:extLst>
                <a:ext uri="{FF2B5EF4-FFF2-40B4-BE49-F238E27FC236}">
                  <a16:creationId xmlns:a16="http://schemas.microsoft.com/office/drawing/2014/main" id="{CFDDCB37-58AF-9EF7-64F1-4CEEB37EB928}"/>
                </a:ext>
              </a:extLst>
            </p:cNvPr>
            <p:cNvSpPr txBox="1">
              <a:spLocks noChangeArrowheads="1"/>
            </p:cNvSpPr>
            <p:nvPr/>
          </p:nvSpPr>
          <p:spPr bwMode="auto">
            <a:xfrm>
              <a:off x="2375317" y="1086547"/>
              <a:ext cx="80197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r>
                <a:rPr kumimoji="0" lang="es-CO" altLang="es-CO" sz="1200" b="0" i="0" u="none" strike="noStrike" kern="1200" cap="none" spc="0" normalizeH="0" baseline="0" noProof="0">
                  <a:ln>
                    <a:noFill/>
                  </a:ln>
                  <a:solidFill>
                    <a:srgbClr val="16719A"/>
                  </a:solidFill>
                  <a:effectLst/>
                  <a:uLnTx/>
                  <a:uFillTx/>
                  <a:latin typeface="Verdana" panose="020B0604030504040204" pitchFamily="34" charset="0"/>
                  <a:ea typeface="+mn-ea"/>
                  <a:cs typeface="Arial" panose="020B0604020202020204" pitchFamily="34" charset="0"/>
                  <a:sym typeface="Verdana" panose="020B0604030504040204" pitchFamily="34" charset="0"/>
                </a:rPr>
                <a:t>Se emite esta alerta por la probabilidad de descensos de la temperatura del aire en horas de la madrugada para zonas de altiplano (entre los 2,500 y los 2,900 msnm) de los siguientes municipios:</a:t>
              </a:r>
            </a:p>
          </p:txBody>
        </p:sp>
      </p:grpSp>
      <p:sp>
        <p:nvSpPr>
          <p:cNvPr id="886805" name="Google Shape;688;p7">
            <a:extLst>
              <a:ext uri="{FF2B5EF4-FFF2-40B4-BE49-F238E27FC236}">
                <a16:creationId xmlns:a16="http://schemas.microsoft.com/office/drawing/2014/main" id="{B643E2F1-C078-D35E-95A7-74A4FE1134B2}"/>
              </a:ext>
            </a:extLst>
          </p:cNvPr>
          <p:cNvSpPr txBox="1">
            <a:spLocks noChangeArrowheads="1"/>
          </p:cNvSpPr>
          <p:nvPr/>
        </p:nvSpPr>
        <p:spPr bwMode="auto">
          <a:xfrm>
            <a:off x="922338" y="6113463"/>
            <a:ext cx="103473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r>
              <a:rPr kumimoji="0" lang="es-CO" altLang="es-CO" sz="900" b="0" i="0" u="none" strike="noStrike" kern="1200" cap="none" spc="0" normalizeH="0" baseline="0" noProof="0" dirty="0">
                <a:ln>
                  <a:noFill/>
                </a:ln>
                <a:solidFill>
                  <a:srgbClr val="7F7F7F"/>
                </a:solidFill>
                <a:effectLst/>
                <a:uLnTx/>
                <a:uFillTx/>
                <a:latin typeface="Verdana" panose="020B0604030504040204" pitchFamily="34" charset="0"/>
                <a:ea typeface="+mn-ea"/>
                <a:cs typeface="Arial" panose="020B0604020202020204" pitchFamily="34" charset="0"/>
                <a:sym typeface="Verdana" panose="020B0604030504040204" pitchFamily="34" charset="0"/>
              </a:rPr>
              <a:t>Debido a que este fenómeno es local y está sujeto a cambios en variables tales como la nubosidad, la humedad y temperatura del aire y la intensidad y dirección del viento, el IDEAM monitorea permanentemente las condiciones atmosféricas y en caso de ser necesario emitirá nuevos comunicados. Por esto, se sugiere a los agricultores, ganaderos y floricultores estar atentos a los boletines y comunicados emitidos por la entidad.</a:t>
            </a:r>
          </a:p>
        </p:txBody>
      </p:sp>
      <p:sp>
        <p:nvSpPr>
          <p:cNvPr id="11" name="Rectángulo 10">
            <a:extLst>
              <a:ext uri="{FF2B5EF4-FFF2-40B4-BE49-F238E27FC236}">
                <a16:creationId xmlns:a16="http://schemas.microsoft.com/office/drawing/2014/main" id="{EA9CFC55-28E6-016D-3151-11C34766E3C6}"/>
              </a:ext>
            </a:extLst>
          </p:cNvPr>
          <p:cNvSpPr/>
          <p:nvPr/>
        </p:nvSpPr>
        <p:spPr>
          <a:xfrm>
            <a:off x="-2230438" y="6030913"/>
            <a:ext cx="1309688" cy="23812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TOTAL</a:t>
            </a:r>
            <a:r>
              <a:rPr kumimoji="0" lang="es-CO" sz="1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99</a:t>
            </a:r>
          </a:p>
        </p:txBody>
      </p:sp>
      <p:sp>
        <p:nvSpPr>
          <p:cNvPr id="14" name="Marcador de texto 1">
            <a:extLst>
              <a:ext uri="{FF2B5EF4-FFF2-40B4-BE49-F238E27FC236}">
                <a16:creationId xmlns:a16="http://schemas.microsoft.com/office/drawing/2014/main" id="{7E2F1B01-E87C-D0A5-FC0B-106889FC003E}"/>
              </a:ext>
            </a:extLst>
          </p:cNvPr>
          <p:cNvSpPr txBox="1">
            <a:spLocks/>
          </p:cNvSpPr>
          <p:nvPr/>
        </p:nvSpPr>
        <p:spPr>
          <a:xfrm>
            <a:off x="-3994152" y="1577181"/>
            <a:ext cx="4708525" cy="376238"/>
          </a:xfrm>
          <a:prstGeom prst="rect">
            <a:avLst/>
          </a:prstGeom>
        </p:spPr>
        <p:txBody>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s-MX" sz="1200" b="1" i="0" u="none" strike="noStrike" kern="0" cap="none" spc="0" normalizeH="0" baseline="0" noProof="0" dirty="0">
                <a:ln>
                  <a:noFill/>
                </a:ln>
                <a:solidFill>
                  <a:srgbClr val="00B0F0"/>
                </a:solidFill>
                <a:effectLst/>
                <a:uLnTx/>
                <a:uFillTx/>
                <a:latin typeface="Arial Narrow" panose="020B0606020202030204" pitchFamily="34" charset="0"/>
                <a:cs typeface="Arial"/>
                <a:sym typeface="Arial"/>
              </a:rPr>
              <a:t>Actualización: 11 de enero de 2025 | 18:00 HLC</a:t>
            </a:r>
          </a:p>
        </p:txBody>
      </p:sp>
      <p:pic>
        <p:nvPicPr>
          <p:cNvPr id="886809" name="Google Shape;682;p7">
            <a:extLst>
              <a:ext uri="{FF2B5EF4-FFF2-40B4-BE49-F238E27FC236}">
                <a16:creationId xmlns:a16="http://schemas.microsoft.com/office/drawing/2014/main" id="{52848119-C5A6-EE3A-A211-BEDD0188688A}"/>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06513" y="1089818"/>
            <a:ext cx="666750"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6810" name="Google Shape;681;p7" descr="Recurso 25.png">
            <a:extLst>
              <a:ext uri="{FF2B5EF4-FFF2-40B4-BE49-F238E27FC236}">
                <a16:creationId xmlns:a16="http://schemas.microsoft.com/office/drawing/2014/main" id="{9FE4DF44-E094-424E-BE16-73CC9EE7760C}"/>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3138" y="1765300"/>
            <a:ext cx="641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ángulo 14">
            <a:extLst>
              <a:ext uri="{FF2B5EF4-FFF2-40B4-BE49-F238E27FC236}">
                <a16:creationId xmlns:a16="http://schemas.microsoft.com/office/drawing/2014/main" id="{23811EBF-08B6-8CB6-9EF4-C0C2B7318D01}"/>
              </a:ext>
            </a:extLst>
          </p:cNvPr>
          <p:cNvSpPr/>
          <p:nvPr/>
        </p:nvSpPr>
        <p:spPr>
          <a:xfrm>
            <a:off x="10359931" y="4726308"/>
            <a:ext cx="1260000" cy="18000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16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TOTAL</a:t>
            </a:r>
            <a:r>
              <a:rPr kumimoji="0" lang="es-CO" sz="1800" b="1"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 139</a:t>
            </a:r>
          </a:p>
        </p:txBody>
      </p:sp>
      <p:pic>
        <p:nvPicPr>
          <p:cNvPr id="886812" name="Imagen 1">
            <a:extLst>
              <a:ext uri="{FF2B5EF4-FFF2-40B4-BE49-F238E27FC236}">
                <a16:creationId xmlns:a16="http://schemas.microsoft.com/office/drawing/2014/main" id="{A4922B10-FFF5-B85E-8239-B21EB564086E}"/>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226374" y="3762374"/>
            <a:ext cx="2038350"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6813" name="Rectángulo 3">
            <a:extLst>
              <a:ext uri="{FF2B5EF4-FFF2-40B4-BE49-F238E27FC236}">
                <a16:creationId xmlns:a16="http://schemas.microsoft.com/office/drawing/2014/main" id="{64CC6312-F39E-AC76-4DAB-DEBC3F3EB1E7}"/>
              </a:ext>
            </a:extLst>
          </p:cNvPr>
          <p:cNvSpPr>
            <a:spLocks noChangeArrowheads="1"/>
          </p:cNvSpPr>
          <p:nvPr/>
        </p:nvSpPr>
        <p:spPr bwMode="auto">
          <a:xfrm>
            <a:off x="-2680495" y="2443307"/>
            <a:ext cx="2081213"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ts val="1400"/>
              <a:buFontTx/>
              <a:buNone/>
              <a:tabLst/>
              <a:defRPr/>
            </a:pPr>
            <a:r>
              <a:rPr kumimoji="0" lang="es-CO" altLang="es-CO"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hlinkClick r:id="rId7" action="ppaction://hlinkfile"/>
              </a:rPr>
              <a:t>Contador de municipios</a:t>
            </a:r>
            <a:endParaRPr kumimoji="0" lang="es-CO" altLang="es-CO"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Pts val="1400"/>
              <a:buFontTx/>
              <a:buNone/>
              <a:tabLst/>
              <a:defRPr/>
            </a:pPr>
            <a:endParaRPr kumimoji="0" lang="es-CO" altLang="es-CO"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Pts val="1400"/>
              <a:buFontTx/>
              <a:buNone/>
              <a:tabLst/>
              <a:defRPr/>
            </a:pPr>
            <a:r>
              <a:rPr kumimoji="0" lang="es-CO" altLang="es-CO"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rPr>
              <a:t>De </a:t>
            </a:r>
            <a:r>
              <a:rPr kumimoji="0" lang="es-CO" altLang="es-CO" sz="14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rPr>
              <a:t>click</a:t>
            </a:r>
            <a:r>
              <a:rPr kumimoji="0" lang="es-CO" altLang="es-CO" sz="1400" b="0" i="0" u="none" strike="noStrike" kern="1200" cap="none" spc="0" normalizeH="0" baseline="0" noProof="0" dirty="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rPr>
              <a:t> derecho en el hipervínculo y consulte el archivo</a:t>
            </a:r>
          </a:p>
        </p:txBody>
      </p:sp>
      <p:pic>
        <p:nvPicPr>
          <p:cNvPr id="886815" name="Google Shape;682;p7">
            <a:extLst>
              <a:ext uri="{FF2B5EF4-FFF2-40B4-BE49-F238E27FC236}">
                <a16:creationId xmlns:a16="http://schemas.microsoft.com/office/drawing/2014/main" id="{38AEFB87-B3A9-5F26-F7B3-D00586CB5F2A}"/>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7199" y="493088"/>
            <a:ext cx="666750"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683;p7">
            <a:extLst>
              <a:ext uri="{FF2B5EF4-FFF2-40B4-BE49-F238E27FC236}">
                <a16:creationId xmlns:a16="http://schemas.microsoft.com/office/drawing/2014/main" id="{84B18A5B-6B2F-2D76-1CB9-310CE4A93448}"/>
              </a:ext>
            </a:extLst>
          </p:cNvPr>
          <p:cNvPicPr preferRelativeResize="0">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409095" y="3290520"/>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4C9DB7-5410-5B37-05F6-584089771350}"/>
            </a:ext>
          </a:extLst>
        </p:cNvPr>
        <p:cNvGrpSpPr/>
        <p:nvPr/>
      </p:nvGrpSpPr>
      <p:grpSpPr>
        <a:xfrm>
          <a:off x="0" y="0"/>
          <a:ext cx="0" cy="0"/>
          <a:chOff x="0" y="0"/>
          <a:chExt cx="0" cy="0"/>
        </a:xfrm>
      </p:grpSpPr>
      <p:pic>
        <p:nvPicPr>
          <p:cNvPr id="472066" name="Google Shape;3417;p30" descr="O:\Mi unidad\OSPA\01. Tematicas\02. Hidrologia\01. Productos\01.Mapas_Alertas_Hidrologicas\temporales\jpg\AH_Orinoco.jpg">
            <a:extLst>
              <a:ext uri="{FF2B5EF4-FFF2-40B4-BE49-F238E27FC236}">
                <a16:creationId xmlns:a16="http://schemas.microsoft.com/office/drawing/2014/main" id="{0D0536A7-3FFB-7F3E-FF15-402A3B4A26C9}"/>
              </a:ext>
            </a:extLst>
          </p:cNvPr>
          <p:cNvPicPr preferRelativeResize="0">
            <a:picLocks noChangeAspect="1" noChangeArrowheads="1"/>
          </p:cNvPicPr>
          <p:nvPr/>
        </p:nvPicPr>
        <p:blipFill>
          <a:blip r:embed="rId3" r:link="rId4" cstate="hqprint">
            <a:extLst>
              <a:ext uri="{28A0092B-C50C-407E-A947-70E740481C1C}">
                <a14:useLocalDpi xmlns:a14="http://schemas.microsoft.com/office/drawing/2010/main" val="0"/>
              </a:ext>
            </a:extLst>
          </a:blip>
          <a:srcRect/>
          <a:stretch>
            <a:fillRect/>
          </a:stretch>
        </p:blipFill>
        <p:spPr bwMode="auto">
          <a:xfrm>
            <a:off x="65088" y="1759141"/>
            <a:ext cx="5324475"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Google Shape;3036;p14">
            <a:extLst>
              <a:ext uri="{FF2B5EF4-FFF2-40B4-BE49-F238E27FC236}">
                <a16:creationId xmlns:a16="http://schemas.microsoft.com/office/drawing/2014/main" id="{87362561-7692-18EA-60EE-EA8D12CE9DBE}"/>
              </a:ext>
            </a:extLst>
          </p:cNvPr>
          <p:cNvSpPr txBox="1">
            <a:spLocks noChangeArrowheads="1"/>
          </p:cNvSpPr>
          <p:nvPr/>
        </p:nvSpPr>
        <p:spPr bwMode="auto">
          <a:xfrm>
            <a:off x="3853656" y="742156"/>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0"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04 de septiembre de 2025 18:00 HLC</a:t>
            </a:r>
            <a:endParaRPr kumimoji="0" lang="es-CO" altLang="es-CO" sz="1051" b="1" i="0" u="none" strike="noStrike" kern="1200" cap="none" spc="0" normalizeH="0" baseline="0" noProof="0" dirty="0">
              <a:ln>
                <a:noFill/>
              </a:ln>
              <a:solidFill>
                <a:srgbClr val="0070C0"/>
              </a:solidFill>
              <a:effectLst/>
              <a:uLnTx/>
              <a:uFillTx/>
              <a:latin typeface="Verdana" panose="020B0604030504040204" pitchFamily="34" charset="0"/>
              <a:ea typeface="Verdana" panose="020B0604030504040204" pitchFamily="34" charset="0"/>
              <a:cs typeface="Arial" panose="020B0604020202020204" pitchFamily="34" charset="0"/>
              <a:sym typeface="Arial Narrow" panose="020B0606020202030204" pitchFamily="34" charset="0"/>
            </a:endParaRPr>
          </a:p>
        </p:txBody>
      </p:sp>
      <p:graphicFrame>
        <p:nvGraphicFramePr>
          <p:cNvPr id="4" name="Google Shape;3394;p29">
            <a:extLst>
              <a:ext uri="{FF2B5EF4-FFF2-40B4-BE49-F238E27FC236}">
                <a16:creationId xmlns:a16="http://schemas.microsoft.com/office/drawing/2014/main" id="{F7255B30-FE44-F76F-25F6-97893962B941}"/>
              </a:ext>
            </a:extLst>
          </p:cNvPr>
          <p:cNvGraphicFramePr/>
          <p:nvPr>
            <p:extLst>
              <p:ext uri="{D42A27DB-BD31-4B8C-83A1-F6EECF244321}">
                <p14:modId xmlns:p14="http://schemas.microsoft.com/office/powerpoint/2010/main" val="88458463"/>
              </p:ext>
            </p:extLst>
          </p:nvPr>
        </p:nvGraphicFramePr>
        <p:xfrm>
          <a:off x="5467195" y="1382724"/>
          <a:ext cx="6550903" cy="4867633"/>
        </p:xfrm>
        <a:graphic>
          <a:graphicData uri="http://schemas.openxmlformats.org/drawingml/2006/table">
            <a:tbl>
              <a:tblPr>
                <a:noFill/>
              </a:tblPr>
              <a:tblGrid>
                <a:gridCol w="585109">
                  <a:extLst>
                    <a:ext uri="{9D8B030D-6E8A-4147-A177-3AD203B41FA5}">
                      <a16:colId xmlns:a16="http://schemas.microsoft.com/office/drawing/2014/main" val="20000"/>
                    </a:ext>
                  </a:extLst>
                </a:gridCol>
                <a:gridCol w="1065320">
                  <a:extLst>
                    <a:ext uri="{9D8B030D-6E8A-4147-A177-3AD203B41FA5}">
                      <a16:colId xmlns:a16="http://schemas.microsoft.com/office/drawing/2014/main" val="20001"/>
                    </a:ext>
                  </a:extLst>
                </a:gridCol>
                <a:gridCol w="1229912">
                  <a:extLst>
                    <a:ext uri="{9D8B030D-6E8A-4147-A177-3AD203B41FA5}">
                      <a16:colId xmlns:a16="http://schemas.microsoft.com/office/drawing/2014/main" val="20002"/>
                    </a:ext>
                  </a:extLst>
                </a:gridCol>
                <a:gridCol w="3670562">
                  <a:extLst>
                    <a:ext uri="{9D8B030D-6E8A-4147-A177-3AD203B41FA5}">
                      <a16:colId xmlns:a16="http://schemas.microsoft.com/office/drawing/2014/main" val="20003"/>
                    </a:ext>
                  </a:extLst>
                </a:gridCol>
              </a:tblGrid>
              <a:tr h="477620">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p>
                  </a:txBody>
                  <a:tcPr marL="91439" marR="91439" marT="45709" marB="45709" anchor="ctr">
                    <a:lnL w="12700" cap="flat" cmpd="sng">
                      <a:solidFill>
                        <a:srgbClr val="0070C0"/>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a:solidFill>
                            <a:schemeClr val="lt1"/>
                          </a:solidFill>
                          <a:latin typeface="Verdana"/>
                          <a:ea typeface="Verdana"/>
                          <a:cs typeface="Verdana"/>
                          <a:sym typeface="Verdana"/>
                        </a:rPr>
                        <a:t>Zona Hidrográfica</a:t>
                      </a: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a:solidFill>
                            <a:schemeClr val="lt1"/>
                          </a:solidFill>
                          <a:latin typeface="Verdana"/>
                          <a:ea typeface="Verdana"/>
                          <a:cs typeface="Verdana"/>
                          <a:sym typeface="Verdana"/>
                        </a:rPr>
                        <a:t>Subzona o </a:t>
                      </a: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a:solidFill>
                            <a:schemeClr val="lt1"/>
                          </a:solidFill>
                          <a:latin typeface="Verdana"/>
                          <a:ea typeface="Verdana"/>
                          <a:cs typeface="Verdana"/>
                          <a:sym typeface="Verdana"/>
                        </a:rPr>
                        <a:t>Cuenca Hidrográfica</a:t>
                      </a: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ES" sz="900" b="1" u="none" strike="noStrike" cap="none">
                          <a:solidFill>
                            <a:schemeClr val="lt1"/>
                          </a:solidFill>
                          <a:latin typeface="Verdana"/>
                          <a:ea typeface="Verdana"/>
                          <a:cs typeface="Verdana"/>
                          <a:sym typeface="Verdana"/>
                        </a:rPr>
                        <a:t>Descripción de la alerta hidrológica</a:t>
                      </a: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solidFill>
                        <a:srgbClr val="0070C0"/>
                      </a:solidFill>
                      <a:prstDash val="solid"/>
                      <a:round/>
                      <a:headEnd type="none" w="sm" len="sm"/>
                      <a:tailEnd type="none" w="sm" len="sm"/>
                    </a:lnR>
                    <a:lnT w="12700" cap="flat" cmpd="sng">
                      <a:solidFill>
                        <a:srgbClr val="0070C0"/>
                      </a:solidFill>
                      <a:prstDash val="solid"/>
                      <a:round/>
                      <a:headEnd type="none" w="sm" len="sm"/>
                      <a:tailEnd type="none" w="sm" len="sm"/>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61941">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692" marB="4569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7000"/>
                        </a:lnSpc>
                        <a:spcBef>
                          <a:spcPts val="0"/>
                        </a:spcBef>
                        <a:spcAft>
                          <a:spcPts val="0"/>
                        </a:spcAft>
                        <a:buClr>
                          <a:schemeClr val="dk1"/>
                        </a:buClr>
                        <a:buSzPts val="1100"/>
                        <a:buFont typeface="Noto Sans Symbols"/>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Orinoco Directos</a:t>
                      </a:r>
                    </a:p>
                  </a:txBody>
                  <a:tcPr marL="91438" marR="91438" marT="45553" marB="4555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7000"/>
                        </a:lnSpc>
                        <a:spcBef>
                          <a:spcPts val="0"/>
                        </a:spcBef>
                        <a:spcAft>
                          <a:spcPts val="0"/>
                        </a:spcAft>
                        <a:buClr>
                          <a:schemeClr val="dk1"/>
                        </a:buClr>
                        <a:buSzPts val="1100"/>
                        <a:buFont typeface="Noto Sans Symbols"/>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Caño Matavén y Otros Directos al Orinoco (mi)</a:t>
                      </a:r>
                    </a:p>
                  </a:txBody>
                  <a:tcPr marL="91438" marR="91438" marT="45553" marB="4555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Narrow"/>
                        <a:buNone/>
                      </a:pP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Matavén y sus afluentes. Especial atención en el Resguardo Indígena unificado de la selva de Matavén, en el municipio de Cumaribo (Vichada). </a:t>
                      </a:r>
                      <a:endParaRPr sz="900" b="1" dirty="0">
                        <a:latin typeface="Verdana" panose="020B0604030504040204" pitchFamily="34" charset="0"/>
                        <a:ea typeface="Verdana" panose="020B0604030504040204" pitchFamily="34" charset="0"/>
                      </a:endParaRPr>
                    </a:p>
                  </a:txBody>
                  <a:tcPr marL="91438" marR="91438" marT="45582" marB="4558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93767613"/>
                  </a:ext>
                </a:extLst>
              </a:tr>
              <a:tr h="661941">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692" marB="4569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7000"/>
                        </a:lnSpc>
                        <a:spcBef>
                          <a:spcPts val="0"/>
                        </a:spcBef>
                        <a:spcAft>
                          <a:spcPts val="0"/>
                        </a:spcAft>
                        <a:buClr>
                          <a:schemeClr val="dk1"/>
                        </a:buClr>
                        <a:buSzPts val="1100"/>
                        <a:buFont typeface="Noto Sans Symbols"/>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Orinoco Directos</a:t>
                      </a:r>
                    </a:p>
                  </a:txBody>
                  <a:tcPr marL="91438" marR="91438" marT="45553" marB="4555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7000"/>
                        </a:lnSpc>
                        <a:spcBef>
                          <a:spcPts val="0"/>
                        </a:spcBef>
                        <a:spcAft>
                          <a:spcPts val="0"/>
                        </a:spcAft>
                        <a:buClr>
                          <a:schemeClr val="dk1"/>
                        </a:buClr>
                        <a:buSzPts val="1100"/>
                        <a:buFont typeface="Noto Sans Symbols"/>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Río </a:t>
                      </a:r>
                      <a:r>
                        <a:rPr lang="es-CO"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Tuparro</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y Otros Directos al Orinoco (mi)</a:t>
                      </a:r>
                    </a:p>
                  </a:txBody>
                  <a:tcPr marL="91438" marR="91438" marT="45553" marB="4555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Arial Narrow"/>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El </a:t>
                      </a:r>
                      <a:r>
                        <a:rPr lang="es-CO"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Tuparro</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y sus afluentes. Especial atención en el Resguardo Indígena Santa Teresita del </a:t>
                      </a:r>
                      <a:r>
                        <a:rPr lang="es-CO"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Tuparro</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en el municipio de Cumaribo, Vichada. </a:t>
                      </a:r>
                      <a:r>
                        <a:rPr lang="es-CO" sz="900" b="1" u="none" strike="noStrike" dirty="0">
                          <a:solidFill>
                            <a:schemeClr val="dk1"/>
                          </a:solidFill>
                          <a:latin typeface="Verdana" panose="020B0604030504040204" pitchFamily="34" charset="0"/>
                          <a:ea typeface="Verdana" panose="020B0604030504040204" pitchFamily="34" charset="0"/>
                          <a:cs typeface="Arial Narrow"/>
                          <a:sym typeface="Arial Narrow"/>
                        </a:rPr>
                        <a:t>Notas:</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a:t>
                      </a:r>
                      <a:r>
                        <a:rPr lang="es-CO" sz="900" b="1" u="none" strike="noStrike" dirty="0">
                          <a:solidFill>
                            <a:schemeClr val="dk1"/>
                          </a:solidFill>
                          <a:latin typeface="Verdana" panose="020B0604030504040204" pitchFamily="34" charset="0"/>
                          <a:ea typeface="Verdana" panose="020B0604030504040204" pitchFamily="34" charset="0"/>
                          <a:cs typeface="Arial Narrow"/>
                          <a:sym typeface="Arial Narrow"/>
                        </a:rPr>
                        <a:t>1)</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Se reportan inundaciones en el sector Caño El Rinconcito Resguardo indígena Santa Teresita y Cumaribo - Vichada (30/06/2025). </a:t>
                      </a:r>
                      <a:r>
                        <a:rPr lang="es-CO" sz="900" b="1" u="none" strike="noStrike" dirty="0">
                          <a:solidFill>
                            <a:schemeClr val="dk1"/>
                          </a:solidFill>
                          <a:latin typeface="Verdana" panose="020B0604030504040204" pitchFamily="34" charset="0"/>
                          <a:ea typeface="Verdana" panose="020B0604030504040204" pitchFamily="34" charset="0"/>
                          <a:cs typeface="Arial Narrow"/>
                          <a:sym typeface="Arial Narrow"/>
                        </a:rPr>
                        <a:t>2)</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Se reportan afectaciones por inundaciones en la  cabecera municipal y zona rural  del municipio de Cumaribo – Vichada y se </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decreta calamidad pública No. 089 del 30 de junio de 2025 por 6 meses</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(22/06/2025). </a:t>
                      </a:r>
                      <a:endParaRPr lang="es-CO" sz="900" b="1" dirty="0">
                        <a:latin typeface="Verdana" panose="020B0604030504040204" pitchFamily="34" charset="0"/>
                        <a:ea typeface="Verdana" panose="020B0604030504040204" pitchFamily="34" charset="0"/>
                      </a:endParaRPr>
                    </a:p>
                  </a:txBody>
                  <a:tcPr marL="91438" marR="91438" marT="45582" marB="4558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106526"/>
                  </a:ext>
                </a:extLst>
              </a:tr>
              <a:tr h="661941">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692" marB="4569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b="0" dirty="0">
                          <a:solidFill>
                            <a:srgbClr val="000000"/>
                          </a:solidFill>
                          <a:latin typeface="Verdana" panose="020B0604030504040204" pitchFamily="34" charset="0"/>
                          <a:ea typeface="Verdana" panose="020B0604030504040204" pitchFamily="34" charset="0"/>
                          <a:cs typeface="Arial Narrow"/>
                          <a:sym typeface="Arial Narrow"/>
                        </a:rPr>
                        <a:t>Orinoco Directos</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0" marR="91430" marT="45733" marB="4573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ES" sz="900" b="0" u="none" strike="noStrike" dirty="0">
                          <a:solidFill>
                            <a:schemeClr val="dk1"/>
                          </a:solidFill>
                          <a:latin typeface="Verdana" panose="020B0604030504040204" pitchFamily="34" charset="0"/>
                          <a:ea typeface="Verdana" panose="020B0604030504040204" pitchFamily="34" charset="0"/>
                          <a:cs typeface="Arial Narrow"/>
                          <a:sym typeface="Arial Narrow"/>
                        </a:rPr>
                        <a:t>Directos Orinoco entre ríos Tomo y Meta</a:t>
                      </a:r>
                      <a:endParaRPr lang="es-ES" sz="900" dirty="0">
                        <a:latin typeface="Verdana" panose="020B0604030504040204" pitchFamily="34" charset="0"/>
                        <a:ea typeface="Verdana" panose="020B0604030504040204" pitchFamily="34" charset="0"/>
                      </a:endParaRPr>
                    </a:p>
                  </a:txBody>
                  <a:tcPr marL="91430" marR="91430" marT="45733" marB="4573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incremento en los niveles de</a:t>
                      </a:r>
                      <a:r>
                        <a:rPr lang="es-CO" sz="900" b="0" u="none" strike="noStrike" baseline="0" dirty="0">
                          <a:solidFill>
                            <a:schemeClr val="dk1"/>
                          </a:solidFill>
                          <a:latin typeface="Verdana" panose="020B0604030504040204" pitchFamily="34" charset="0"/>
                          <a:ea typeface="Verdana" panose="020B0604030504040204" pitchFamily="34" charset="0"/>
                          <a:cs typeface="Arial Narrow"/>
                          <a:sym typeface="Arial Narrow"/>
                        </a:rPr>
                        <a:t> los ríos Caño Mesetas, Caño Dagua, entre otros aportantes directos al río Orinoco entre los ríos Tomo y Vita; y sus afluentes</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Especial atención en el corregimiento de </a:t>
                      </a:r>
                      <a:r>
                        <a:rPr lang="es-CO"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Casuarito</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en el municipio de Puerto Carreño (Vichada).</a:t>
                      </a:r>
                      <a:endParaRPr sz="900" b="0" u="none" strike="noStrike" dirty="0">
                        <a:latin typeface="Verdana" panose="020B0604030504040204" pitchFamily="34" charset="0"/>
                        <a:ea typeface="Verdana" panose="020B0604030504040204" pitchFamily="34" charset="0"/>
                        <a:cs typeface="Arial Narrow"/>
                        <a:sym typeface="Arial Narrow"/>
                      </a:endParaRPr>
                    </a:p>
                  </a:txBody>
                  <a:tcPr marL="91430" marR="91430" marT="45733" marB="45733"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510835939"/>
                  </a:ext>
                </a:extLst>
              </a:tr>
              <a:tr h="1128706">
                <a:tc>
                  <a:txBody>
                    <a:bodyPr/>
                    <a:lstStyle/>
                    <a:p>
                      <a:pPr marL="0" marR="0" lvl="0" indent="0" algn="ctr" rtl="0">
                        <a:lnSpc>
                          <a:spcPct val="100000"/>
                        </a:lnSpc>
                        <a:spcBef>
                          <a:spcPts val="0"/>
                        </a:spcBef>
                        <a:spcAft>
                          <a:spcPts val="0"/>
                        </a:spcAft>
                        <a:buClr>
                          <a:schemeClr val="dk1"/>
                        </a:buClr>
                        <a:buSzPts val="1000"/>
                        <a:buFont typeface="Calibri"/>
                        <a:buNone/>
                      </a:pPr>
                      <a:endParaRPr sz="800" b="0" u="none" strike="noStrike" cap="none">
                        <a:solidFill>
                          <a:srgbClr val="FFFFFF"/>
                        </a:solidFill>
                        <a:latin typeface="Verdana" panose="020B0604030504040204" pitchFamily="34" charset="0"/>
                        <a:ea typeface="Verdana" panose="020B0604030504040204" pitchFamily="34" charset="0"/>
                        <a:cs typeface="Arial Narrow"/>
                        <a:sym typeface="Arial Narrow"/>
                      </a:endParaRPr>
                    </a:p>
                  </a:txBody>
                  <a:tcPr marL="91432" marR="91432" marT="45692" marB="45692"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7000"/>
                        </a:lnSpc>
                        <a:spcBef>
                          <a:spcPts val="0"/>
                        </a:spcBef>
                        <a:spcAft>
                          <a:spcPts val="0"/>
                        </a:spcAft>
                        <a:buClr>
                          <a:schemeClr val="dk1"/>
                        </a:buClr>
                        <a:buSzPts val="1100"/>
                        <a:buFont typeface="Noto Sans Symbols"/>
                        <a:buNone/>
                        <a:tabLst/>
                        <a:defRPr/>
                      </a:pPr>
                      <a:r>
                        <a:rPr lang="es-CO" sz="900" u="none" strike="noStrike">
                          <a:latin typeface="Verdana" panose="020B0604030504040204" pitchFamily="34" charset="0"/>
                          <a:ea typeface="Verdana" panose="020B0604030504040204" pitchFamily="34" charset="0"/>
                          <a:cs typeface="Arial Narrow"/>
                          <a:sym typeface="Arial Narrow"/>
                        </a:rPr>
                        <a:t>Orinoco</a:t>
                      </a:r>
                      <a:r>
                        <a:rPr lang="es-CO" sz="900" u="none" strike="noStrike" baseline="0">
                          <a:latin typeface="Verdana" panose="020B0604030504040204" pitchFamily="34" charset="0"/>
                          <a:ea typeface="Verdana" panose="020B0604030504040204" pitchFamily="34" charset="0"/>
                          <a:cs typeface="Arial Narrow"/>
                          <a:sym typeface="Arial Narrow"/>
                        </a:rPr>
                        <a:t> Directos</a:t>
                      </a:r>
                      <a:endParaRPr lang="es-CO" sz="900" b="0" u="none" strike="noStrike">
                        <a:solidFill>
                          <a:schemeClr val="dk1"/>
                        </a:solidFill>
                        <a:latin typeface="Verdana" panose="020B0604030504040204" pitchFamily="34" charset="0"/>
                        <a:ea typeface="Verdana" panose="020B0604030504040204" pitchFamily="34" charset="0"/>
                        <a:cs typeface="Arial Narrow"/>
                        <a:sym typeface="Arial Narrow"/>
                      </a:endParaRPr>
                    </a:p>
                  </a:txBody>
                  <a:tcPr marL="91438" marR="91438" marT="45553" marB="4555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7000"/>
                        </a:lnSpc>
                        <a:spcBef>
                          <a:spcPts val="0"/>
                        </a:spcBef>
                        <a:spcAft>
                          <a:spcPts val="0"/>
                        </a:spcAft>
                        <a:buClr>
                          <a:schemeClr val="dk1"/>
                        </a:buClr>
                        <a:buSzPts val="1100"/>
                        <a:buFont typeface="Noto Sans Symbols"/>
                        <a:buNone/>
                        <a:tabLst/>
                        <a:defRPr/>
                      </a:pPr>
                      <a:r>
                        <a:rPr lang="es-CO" sz="900" u="none" strike="noStrike" dirty="0">
                          <a:latin typeface="Verdana" panose="020B0604030504040204" pitchFamily="34" charset="0"/>
                          <a:ea typeface="Verdana" panose="020B0604030504040204" pitchFamily="34" charset="0"/>
                          <a:cs typeface="Arial Narrow"/>
                          <a:sym typeface="Arial Narrow"/>
                        </a:rPr>
                        <a:t>Río Orinoco</a:t>
                      </a:r>
                      <a:endPar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8" marR="91438" marT="45553" marB="45553"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Narrow"/>
                        <a:buNone/>
                        <a:tabLst/>
                        <a:defRPr/>
                      </a:pP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Niveles altos del río Orinoco desde la desembocadura del río Guaviare y su recorrido por los municipios de Cumaribo y Puerto Carreño (Vichada). </a:t>
                      </a:r>
                      <a:r>
                        <a:rPr lang="es-CO" sz="900" b="1" u="none" strike="noStrike" dirty="0">
                          <a:solidFill>
                            <a:schemeClr val="dk1"/>
                          </a:solidFill>
                          <a:latin typeface="Verdana" panose="020B0604030504040204" pitchFamily="34" charset="0"/>
                          <a:ea typeface="Verdana" panose="020B0604030504040204" pitchFamily="34" charset="0"/>
                          <a:cs typeface="Arial Narrow"/>
                          <a:sym typeface="Arial Narrow"/>
                        </a:rPr>
                        <a:t>Notas</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 </a:t>
                      </a:r>
                      <a:r>
                        <a:rPr lang="es-CO" sz="900" b="1" u="none" strike="noStrike" dirty="0">
                          <a:solidFill>
                            <a:schemeClr val="dk1"/>
                          </a:solidFill>
                          <a:latin typeface="Verdana" panose="020B0604030504040204" pitchFamily="34" charset="0"/>
                          <a:ea typeface="Verdana" panose="020B0604030504040204" pitchFamily="34" charset="0"/>
                          <a:cs typeface="Arial Narrow"/>
                          <a:sym typeface="Arial Narrow"/>
                        </a:rPr>
                        <a:t>1) </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Se reportó desbordamiento del río Orinoco en la Inspección de Puerto Nariño, municipio de Cumaribo (Vichada) (24/06/2025).  </a:t>
                      </a:r>
                      <a:r>
                        <a:rPr lang="es-CO" sz="900" b="1" u="none" strike="noStrike" dirty="0">
                          <a:solidFill>
                            <a:schemeClr val="dk1"/>
                          </a:solidFill>
                          <a:latin typeface="Verdana" panose="020B0604030504040204" pitchFamily="34" charset="0"/>
                          <a:ea typeface="Verdana" panose="020B0604030504040204" pitchFamily="34" charset="0"/>
                          <a:cs typeface="Arial Narrow"/>
                          <a:sym typeface="Arial Narrow"/>
                        </a:rPr>
                        <a:t>2) </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Se reportaron inundaciones en Barrio Santa Teresita, Inspección Aceitico, </a:t>
                      </a:r>
                      <a:r>
                        <a:rPr lang="es-CO" sz="900" u="none" strike="noStrike" dirty="0" err="1">
                          <a:solidFill>
                            <a:schemeClr val="dk1"/>
                          </a:solidFill>
                          <a:latin typeface="Verdana" panose="020B0604030504040204" pitchFamily="34" charset="0"/>
                          <a:ea typeface="Verdana" panose="020B0604030504040204" pitchFamily="34" charset="0"/>
                          <a:cs typeface="Arial Narrow"/>
                          <a:sym typeface="Arial Narrow"/>
                        </a:rPr>
                        <a:t>Verturosa</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 Esmeralda, Puerto Murillo, Garcitas, </a:t>
                      </a:r>
                      <a:r>
                        <a:rPr lang="es-CO" sz="900" u="none" strike="noStrike" dirty="0" err="1">
                          <a:solidFill>
                            <a:schemeClr val="dk1"/>
                          </a:solidFill>
                          <a:latin typeface="Verdana" panose="020B0604030504040204" pitchFamily="34" charset="0"/>
                          <a:ea typeface="Verdana" panose="020B0604030504040204" pitchFamily="34" charset="0"/>
                          <a:cs typeface="Arial Narrow"/>
                          <a:sym typeface="Arial Narrow"/>
                        </a:rPr>
                        <a:t>Casuarito</a:t>
                      </a:r>
                      <a:r>
                        <a:rPr lang="es-CO" sz="900" u="none" strike="noStrike" dirty="0">
                          <a:solidFill>
                            <a:schemeClr val="dk1"/>
                          </a:solidFill>
                          <a:latin typeface="Verdana" panose="020B0604030504040204" pitchFamily="34" charset="0"/>
                          <a:ea typeface="Verdana" panose="020B0604030504040204" pitchFamily="34" charset="0"/>
                          <a:cs typeface="Arial Narrow"/>
                          <a:sym typeface="Arial Narrow"/>
                        </a:rPr>
                        <a:t>  en el municipio de Puerto Carreño (Vichada), decretan calamidad pública No. 074 del 25 de junio de 2025 por 6 meses (22/06/2025).</a:t>
                      </a:r>
                      <a:endParaRPr lang="es-CO" sz="900" dirty="0">
                        <a:latin typeface="Verdana" panose="020B0604030504040204" pitchFamily="34" charset="0"/>
                        <a:ea typeface="Verdana" panose="020B0604030504040204" pitchFamily="34" charset="0"/>
                      </a:endParaRPr>
                    </a:p>
                  </a:txBody>
                  <a:tcPr marL="91438" marR="91438" marT="45582" marB="4558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76910516"/>
                  </a:ext>
                </a:extLst>
              </a:tr>
            </a:tbl>
          </a:graphicData>
        </a:graphic>
      </p:graphicFrame>
      <p:sp>
        <p:nvSpPr>
          <p:cNvPr id="14" name="Google Shape;347;p9" descr="Recurso 25.png">
            <a:extLst>
              <a:ext uri="{FF2B5EF4-FFF2-40B4-BE49-F238E27FC236}">
                <a16:creationId xmlns:a16="http://schemas.microsoft.com/office/drawing/2014/main" id="{FAC3493C-F0B1-A76C-6642-F2F6D9425AA0}"/>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9" name="Google Shape;353;p9" descr="Recurso 37.png">
            <a:extLst>
              <a:ext uri="{FF2B5EF4-FFF2-40B4-BE49-F238E27FC236}">
                <a16:creationId xmlns:a16="http://schemas.microsoft.com/office/drawing/2014/main" id="{2BCDD93B-1157-3A50-DF1D-5EA7B3BBCECF}"/>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20" name="Google Shape;353;p9" descr="Recurso 37.png">
            <a:extLst>
              <a:ext uri="{FF2B5EF4-FFF2-40B4-BE49-F238E27FC236}">
                <a16:creationId xmlns:a16="http://schemas.microsoft.com/office/drawing/2014/main" id="{93BFE313-CFB2-54C6-66A7-BD18430171AC}"/>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2" name="Google Shape;348;p9">
            <a:extLst>
              <a:ext uri="{FF2B5EF4-FFF2-40B4-BE49-F238E27FC236}">
                <a16:creationId xmlns:a16="http://schemas.microsoft.com/office/drawing/2014/main" id="{D1B8D4BE-3F2E-590D-1311-C2F60D37EB9B}"/>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349;p9">
            <a:extLst>
              <a:ext uri="{FF2B5EF4-FFF2-40B4-BE49-F238E27FC236}">
                <a16:creationId xmlns:a16="http://schemas.microsoft.com/office/drawing/2014/main" id="{B28951D8-6965-F908-367E-7FE38960A2BB}"/>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Google Shape;351;p9" descr="Recurso 32.png">
            <a:extLst>
              <a:ext uri="{FF2B5EF4-FFF2-40B4-BE49-F238E27FC236}">
                <a16:creationId xmlns:a16="http://schemas.microsoft.com/office/drawing/2014/main" id="{60A8FE97-76A9-702C-90BD-A36391DAB4D3}"/>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Google Shape;352;p9">
            <a:extLst>
              <a:ext uri="{FF2B5EF4-FFF2-40B4-BE49-F238E27FC236}">
                <a16:creationId xmlns:a16="http://schemas.microsoft.com/office/drawing/2014/main" id="{52DF1FBD-7D3D-A43A-CF12-943611B3C2CE}"/>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Google Shape;354;p9" descr="Recurso 31.png">
            <a:extLst>
              <a:ext uri="{FF2B5EF4-FFF2-40B4-BE49-F238E27FC236}">
                <a16:creationId xmlns:a16="http://schemas.microsoft.com/office/drawing/2014/main" id="{939B61EE-ED64-75A9-EC7A-86CAC027F146}"/>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oogle Shape;158;p1" descr="Recurso 37.png">
            <a:extLst>
              <a:ext uri="{FF2B5EF4-FFF2-40B4-BE49-F238E27FC236}">
                <a16:creationId xmlns:a16="http://schemas.microsoft.com/office/drawing/2014/main" id="{4D48FC60-3CA7-3866-CB6F-371A44F3AEB2}"/>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b="18539"/>
          <a:stretch>
            <a:fillRect/>
          </a:stretch>
        </p:blipFill>
        <p:spPr bwMode="auto">
          <a:xfrm>
            <a:off x="-476748" y="1173045"/>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oogle Shape;357;p9">
            <a:extLst>
              <a:ext uri="{FF2B5EF4-FFF2-40B4-BE49-F238E27FC236}">
                <a16:creationId xmlns:a16="http://schemas.microsoft.com/office/drawing/2014/main" id="{C7F8C6CA-37B2-CD70-CE97-494B4B3DCB09}"/>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8885" y="523154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oogle Shape;358;p9">
            <a:extLst>
              <a:ext uri="{FF2B5EF4-FFF2-40B4-BE49-F238E27FC236}">
                <a16:creationId xmlns:a16="http://schemas.microsoft.com/office/drawing/2014/main" id="{2DCA9E4B-CB28-A23F-6755-0877015E7D67}"/>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92535" y="5894599"/>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oogle Shape;150;p1" descr="Recurso 25.png">
            <a:extLst>
              <a:ext uri="{FF2B5EF4-FFF2-40B4-BE49-F238E27FC236}">
                <a16:creationId xmlns:a16="http://schemas.microsoft.com/office/drawing/2014/main" id="{51FD7205-FADD-7DED-699F-3043028F08D0}"/>
              </a:ext>
            </a:extLst>
          </p:cNvPr>
          <p:cNvPicPr preferRelativeResize="0">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88566" y="4645031"/>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Google Shape;150;p1" descr="Recurso 25.png">
            <a:extLst>
              <a:ext uri="{FF2B5EF4-FFF2-40B4-BE49-F238E27FC236}">
                <a16:creationId xmlns:a16="http://schemas.microsoft.com/office/drawing/2014/main" id="{4B2BA1B9-18E4-7D17-8543-68579D0FFB8C}"/>
              </a:ext>
            </a:extLst>
          </p:cNvPr>
          <p:cNvPicPr preferRelativeResize="0">
            <a:picLocks noChangeAspect="1" noChangeArrowheads="1"/>
          </p:cNvPicPr>
          <p:nvPr/>
        </p:nvPicPr>
        <p:blipFill>
          <a:blip r:embed="rId14" cstate="print">
            <a:extLst>
              <a:ext uri="{BEBA8EAE-BF5A-486C-A8C5-ECC9F3942E4B}">
                <a14:imgProps xmlns:a14="http://schemas.microsoft.com/office/drawing/2010/main">
                  <a14:imgLayer r:embed="rId15">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8566"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Google Shape;934;p22" descr="Recurso 39.png">
            <a:extLst>
              <a:ext uri="{FF2B5EF4-FFF2-40B4-BE49-F238E27FC236}">
                <a16:creationId xmlns:a16="http://schemas.microsoft.com/office/drawing/2014/main" id="{7F014748-7FF0-6EFD-EE99-A368B68D9845}"/>
              </a:ext>
            </a:extLst>
          </p:cNvPr>
          <p:cNvPicPr preferRelativeResize="0">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350;p9">
            <a:extLst>
              <a:ext uri="{FF2B5EF4-FFF2-40B4-BE49-F238E27FC236}">
                <a16:creationId xmlns:a16="http://schemas.microsoft.com/office/drawing/2014/main" id="{DB5F70E4-6EFF-DE11-06E8-EB47D796FBE5}"/>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349;p9">
            <a:extLst>
              <a:ext uri="{FF2B5EF4-FFF2-40B4-BE49-F238E27FC236}">
                <a16:creationId xmlns:a16="http://schemas.microsoft.com/office/drawing/2014/main" id="{CCEA5FAC-8B72-C125-8C0E-DE6901D5C1EB}"/>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95373" y="3151096"/>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Google Shape;349;p9">
            <a:extLst>
              <a:ext uri="{FF2B5EF4-FFF2-40B4-BE49-F238E27FC236}">
                <a16:creationId xmlns:a16="http://schemas.microsoft.com/office/drawing/2014/main" id="{2CE00332-3BDE-76A5-1EB1-2228E263FABD}"/>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53835" y="3597790"/>
            <a:ext cx="2762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350;p9">
            <a:extLst>
              <a:ext uri="{FF2B5EF4-FFF2-40B4-BE49-F238E27FC236}">
                <a16:creationId xmlns:a16="http://schemas.microsoft.com/office/drawing/2014/main" id="{AEF90762-24C2-7DC9-28F7-0893BA28AFCC}"/>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701607" y="2733399"/>
            <a:ext cx="327025" cy="269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Google Shape;158;p1" descr="Recurso 37.png">
            <a:extLst>
              <a:ext uri="{FF2B5EF4-FFF2-40B4-BE49-F238E27FC236}">
                <a16:creationId xmlns:a16="http://schemas.microsoft.com/office/drawing/2014/main" id="{6AF4832C-FFDF-0310-0087-6D7F4F2BCE06}"/>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b="18539"/>
          <a:stretch>
            <a:fillRect/>
          </a:stretch>
        </p:blipFill>
        <p:spPr bwMode="auto">
          <a:xfrm>
            <a:off x="4417760" y="2951060"/>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357;p9">
            <a:extLst>
              <a:ext uri="{FF2B5EF4-FFF2-40B4-BE49-F238E27FC236}">
                <a16:creationId xmlns:a16="http://schemas.microsoft.com/office/drawing/2014/main" id="{70FC86B5-BCCA-DFDD-0E91-1BA304F079B3}"/>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615151" y="4162431"/>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357;p9">
            <a:extLst>
              <a:ext uri="{FF2B5EF4-FFF2-40B4-BE49-F238E27FC236}">
                <a16:creationId xmlns:a16="http://schemas.microsoft.com/office/drawing/2014/main" id="{5D51F12D-B097-1EA1-A685-DBDC1AFAFAC0}"/>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600376" y="528002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57;p9">
            <a:extLst>
              <a:ext uri="{FF2B5EF4-FFF2-40B4-BE49-F238E27FC236}">
                <a16:creationId xmlns:a16="http://schemas.microsoft.com/office/drawing/2014/main" id="{CF52ADBD-5650-9BBB-2824-6C91E7934105}"/>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600376" y="3096254"/>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357;p9">
            <a:extLst>
              <a:ext uri="{FF2B5EF4-FFF2-40B4-BE49-F238E27FC236}">
                <a16:creationId xmlns:a16="http://schemas.microsoft.com/office/drawing/2014/main" id="{0323E175-6C0C-14D2-5FB5-AEC51A99C361}"/>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600376" y="1962799"/>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Google Shape;158;p1" descr="Recurso 37.png">
            <a:extLst>
              <a:ext uri="{FF2B5EF4-FFF2-40B4-BE49-F238E27FC236}">
                <a16:creationId xmlns:a16="http://schemas.microsoft.com/office/drawing/2014/main" id="{9C5F6FF1-6A00-A15E-3C91-1AA8E1EE4D19}"/>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b="18539"/>
          <a:stretch>
            <a:fillRect/>
          </a:stretch>
        </p:blipFill>
        <p:spPr bwMode="auto">
          <a:xfrm>
            <a:off x="4178106" y="3780880"/>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 name="Google Shape;158;p1" descr="Recurso 37.png">
            <a:extLst>
              <a:ext uri="{FF2B5EF4-FFF2-40B4-BE49-F238E27FC236}">
                <a16:creationId xmlns:a16="http://schemas.microsoft.com/office/drawing/2014/main" id="{ABD780C8-DCBD-2FE5-6FC2-D1B8AFD4E428}"/>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b="18539"/>
          <a:stretch>
            <a:fillRect/>
          </a:stretch>
        </p:blipFill>
        <p:spPr bwMode="auto">
          <a:xfrm>
            <a:off x="3876625" y="3366871"/>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395484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EF2CAF-F943-F971-4480-F8514E4A0DA7}"/>
            </a:ext>
          </a:extLst>
        </p:cNvPr>
        <p:cNvGrpSpPr/>
        <p:nvPr/>
      </p:nvGrpSpPr>
      <p:grpSpPr>
        <a:xfrm>
          <a:off x="0" y="0"/>
          <a:ext cx="0" cy="0"/>
          <a:chOff x="0" y="0"/>
          <a:chExt cx="0" cy="0"/>
        </a:xfrm>
      </p:grpSpPr>
      <p:pic>
        <p:nvPicPr>
          <p:cNvPr id="369666" name="Google Shape;7439;p316">
            <a:extLst>
              <a:ext uri="{FF2B5EF4-FFF2-40B4-BE49-F238E27FC236}">
                <a16:creationId xmlns:a16="http://schemas.microsoft.com/office/drawing/2014/main" id="{3F5EAF85-710C-4369-C48F-57CFC7D787F0}"/>
              </a:ext>
            </a:extLst>
          </p:cNvPr>
          <p:cNvPicPr preferRelativeResize="0">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79624" y="1766659"/>
            <a:ext cx="5324475" cy="4114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oogle Shape;3394;p29">
            <a:extLst>
              <a:ext uri="{FF2B5EF4-FFF2-40B4-BE49-F238E27FC236}">
                <a16:creationId xmlns:a16="http://schemas.microsoft.com/office/drawing/2014/main" id="{7A69B7A3-0773-CD3D-E51B-417AAB7EE7CF}"/>
              </a:ext>
            </a:extLst>
          </p:cNvPr>
          <p:cNvGraphicFramePr/>
          <p:nvPr>
            <p:extLst>
              <p:ext uri="{D42A27DB-BD31-4B8C-83A1-F6EECF244321}">
                <p14:modId xmlns:p14="http://schemas.microsoft.com/office/powerpoint/2010/main" val="2154429913"/>
              </p:ext>
            </p:extLst>
          </p:nvPr>
        </p:nvGraphicFramePr>
        <p:xfrm>
          <a:off x="5474968" y="2530406"/>
          <a:ext cx="6546350" cy="2504172"/>
        </p:xfrm>
        <a:graphic>
          <a:graphicData uri="http://schemas.openxmlformats.org/drawingml/2006/table">
            <a:tbl>
              <a:tblPr>
                <a:noFill/>
              </a:tblPr>
              <a:tblGrid>
                <a:gridCol w="682920">
                  <a:extLst>
                    <a:ext uri="{9D8B030D-6E8A-4147-A177-3AD203B41FA5}">
                      <a16:colId xmlns:a16="http://schemas.microsoft.com/office/drawing/2014/main" val="20000"/>
                    </a:ext>
                  </a:extLst>
                </a:gridCol>
                <a:gridCol w="1081295">
                  <a:extLst>
                    <a:ext uri="{9D8B030D-6E8A-4147-A177-3AD203B41FA5}">
                      <a16:colId xmlns:a16="http://schemas.microsoft.com/office/drawing/2014/main" val="20001"/>
                    </a:ext>
                  </a:extLst>
                </a:gridCol>
                <a:gridCol w="1242544">
                  <a:extLst>
                    <a:ext uri="{9D8B030D-6E8A-4147-A177-3AD203B41FA5}">
                      <a16:colId xmlns:a16="http://schemas.microsoft.com/office/drawing/2014/main" val="20002"/>
                    </a:ext>
                  </a:extLst>
                </a:gridCol>
                <a:gridCol w="3539591">
                  <a:extLst>
                    <a:ext uri="{9D8B030D-6E8A-4147-A177-3AD203B41FA5}">
                      <a16:colId xmlns:a16="http://schemas.microsoft.com/office/drawing/2014/main" val="20003"/>
                    </a:ext>
                  </a:extLst>
                </a:gridCol>
              </a:tblGrid>
              <a:tr h="46761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p>
                  </a:txBody>
                  <a:tcPr marL="91439" marR="91439" marT="45709" marB="45709" anchor="ctr">
                    <a:lnL w="12700" cap="flat" cmpd="sng" algn="ctr">
                      <a:solidFill>
                        <a:schemeClr val="accent1"/>
                      </a:solidFill>
                      <a:prstDash val="solid"/>
                      <a:round/>
                      <a:headEnd type="none" w="med" len="med"/>
                      <a:tailEnd type="none" w="med" len="med"/>
                    </a:lnL>
                    <a:lnR w="9525" cap="flat" cmpd="sng">
                      <a:solidFill>
                        <a:srgbClr val="000000">
                          <a:alpha val="0"/>
                        </a:srgbClr>
                      </a:solidFill>
                      <a:prstDash val="solid"/>
                      <a:round/>
                      <a:headEnd type="none" w="sm" len="sm"/>
                      <a:tailEnd type="none" w="sm" len="sm"/>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a:solidFill>
                            <a:schemeClr val="lt1"/>
                          </a:solidFill>
                          <a:latin typeface="Verdana"/>
                          <a:ea typeface="Verdana"/>
                          <a:cs typeface="Verdana"/>
                          <a:sym typeface="Verdana"/>
                        </a:rPr>
                        <a:t>Zona Hidrográfica</a:t>
                      </a: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a:solidFill>
                            <a:schemeClr val="lt1"/>
                          </a:solidFill>
                          <a:latin typeface="Verdana"/>
                          <a:ea typeface="Verdana"/>
                          <a:cs typeface="Verdana"/>
                          <a:sym typeface="Verdana"/>
                        </a:rPr>
                        <a:t>Subzona o </a:t>
                      </a: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a:solidFill>
                            <a:schemeClr val="lt1"/>
                          </a:solidFill>
                          <a:latin typeface="Verdana"/>
                          <a:ea typeface="Verdana"/>
                          <a:cs typeface="Verdana"/>
                          <a:sym typeface="Verdana"/>
                        </a:rPr>
                        <a:t>Cuenca Hidrográfica</a:t>
                      </a: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ES" sz="900" b="1" u="none" strike="noStrike" cap="none" dirty="0">
                          <a:solidFill>
                            <a:schemeClr val="lt1"/>
                          </a:solidFill>
                          <a:latin typeface="Verdana"/>
                          <a:ea typeface="Verdana"/>
                          <a:cs typeface="Verdana"/>
                          <a:sym typeface="Verdana"/>
                        </a:rPr>
                        <a:t>Descripción de la alerta hidrológica</a:t>
                      </a: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0000"/>
                        </a:lnSpc>
                        <a:spcBef>
                          <a:spcPts val="0"/>
                        </a:spcBef>
                        <a:spcAft>
                          <a:spcPts val="0"/>
                        </a:spcAft>
                        <a:buClr>
                          <a:schemeClr val="dk1"/>
                        </a:buClr>
                        <a:buSzPts val="1050"/>
                        <a:buFont typeface="Calibri"/>
                        <a:buNone/>
                      </a:pPr>
                      <a:endParaRPr sz="800" b="1"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6" marR="91436" marT="45719" marB="45719"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Vaupés</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1" marR="91431"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Río Unilla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1" marR="91431"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825"/>
                        <a:buFont typeface="Arial"/>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del río </a:t>
                      </a:r>
                      <a:r>
                        <a:rPr lang="es-CO" sz="900" b="0" u="none" strike="noStrike" dirty="0" err="1">
                          <a:solidFill>
                            <a:schemeClr val="dk1"/>
                          </a:solidFill>
                          <a:latin typeface="Verdana" panose="020B0604030504040204" pitchFamily="34" charset="0"/>
                          <a:ea typeface="Verdana" panose="020B0604030504040204" pitchFamily="34" charset="0"/>
                          <a:cs typeface="Arial Narrow"/>
                          <a:sym typeface="Arial Narrow"/>
                        </a:rPr>
                        <a:t>Unilla</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y sus afluentes. Especial atención en el municipio</a:t>
                      </a:r>
                      <a:r>
                        <a:rPr lang="es-CO" sz="900" b="0" u="none" strike="noStrike" baseline="0" dirty="0">
                          <a:solidFill>
                            <a:schemeClr val="dk1"/>
                          </a:solidFill>
                          <a:latin typeface="Verdana" panose="020B0604030504040204" pitchFamily="34" charset="0"/>
                          <a:ea typeface="Verdana" panose="020B0604030504040204" pitchFamily="34" charset="0"/>
                          <a:cs typeface="Arial Narrow"/>
                          <a:sym typeface="Arial Narrow"/>
                        </a:rPr>
                        <a:t> de Calamar (Guaviare). </a:t>
                      </a:r>
                      <a:endParaRPr sz="900" dirty="0">
                        <a:latin typeface="Verdana" panose="020B0604030504040204" pitchFamily="34" charset="0"/>
                        <a:ea typeface="Verdana" panose="020B0604030504040204" pitchFamily="34" charset="0"/>
                      </a:endParaRPr>
                    </a:p>
                  </a:txBody>
                  <a:tcPr marL="91431" marR="91431"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02311374"/>
                  </a:ext>
                </a:extLst>
              </a:tr>
              <a:tr h="612000">
                <a:tc>
                  <a:txBody>
                    <a:bodyPr/>
                    <a:lstStyle/>
                    <a:p>
                      <a:pPr marL="0" marR="0" lvl="0" indent="0" algn="ctr" rtl="0">
                        <a:lnSpc>
                          <a:spcPct val="100000"/>
                        </a:lnSpc>
                        <a:spcBef>
                          <a:spcPts val="0"/>
                        </a:spcBef>
                        <a:spcAft>
                          <a:spcPts val="0"/>
                        </a:spcAft>
                        <a:buClr>
                          <a:schemeClr val="dk1"/>
                        </a:buClr>
                        <a:buSzPts val="1050"/>
                        <a:buFont typeface="Calibri"/>
                        <a:buNone/>
                      </a:pPr>
                      <a:endParaRPr sz="800" b="1"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6" marR="91436" marT="45719" marB="45719"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Vaupés</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1" marR="91431"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Río Itilla</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1" marR="91431"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825"/>
                        <a:buFont typeface="Arial"/>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del río Itilla y sus afluentes. Especial atención a los centros poblados del municipio</a:t>
                      </a:r>
                      <a:r>
                        <a:rPr lang="es-CO" sz="900" b="0" u="none" strike="noStrike" baseline="0" dirty="0">
                          <a:solidFill>
                            <a:schemeClr val="dk1"/>
                          </a:solidFill>
                          <a:latin typeface="Verdana" panose="020B0604030504040204" pitchFamily="34" charset="0"/>
                          <a:ea typeface="Verdana" panose="020B0604030504040204" pitchFamily="34" charset="0"/>
                          <a:cs typeface="Arial Narrow"/>
                          <a:sym typeface="Arial Narrow"/>
                        </a:rPr>
                        <a:t> de Calamar (Guaviare). </a:t>
                      </a:r>
                      <a:endParaRPr sz="900" dirty="0">
                        <a:latin typeface="Verdana" panose="020B0604030504040204" pitchFamily="34" charset="0"/>
                        <a:ea typeface="Verdana" panose="020B0604030504040204" pitchFamily="34" charset="0"/>
                      </a:endParaRPr>
                    </a:p>
                  </a:txBody>
                  <a:tcPr marL="91431" marR="91431"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54475227"/>
                  </a:ext>
                </a:extLst>
              </a:tr>
              <a:tr h="612000">
                <a:tc>
                  <a:txBody>
                    <a:bodyPr/>
                    <a:lstStyle/>
                    <a:p>
                      <a:pPr marL="0" marR="0" lvl="0" indent="0" algn="ctr" rtl="0">
                        <a:lnSpc>
                          <a:spcPct val="100000"/>
                        </a:lnSpc>
                        <a:spcBef>
                          <a:spcPts val="0"/>
                        </a:spcBef>
                        <a:spcAft>
                          <a:spcPts val="0"/>
                        </a:spcAft>
                        <a:buClr>
                          <a:schemeClr val="dk1"/>
                        </a:buClr>
                        <a:buSzPts val="1050"/>
                        <a:buFont typeface="Calibri"/>
                        <a:buNone/>
                      </a:pPr>
                      <a:endParaRPr sz="800" b="1"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6" marR="91436" marT="45719" marB="45719"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Vaupés</a:t>
                      </a:r>
                      <a:endParaRPr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30" marR="91430"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alta del río Vaupés</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30" marR="91430" marT="45737" marB="4573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Niveles altos del río Vaupés en la cuenca alta y probabilidad de crecientes súbitas en sus afluentes. Se recomienda especial atención a los municipios de Miraflores y Carurú; centros poblados como  la inspección Barranquillita en el municipio de Miraflores (Vaupés). </a:t>
                      </a:r>
                      <a:endParaRPr sz="900" b="0" u="none" strike="noStrike" dirty="0">
                        <a:latin typeface="Verdana" panose="020B0604030504040204" pitchFamily="34" charset="0"/>
                        <a:ea typeface="Verdana" panose="020B0604030504040204" pitchFamily="34" charset="0"/>
                        <a:cs typeface="Arial Narrow"/>
                        <a:sym typeface="Arial Narrow"/>
                      </a:endParaRPr>
                    </a:p>
                  </a:txBody>
                  <a:tcPr marL="91430" marR="91430" marT="45737" marB="4573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59465010"/>
                  </a:ext>
                </a:extLst>
              </a:tr>
            </a:tbl>
          </a:graphicData>
        </a:graphic>
      </p:graphicFrame>
      <p:sp>
        <p:nvSpPr>
          <p:cNvPr id="16" name="Google Shape;3036;p14">
            <a:extLst>
              <a:ext uri="{FF2B5EF4-FFF2-40B4-BE49-F238E27FC236}">
                <a16:creationId xmlns:a16="http://schemas.microsoft.com/office/drawing/2014/main" id="{0CEF21EF-73D7-0F93-98D3-B346A359450F}"/>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0"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04 de septiembre de 2025 18:00 HLC</a:t>
            </a:r>
          </a:p>
        </p:txBody>
      </p:sp>
      <p:sp>
        <p:nvSpPr>
          <p:cNvPr id="7" name="Google Shape;347;p9" descr="Recurso 25.png">
            <a:extLst>
              <a:ext uri="{FF2B5EF4-FFF2-40B4-BE49-F238E27FC236}">
                <a16:creationId xmlns:a16="http://schemas.microsoft.com/office/drawing/2014/main" id="{E3432FC4-9432-912D-6F6A-F6EF70DBF67E}"/>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4" name="Google Shape;353;p9" descr="Recurso 37.png">
            <a:extLst>
              <a:ext uri="{FF2B5EF4-FFF2-40B4-BE49-F238E27FC236}">
                <a16:creationId xmlns:a16="http://schemas.microsoft.com/office/drawing/2014/main" id="{192E57C4-3DBA-2A23-A397-B1EE139E70C0}"/>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9" name="Google Shape;353;p9" descr="Recurso 37.png">
            <a:extLst>
              <a:ext uri="{FF2B5EF4-FFF2-40B4-BE49-F238E27FC236}">
                <a16:creationId xmlns:a16="http://schemas.microsoft.com/office/drawing/2014/main" id="{A0EA3A75-D397-FBFD-83EE-DBE77DFBB47F}"/>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7" name="Google Shape;348;p9">
            <a:extLst>
              <a:ext uri="{FF2B5EF4-FFF2-40B4-BE49-F238E27FC236}">
                <a16:creationId xmlns:a16="http://schemas.microsoft.com/office/drawing/2014/main" id="{50FAB6A7-CFFE-6C2A-1BB3-F42FBE523F00}"/>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oogle Shape;349;p9">
            <a:extLst>
              <a:ext uri="{FF2B5EF4-FFF2-40B4-BE49-F238E27FC236}">
                <a16:creationId xmlns:a16="http://schemas.microsoft.com/office/drawing/2014/main" id="{11A3220C-3950-0E56-A2F5-B50B1564CEAA}"/>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oogle Shape;350;p9">
            <a:extLst>
              <a:ext uri="{FF2B5EF4-FFF2-40B4-BE49-F238E27FC236}">
                <a16:creationId xmlns:a16="http://schemas.microsoft.com/office/drawing/2014/main" id="{28FEDE73-0AE5-C082-BF38-A2C52CD4170C}"/>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oogle Shape;351;p9" descr="Recurso 32.png">
            <a:extLst>
              <a:ext uri="{FF2B5EF4-FFF2-40B4-BE49-F238E27FC236}">
                <a16:creationId xmlns:a16="http://schemas.microsoft.com/office/drawing/2014/main" id="{56E18DF6-7CE6-0500-4A19-E1650E357985}"/>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oogle Shape;352;p9">
            <a:extLst>
              <a:ext uri="{FF2B5EF4-FFF2-40B4-BE49-F238E27FC236}">
                <a16:creationId xmlns:a16="http://schemas.microsoft.com/office/drawing/2014/main" id="{9B41059E-8C1C-B4E2-559D-918FDA745FF2}"/>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Google Shape;354;p9" descr="Recurso 31.png">
            <a:extLst>
              <a:ext uri="{FF2B5EF4-FFF2-40B4-BE49-F238E27FC236}">
                <a16:creationId xmlns:a16="http://schemas.microsoft.com/office/drawing/2014/main" id="{0C31FB78-D548-9C3A-0EA4-D8F181811A0D}"/>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Google Shape;158;p1" descr="Recurso 37.png">
            <a:extLst>
              <a:ext uri="{FF2B5EF4-FFF2-40B4-BE49-F238E27FC236}">
                <a16:creationId xmlns:a16="http://schemas.microsoft.com/office/drawing/2014/main" id="{BC39B4A6-C663-490C-D097-9B9A036B39A3}"/>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b="18539"/>
          <a:stretch>
            <a:fillRect/>
          </a:stretch>
        </p:blipFill>
        <p:spPr bwMode="auto">
          <a:xfrm>
            <a:off x="-493514" y="1122152"/>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Google Shape;357;p9">
            <a:extLst>
              <a:ext uri="{FF2B5EF4-FFF2-40B4-BE49-F238E27FC236}">
                <a16:creationId xmlns:a16="http://schemas.microsoft.com/office/drawing/2014/main" id="{5F6B53A7-33D6-A0F0-6154-4164A37EC57C}"/>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8885" y="523154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Google Shape;150;p1" descr="Recurso 25.png">
            <a:extLst>
              <a:ext uri="{FF2B5EF4-FFF2-40B4-BE49-F238E27FC236}">
                <a16:creationId xmlns:a16="http://schemas.microsoft.com/office/drawing/2014/main" id="{39DF0552-110F-65FC-9DF7-7B0AF5AC7261}"/>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8566" y="4645031"/>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Google Shape;150;p1" descr="Recurso 25.png">
            <a:extLst>
              <a:ext uri="{FF2B5EF4-FFF2-40B4-BE49-F238E27FC236}">
                <a16:creationId xmlns:a16="http://schemas.microsoft.com/office/drawing/2014/main" id="{018B9352-C871-9F84-C143-BEF90219B8E4}"/>
              </a:ext>
            </a:extLst>
          </p:cNvPr>
          <p:cNvPicPr preferRelativeResize="0">
            <a:picLocks noChangeAspect="1" noChangeArrowheads="1"/>
          </p:cNvPicPr>
          <p:nvPr/>
        </p:nvPicPr>
        <p:blipFill>
          <a:blip r:embed="rId13" cstate="print">
            <a:extLst>
              <a:ext uri="{BEBA8EAE-BF5A-486C-A8C5-ECC9F3942E4B}">
                <a14:imgProps xmlns:a14="http://schemas.microsoft.com/office/drawing/2010/main">
                  <a14:imgLayer r:embed="rId14">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8566"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Google Shape;934;p22" descr="Recurso 39.png">
            <a:extLst>
              <a:ext uri="{FF2B5EF4-FFF2-40B4-BE49-F238E27FC236}">
                <a16:creationId xmlns:a16="http://schemas.microsoft.com/office/drawing/2014/main" id="{1450A5D7-2667-4DF2-D99D-2701E8B5D243}"/>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358;p9">
            <a:extLst>
              <a:ext uri="{FF2B5EF4-FFF2-40B4-BE49-F238E27FC236}">
                <a16:creationId xmlns:a16="http://schemas.microsoft.com/office/drawing/2014/main" id="{896AFFC4-D823-3672-D866-39B0069EE683}"/>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50876" y="5881026"/>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57;p9">
            <a:extLst>
              <a:ext uri="{FF2B5EF4-FFF2-40B4-BE49-F238E27FC236}">
                <a16:creationId xmlns:a16="http://schemas.microsoft.com/office/drawing/2014/main" id="{1E2A0D57-B9A8-055E-44F5-F292E6B8F774}"/>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5587483" y="4438958"/>
            <a:ext cx="48536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57;p9">
            <a:extLst>
              <a:ext uri="{FF2B5EF4-FFF2-40B4-BE49-F238E27FC236}">
                <a16:creationId xmlns:a16="http://schemas.microsoft.com/office/drawing/2014/main" id="{690AA9D4-356F-729A-23D2-632CDED84011}"/>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5587483" y="3085239"/>
            <a:ext cx="48536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158;p1" descr="Recurso 37.png">
            <a:extLst>
              <a:ext uri="{FF2B5EF4-FFF2-40B4-BE49-F238E27FC236}">
                <a16:creationId xmlns:a16="http://schemas.microsoft.com/office/drawing/2014/main" id="{8805B7FA-C405-E293-D08D-88E234722EAC}"/>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b="18539"/>
          <a:stretch>
            <a:fillRect/>
          </a:stretch>
        </p:blipFill>
        <p:spPr bwMode="auto">
          <a:xfrm>
            <a:off x="2399960" y="2435779"/>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158;p1" descr="Recurso 37.png">
            <a:extLst>
              <a:ext uri="{FF2B5EF4-FFF2-40B4-BE49-F238E27FC236}">
                <a16:creationId xmlns:a16="http://schemas.microsoft.com/office/drawing/2014/main" id="{D830A08D-1686-3671-8FF0-FA6588F213BD}"/>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b="18539"/>
          <a:stretch>
            <a:fillRect/>
          </a:stretch>
        </p:blipFill>
        <p:spPr bwMode="auto">
          <a:xfrm>
            <a:off x="2798511" y="2664488"/>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357;p9">
            <a:extLst>
              <a:ext uri="{FF2B5EF4-FFF2-40B4-BE49-F238E27FC236}">
                <a16:creationId xmlns:a16="http://schemas.microsoft.com/office/drawing/2014/main" id="{8C5296D8-D273-9DAF-A7DA-43CF35A24ACA}"/>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5587483" y="3723388"/>
            <a:ext cx="48536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2340476"/>
      </p:ext>
    </p:extLst>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A9C5D6-63B1-29B4-04F0-CCFC750D36CF}"/>
            </a:ext>
          </a:extLst>
        </p:cNvPr>
        <p:cNvGrpSpPr/>
        <p:nvPr/>
      </p:nvGrpSpPr>
      <p:grpSpPr>
        <a:xfrm>
          <a:off x="0" y="0"/>
          <a:ext cx="0" cy="0"/>
          <a:chOff x="0" y="0"/>
          <a:chExt cx="0" cy="0"/>
        </a:xfrm>
      </p:grpSpPr>
      <p:pic>
        <p:nvPicPr>
          <p:cNvPr id="369666" name="Google Shape;7439;p316">
            <a:extLst>
              <a:ext uri="{FF2B5EF4-FFF2-40B4-BE49-F238E27FC236}">
                <a16:creationId xmlns:a16="http://schemas.microsoft.com/office/drawing/2014/main" id="{432E0D50-6EA6-0AC9-2EBC-B27529119B30}"/>
              </a:ext>
            </a:extLst>
          </p:cNvPr>
          <p:cNvPicPr preferRelativeResize="0">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79624" y="1766659"/>
            <a:ext cx="5324475" cy="4114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oogle Shape;3394;p29">
            <a:extLst>
              <a:ext uri="{FF2B5EF4-FFF2-40B4-BE49-F238E27FC236}">
                <a16:creationId xmlns:a16="http://schemas.microsoft.com/office/drawing/2014/main" id="{C8BED222-D590-AD6B-03B7-86DE1A450FBC}"/>
              </a:ext>
            </a:extLst>
          </p:cNvPr>
          <p:cNvGraphicFramePr/>
          <p:nvPr>
            <p:extLst>
              <p:ext uri="{D42A27DB-BD31-4B8C-83A1-F6EECF244321}">
                <p14:modId xmlns:p14="http://schemas.microsoft.com/office/powerpoint/2010/main" val="2366890563"/>
              </p:ext>
            </p:extLst>
          </p:nvPr>
        </p:nvGraphicFramePr>
        <p:xfrm>
          <a:off x="5474968" y="2115878"/>
          <a:ext cx="6546350" cy="3172196"/>
        </p:xfrm>
        <a:graphic>
          <a:graphicData uri="http://schemas.openxmlformats.org/drawingml/2006/table">
            <a:tbl>
              <a:tblPr>
                <a:noFill/>
              </a:tblPr>
              <a:tblGrid>
                <a:gridCol w="682920">
                  <a:extLst>
                    <a:ext uri="{9D8B030D-6E8A-4147-A177-3AD203B41FA5}">
                      <a16:colId xmlns:a16="http://schemas.microsoft.com/office/drawing/2014/main" val="20000"/>
                    </a:ext>
                  </a:extLst>
                </a:gridCol>
                <a:gridCol w="1081295">
                  <a:extLst>
                    <a:ext uri="{9D8B030D-6E8A-4147-A177-3AD203B41FA5}">
                      <a16:colId xmlns:a16="http://schemas.microsoft.com/office/drawing/2014/main" val="20001"/>
                    </a:ext>
                  </a:extLst>
                </a:gridCol>
                <a:gridCol w="1242544">
                  <a:extLst>
                    <a:ext uri="{9D8B030D-6E8A-4147-A177-3AD203B41FA5}">
                      <a16:colId xmlns:a16="http://schemas.microsoft.com/office/drawing/2014/main" val="20002"/>
                    </a:ext>
                  </a:extLst>
                </a:gridCol>
                <a:gridCol w="3539591">
                  <a:extLst>
                    <a:ext uri="{9D8B030D-6E8A-4147-A177-3AD203B41FA5}">
                      <a16:colId xmlns:a16="http://schemas.microsoft.com/office/drawing/2014/main" val="20003"/>
                    </a:ext>
                  </a:extLst>
                </a:gridCol>
              </a:tblGrid>
              <a:tr h="46761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p>
                  </a:txBody>
                  <a:tcPr marL="91439" marR="91439" marT="45709" marB="45709" anchor="ctr">
                    <a:lnL w="12700" cap="flat" cmpd="sng" algn="ctr">
                      <a:solidFill>
                        <a:schemeClr val="accent1"/>
                      </a:solidFill>
                      <a:prstDash val="solid"/>
                      <a:round/>
                      <a:headEnd type="none" w="med" len="med"/>
                      <a:tailEnd type="none" w="med" len="med"/>
                    </a:lnL>
                    <a:lnR w="9525" cap="flat" cmpd="sng">
                      <a:solidFill>
                        <a:srgbClr val="000000">
                          <a:alpha val="0"/>
                        </a:srgbClr>
                      </a:solidFill>
                      <a:prstDash val="solid"/>
                      <a:round/>
                      <a:headEnd type="none" w="sm" len="sm"/>
                      <a:tailEnd type="none" w="sm" len="sm"/>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a:solidFill>
                            <a:schemeClr val="lt1"/>
                          </a:solidFill>
                          <a:latin typeface="Verdana"/>
                          <a:ea typeface="Verdana"/>
                          <a:cs typeface="Verdana"/>
                          <a:sym typeface="Verdana"/>
                        </a:rPr>
                        <a:t>Subzona o </a:t>
                      </a: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a:solidFill>
                            <a:schemeClr val="lt1"/>
                          </a:solidFill>
                          <a:latin typeface="Verdana"/>
                          <a:ea typeface="Verdana"/>
                          <a:cs typeface="Verdana"/>
                          <a:sym typeface="Verdana"/>
                        </a:rPr>
                        <a:t>Cuenca Hidrográfica</a:t>
                      </a: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ES" sz="900" b="1" u="none" strike="noStrike" cap="none" dirty="0">
                          <a:solidFill>
                            <a:schemeClr val="lt1"/>
                          </a:solidFill>
                          <a:latin typeface="Verdana"/>
                          <a:ea typeface="Verdana"/>
                          <a:cs typeface="Verdana"/>
                          <a:sym typeface="Verdana"/>
                        </a:rPr>
                        <a:t>Descripción de la alerta hidrológica</a:t>
                      </a: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0000"/>
                        </a:lnSpc>
                        <a:spcBef>
                          <a:spcPts val="0"/>
                        </a:spcBef>
                        <a:spcAft>
                          <a:spcPts val="0"/>
                        </a:spcAft>
                        <a:buClr>
                          <a:schemeClr val="dk1"/>
                        </a:buClr>
                        <a:buSzPts val="1050"/>
                        <a:buFont typeface="Calibri"/>
                        <a:buNone/>
                      </a:pPr>
                      <a:endParaRPr sz="800" b="1"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6" marR="91436" marT="45719" marB="45719"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Caguán</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5" marR="91445" marT="45680" marB="456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Alto Caguán</a:t>
                      </a:r>
                      <a:endParaRPr sz="900" dirty="0">
                        <a:latin typeface="Verdana" panose="020B0604030504040204" pitchFamily="34" charset="0"/>
                        <a:ea typeface="Verdana" panose="020B0604030504040204" pitchFamily="34" charset="0"/>
                      </a:endParaRPr>
                    </a:p>
                  </a:txBody>
                  <a:tcPr marL="91445" marR="91445" marT="45680" marB="4568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r>
                        <a:rPr lang="es-CO" sz="900" b="0" u="none" dirty="0">
                          <a:latin typeface="Verdana" panose="020B0604030504040204" pitchFamily="34" charset="0"/>
                          <a:ea typeface="Verdana" panose="020B0604030504040204" pitchFamily="34" charset="0"/>
                          <a:cs typeface="Arial Narrow"/>
                          <a:sym typeface="Arial Narrow"/>
                        </a:rPr>
                        <a:t>Probabilidad de crecientes súbitas en el Alto Caguán y sus afluentes. Se recomienda especial atención en los municipios de San Vicente del Caguán y  Puerto Betania. (Caquetá). </a:t>
                      </a:r>
                    </a:p>
                  </a:txBody>
                  <a:tcPr marL="91445" marR="91445" marT="45680" marB="45680"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02311374"/>
                  </a:ext>
                </a:extLst>
              </a:tr>
              <a:tr h="612000">
                <a:tc>
                  <a:txBody>
                    <a:bodyPr/>
                    <a:lstStyle/>
                    <a:p>
                      <a:pPr marL="0" marR="0" lvl="0" indent="0" algn="ctr" rtl="0">
                        <a:lnSpc>
                          <a:spcPct val="100000"/>
                        </a:lnSpc>
                        <a:spcBef>
                          <a:spcPts val="0"/>
                        </a:spcBef>
                        <a:spcAft>
                          <a:spcPts val="0"/>
                        </a:spcAft>
                        <a:buClr>
                          <a:schemeClr val="dk1"/>
                        </a:buClr>
                        <a:buSzPts val="1050"/>
                        <a:buFont typeface="Calibri"/>
                        <a:buNone/>
                      </a:pPr>
                      <a:endParaRPr sz="800" b="1"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6" marR="91436" marT="45719" marB="45719"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Caguán</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5" marR="91445" marT="45757" marB="4575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Guayas</a:t>
                      </a:r>
                      <a:endParaRPr sz="900" dirty="0">
                        <a:latin typeface="Verdana" panose="020B0604030504040204" pitchFamily="34" charset="0"/>
                        <a:ea typeface="Verdana" panose="020B0604030504040204" pitchFamily="34" charset="0"/>
                      </a:endParaRPr>
                    </a:p>
                  </a:txBody>
                  <a:tcPr marL="91445" marR="91445" marT="45757" marB="45757"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Guayas y sus afluentes (aportante al río Caquetá). Se recomienda especial atención a la altura de los municipios de Paujil, Puerto Rico y </a:t>
                      </a:r>
                      <a:r>
                        <a:rPr lang="es-CO" sz="900" u="none" strike="noStrike" dirty="0">
                          <a:latin typeface="Verdana" panose="020B0604030504040204" pitchFamily="34" charset="0"/>
                          <a:ea typeface="Verdana" panose="020B0604030504040204" pitchFamily="34" charset="0"/>
                          <a:cs typeface="Arial Narrow"/>
                          <a:sym typeface="Arial Narrow"/>
                        </a:rPr>
                        <a:t>El Doncello (Caquetá)</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 </a:t>
                      </a:r>
                      <a:endParaRPr sz="900" dirty="0">
                        <a:latin typeface="Verdana" panose="020B0604030504040204" pitchFamily="34" charset="0"/>
                        <a:ea typeface="Verdana" panose="020B0604030504040204" pitchFamily="34" charset="0"/>
                      </a:endParaRPr>
                    </a:p>
                  </a:txBody>
                  <a:tcPr marL="91445" marR="91445" marT="45757" marB="45757"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454475227"/>
                  </a:ext>
                </a:extLst>
              </a:tr>
              <a:tr h="612000">
                <a:tc>
                  <a:txBody>
                    <a:bodyPr/>
                    <a:lstStyle/>
                    <a:p>
                      <a:pPr marL="0" marR="0" lvl="0" indent="0" algn="ctr" rtl="0">
                        <a:lnSpc>
                          <a:spcPct val="100000"/>
                        </a:lnSpc>
                        <a:spcBef>
                          <a:spcPts val="0"/>
                        </a:spcBef>
                        <a:spcAft>
                          <a:spcPts val="0"/>
                        </a:spcAft>
                        <a:buClr>
                          <a:schemeClr val="dk1"/>
                        </a:buClr>
                        <a:buSzPts val="1050"/>
                        <a:buFont typeface="Calibri"/>
                        <a:buNone/>
                      </a:pPr>
                      <a:endParaRPr sz="800" b="1"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6" marR="91436" marT="45719" marB="45719"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Caquetá</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72" marB="4567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Orteguaza</a:t>
                      </a:r>
                      <a:endParaRPr sz="900" dirty="0">
                        <a:latin typeface="Verdana" panose="020B0604030504040204" pitchFamily="34" charset="0"/>
                        <a:ea typeface="Verdana" panose="020B0604030504040204" pitchFamily="34" charset="0"/>
                      </a:endParaRPr>
                    </a:p>
                  </a:txBody>
                  <a:tcPr marL="91448" marR="91448" marT="45672" marB="4567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Noto Sans Symbols"/>
                        <a:buNone/>
                        <a:tabLst/>
                        <a:defRPr/>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Orteguaza y sus afluentes, los ríos Caraño y Hacha en el piedemonte caqueteño, a la altura del municipio de Florencia (Caquetá) y río Bodoquero. Se recomienda especial atención en las ciudades de Florencia, Morelia y Paujil. </a:t>
                      </a:r>
                      <a:endParaRPr lang="es-CO" sz="900" b="0" dirty="0"/>
                    </a:p>
                  </a:txBody>
                  <a:tcPr marL="91448" marR="91448" marT="45672" marB="4567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59465010"/>
                  </a:ext>
                </a:extLst>
              </a:tr>
              <a:tr h="612000">
                <a:tc>
                  <a:txBody>
                    <a:bodyPr/>
                    <a:lstStyle/>
                    <a:p>
                      <a:pPr marL="0" marR="0" lvl="0" indent="0" algn="ctr" rtl="0">
                        <a:lnSpc>
                          <a:spcPct val="100000"/>
                        </a:lnSpc>
                        <a:spcBef>
                          <a:spcPts val="0"/>
                        </a:spcBef>
                        <a:spcAft>
                          <a:spcPts val="0"/>
                        </a:spcAft>
                        <a:buClr>
                          <a:schemeClr val="dk1"/>
                        </a:buClr>
                        <a:buSzPts val="1050"/>
                        <a:buFont typeface="Calibri"/>
                        <a:buNone/>
                      </a:pPr>
                      <a:endParaRPr sz="800" b="1"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6" marR="91436" marT="45719" marB="45719"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Caquetá</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48" marR="91448" marT="45672" marB="4567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del río Pescado</a:t>
                      </a:r>
                      <a:endParaRPr sz="900" dirty="0">
                        <a:latin typeface="Verdana" panose="020B0604030504040204" pitchFamily="34" charset="0"/>
                        <a:ea typeface="Verdana" panose="020B0604030504040204" pitchFamily="34" charset="0"/>
                      </a:endParaRPr>
                    </a:p>
                  </a:txBody>
                  <a:tcPr marL="91448" marR="91448" marT="45672" marB="45672"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Probabilidad de crecientes súbitas en el río Pescado y sus afluentes, a la altura del municipio de Albania, Belén de los Andaquíes y Valparaíso (Caquetá). </a:t>
                      </a:r>
                    </a:p>
                  </a:txBody>
                  <a:tcPr marL="91448" marR="91448" marT="45672" marB="45672"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39929429"/>
                  </a:ext>
                </a:extLst>
              </a:tr>
            </a:tbl>
          </a:graphicData>
        </a:graphic>
      </p:graphicFrame>
      <p:sp>
        <p:nvSpPr>
          <p:cNvPr id="16" name="Google Shape;3036;p14">
            <a:extLst>
              <a:ext uri="{FF2B5EF4-FFF2-40B4-BE49-F238E27FC236}">
                <a16:creationId xmlns:a16="http://schemas.microsoft.com/office/drawing/2014/main" id="{375D9785-2E28-EDBD-E33F-626D56A46FB6}"/>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0"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04 de septiembre de 2025 18:00 HLC</a:t>
            </a:r>
          </a:p>
        </p:txBody>
      </p:sp>
      <p:sp>
        <p:nvSpPr>
          <p:cNvPr id="7" name="Google Shape;347;p9" descr="Recurso 25.png">
            <a:extLst>
              <a:ext uri="{FF2B5EF4-FFF2-40B4-BE49-F238E27FC236}">
                <a16:creationId xmlns:a16="http://schemas.microsoft.com/office/drawing/2014/main" id="{41606C58-BC46-260B-91D5-217C3F8C3E37}"/>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4" name="Google Shape;353;p9" descr="Recurso 37.png">
            <a:extLst>
              <a:ext uri="{FF2B5EF4-FFF2-40B4-BE49-F238E27FC236}">
                <a16:creationId xmlns:a16="http://schemas.microsoft.com/office/drawing/2014/main" id="{7F2E7134-1E5D-288B-874C-08621CC6C280}"/>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9" name="Google Shape;353;p9" descr="Recurso 37.png">
            <a:extLst>
              <a:ext uri="{FF2B5EF4-FFF2-40B4-BE49-F238E27FC236}">
                <a16:creationId xmlns:a16="http://schemas.microsoft.com/office/drawing/2014/main" id="{E9D280DE-69D6-D3EF-4CDD-ED7A980370F8}"/>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7" name="Google Shape;348;p9">
            <a:extLst>
              <a:ext uri="{FF2B5EF4-FFF2-40B4-BE49-F238E27FC236}">
                <a16:creationId xmlns:a16="http://schemas.microsoft.com/office/drawing/2014/main" id="{3C273CDC-863A-8E82-3CFB-776C4A454242}"/>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oogle Shape;349;p9">
            <a:extLst>
              <a:ext uri="{FF2B5EF4-FFF2-40B4-BE49-F238E27FC236}">
                <a16:creationId xmlns:a16="http://schemas.microsoft.com/office/drawing/2014/main" id="{37BAA1BE-A136-AAE1-25B0-A5A8294A171F}"/>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oogle Shape;350;p9">
            <a:extLst>
              <a:ext uri="{FF2B5EF4-FFF2-40B4-BE49-F238E27FC236}">
                <a16:creationId xmlns:a16="http://schemas.microsoft.com/office/drawing/2014/main" id="{F9E109B8-1543-3FDC-203F-A8041D3C8A7D}"/>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oogle Shape;351;p9" descr="Recurso 32.png">
            <a:extLst>
              <a:ext uri="{FF2B5EF4-FFF2-40B4-BE49-F238E27FC236}">
                <a16:creationId xmlns:a16="http://schemas.microsoft.com/office/drawing/2014/main" id="{3BC61E17-6E51-F8CE-FB01-29FD59B52E46}"/>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oogle Shape;352;p9">
            <a:extLst>
              <a:ext uri="{FF2B5EF4-FFF2-40B4-BE49-F238E27FC236}">
                <a16:creationId xmlns:a16="http://schemas.microsoft.com/office/drawing/2014/main" id="{46292EE1-5985-2EA2-E127-752594279E88}"/>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Google Shape;354;p9" descr="Recurso 31.png">
            <a:extLst>
              <a:ext uri="{FF2B5EF4-FFF2-40B4-BE49-F238E27FC236}">
                <a16:creationId xmlns:a16="http://schemas.microsoft.com/office/drawing/2014/main" id="{C41F12A5-6084-F9BA-9E42-E1C65F52B47C}"/>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Google Shape;158;p1" descr="Recurso 37.png">
            <a:extLst>
              <a:ext uri="{FF2B5EF4-FFF2-40B4-BE49-F238E27FC236}">
                <a16:creationId xmlns:a16="http://schemas.microsoft.com/office/drawing/2014/main" id="{617CDD51-43A7-0847-F1A6-E1EADFE6DB6A}"/>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b="18539"/>
          <a:stretch>
            <a:fillRect/>
          </a:stretch>
        </p:blipFill>
        <p:spPr bwMode="auto">
          <a:xfrm>
            <a:off x="-493514" y="1122152"/>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Google Shape;357;p9">
            <a:extLst>
              <a:ext uri="{FF2B5EF4-FFF2-40B4-BE49-F238E27FC236}">
                <a16:creationId xmlns:a16="http://schemas.microsoft.com/office/drawing/2014/main" id="{53034A1B-F7FC-A0CE-8AE3-F46875E02A59}"/>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8885" y="523154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Google Shape;150;p1" descr="Recurso 25.png">
            <a:extLst>
              <a:ext uri="{FF2B5EF4-FFF2-40B4-BE49-F238E27FC236}">
                <a16:creationId xmlns:a16="http://schemas.microsoft.com/office/drawing/2014/main" id="{CE86E20E-BAE2-7FB8-4A9E-F68F89414DA6}"/>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8566" y="4645031"/>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Google Shape;150;p1" descr="Recurso 25.png">
            <a:extLst>
              <a:ext uri="{FF2B5EF4-FFF2-40B4-BE49-F238E27FC236}">
                <a16:creationId xmlns:a16="http://schemas.microsoft.com/office/drawing/2014/main" id="{EC1317D5-8271-0849-1BB7-3042841B7A3B}"/>
              </a:ext>
            </a:extLst>
          </p:cNvPr>
          <p:cNvPicPr preferRelativeResize="0">
            <a:picLocks noChangeAspect="1" noChangeArrowheads="1"/>
          </p:cNvPicPr>
          <p:nvPr/>
        </p:nvPicPr>
        <p:blipFill>
          <a:blip r:embed="rId13" cstate="print">
            <a:extLst>
              <a:ext uri="{BEBA8EAE-BF5A-486C-A8C5-ECC9F3942E4B}">
                <a14:imgProps xmlns:a14="http://schemas.microsoft.com/office/drawing/2010/main">
                  <a14:imgLayer r:embed="rId14">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8566"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Google Shape;934;p22" descr="Recurso 39.png">
            <a:extLst>
              <a:ext uri="{FF2B5EF4-FFF2-40B4-BE49-F238E27FC236}">
                <a16:creationId xmlns:a16="http://schemas.microsoft.com/office/drawing/2014/main" id="{79B0F7D6-E87C-EFCE-8E29-42F9365AB91D}"/>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358;p9">
            <a:extLst>
              <a:ext uri="{FF2B5EF4-FFF2-40B4-BE49-F238E27FC236}">
                <a16:creationId xmlns:a16="http://schemas.microsoft.com/office/drawing/2014/main" id="{5B41B187-727D-7352-A4EC-9A74DABD83D4}"/>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50876" y="5881026"/>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Google Shape;357;p9">
            <a:extLst>
              <a:ext uri="{FF2B5EF4-FFF2-40B4-BE49-F238E27FC236}">
                <a16:creationId xmlns:a16="http://schemas.microsoft.com/office/drawing/2014/main" id="{93E17768-4053-6BF5-CA51-A65C5D0B7DB9}"/>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5587483" y="4024509"/>
            <a:ext cx="485362" cy="472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Google Shape;357;p9">
            <a:extLst>
              <a:ext uri="{FF2B5EF4-FFF2-40B4-BE49-F238E27FC236}">
                <a16:creationId xmlns:a16="http://schemas.microsoft.com/office/drawing/2014/main" id="{D6289197-C6EE-8791-9BAC-2FBBD0B9BA55}"/>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5587483" y="2670711"/>
            <a:ext cx="48536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Google Shape;158;p1" descr="Recurso 37.png">
            <a:extLst>
              <a:ext uri="{FF2B5EF4-FFF2-40B4-BE49-F238E27FC236}">
                <a16:creationId xmlns:a16="http://schemas.microsoft.com/office/drawing/2014/main" id="{7EB25BC4-2A2D-6EDE-CD80-C76ADF977989}"/>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b="18539"/>
          <a:stretch>
            <a:fillRect/>
          </a:stretch>
        </p:blipFill>
        <p:spPr bwMode="auto">
          <a:xfrm>
            <a:off x="1288258" y="2365661"/>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Google Shape;158;p1" descr="Recurso 37.png">
            <a:extLst>
              <a:ext uri="{FF2B5EF4-FFF2-40B4-BE49-F238E27FC236}">
                <a16:creationId xmlns:a16="http://schemas.microsoft.com/office/drawing/2014/main" id="{3230F554-24E9-8062-1F00-F3F6D1E98AF7}"/>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b="18539"/>
          <a:stretch>
            <a:fillRect/>
          </a:stretch>
        </p:blipFill>
        <p:spPr bwMode="auto">
          <a:xfrm>
            <a:off x="1146774" y="2761363"/>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Google Shape;357;p9">
            <a:extLst>
              <a:ext uri="{FF2B5EF4-FFF2-40B4-BE49-F238E27FC236}">
                <a16:creationId xmlns:a16="http://schemas.microsoft.com/office/drawing/2014/main" id="{2C8F3635-4A72-B2CC-4E3C-EB34B107CE50}"/>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5587483" y="3308860"/>
            <a:ext cx="48536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Google Shape;357;p9">
            <a:extLst>
              <a:ext uri="{FF2B5EF4-FFF2-40B4-BE49-F238E27FC236}">
                <a16:creationId xmlns:a16="http://schemas.microsoft.com/office/drawing/2014/main" id="{0DA9AC1B-2CBA-75DF-BF63-81CF2FB426A2}"/>
              </a:ext>
            </a:extLst>
          </p:cNvPr>
          <p:cNvPicPr preferRelativeResize="0">
            <a:picLocks noChangeAspect="1" noChangeArrowheads="1"/>
          </p:cNvPicPr>
          <p:nvPr/>
        </p:nvPicPr>
        <p:blipFill>
          <a:blip r:embed="rId19">
            <a:extLst>
              <a:ext uri="{28A0092B-C50C-407E-A947-70E740481C1C}">
                <a14:useLocalDpi xmlns:a14="http://schemas.microsoft.com/office/drawing/2010/main" val="0"/>
              </a:ext>
            </a:extLst>
          </a:blip>
          <a:srcRect/>
          <a:stretch/>
        </p:blipFill>
        <p:spPr bwMode="auto">
          <a:xfrm>
            <a:off x="5593403" y="4732061"/>
            <a:ext cx="467683" cy="4503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158;p1" descr="Recurso 37.png">
            <a:extLst>
              <a:ext uri="{FF2B5EF4-FFF2-40B4-BE49-F238E27FC236}">
                <a16:creationId xmlns:a16="http://schemas.microsoft.com/office/drawing/2014/main" id="{236A8FFA-FE38-D9BC-005E-7374A7F0278E}"/>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b="18539"/>
          <a:stretch>
            <a:fillRect/>
          </a:stretch>
        </p:blipFill>
        <p:spPr bwMode="auto">
          <a:xfrm>
            <a:off x="849303" y="2761363"/>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Google Shape;158;p1" descr="Recurso 37.png">
            <a:extLst>
              <a:ext uri="{FF2B5EF4-FFF2-40B4-BE49-F238E27FC236}">
                <a16:creationId xmlns:a16="http://schemas.microsoft.com/office/drawing/2014/main" id="{D014CF91-2C34-F76A-28DA-BD5CE3C77FC8}"/>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b="18539"/>
          <a:stretch>
            <a:fillRect/>
          </a:stretch>
        </p:blipFill>
        <p:spPr bwMode="auto">
          <a:xfrm>
            <a:off x="1445475" y="2077661"/>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174748"/>
      </p:ext>
    </p:extLst>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38E21-3EE6-265A-0BE2-597E833FF954}"/>
            </a:ext>
          </a:extLst>
        </p:cNvPr>
        <p:cNvGrpSpPr/>
        <p:nvPr/>
      </p:nvGrpSpPr>
      <p:grpSpPr>
        <a:xfrm>
          <a:off x="0" y="0"/>
          <a:ext cx="0" cy="0"/>
          <a:chOff x="0" y="0"/>
          <a:chExt cx="0" cy="0"/>
        </a:xfrm>
      </p:grpSpPr>
      <p:pic>
        <p:nvPicPr>
          <p:cNvPr id="369666" name="Google Shape;7439;p316">
            <a:extLst>
              <a:ext uri="{FF2B5EF4-FFF2-40B4-BE49-F238E27FC236}">
                <a16:creationId xmlns:a16="http://schemas.microsoft.com/office/drawing/2014/main" id="{23B52543-3C27-955E-3CF0-7792DD527140}"/>
              </a:ext>
            </a:extLst>
          </p:cNvPr>
          <p:cNvPicPr preferRelativeResize="0">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79624" y="1766659"/>
            <a:ext cx="5324475" cy="4114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3" name="Google Shape;3394;p29">
            <a:extLst>
              <a:ext uri="{FF2B5EF4-FFF2-40B4-BE49-F238E27FC236}">
                <a16:creationId xmlns:a16="http://schemas.microsoft.com/office/drawing/2014/main" id="{4E34AAB7-8C11-13E7-E3F9-9F5C28A4718A}"/>
              </a:ext>
            </a:extLst>
          </p:cNvPr>
          <p:cNvGraphicFramePr/>
          <p:nvPr>
            <p:extLst>
              <p:ext uri="{D42A27DB-BD31-4B8C-83A1-F6EECF244321}">
                <p14:modId xmlns:p14="http://schemas.microsoft.com/office/powerpoint/2010/main" val="1622267193"/>
              </p:ext>
            </p:extLst>
          </p:nvPr>
        </p:nvGraphicFramePr>
        <p:xfrm>
          <a:off x="5570217" y="1982528"/>
          <a:ext cx="6421758" cy="3520282"/>
        </p:xfrm>
        <a:graphic>
          <a:graphicData uri="http://schemas.openxmlformats.org/drawingml/2006/table">
            <a:tbl>
              <a:tblPr>
                <a:noFill/>
              </a:tblPr>
              <a:tblGrid>
                <a:gridCol w="669922">
                  <a:extLst>
                    <a:ext uri="{9D8B030D-6E8A-4147-A177-3AD203B41FA5}">
                      <a16:colId xmlns:a16="http://schemas.microsoft.com/office/drawing/2014/main" val="20000"/>
                    </a:ext>
                  </a:extLst>
                </a:gridCol>
                <a:gridCol w="1060716">
                  <a:extLst>
                    <a:ext uri="{9D8B030D-6E8A-4147-A177-3AD203B41FA5}">
                      <a16:colId xmlns:a16="http://schemas.microsoft.com/office/drawing/2014/main" val="20001"/>
                    </a:ext>
                  </a:extLst>
                </a:gridCol>
                <a:gridCol w="1218896">
                  <a:extLst>
                    <a:ext uri="{9D8B030D-6E8A-4147-A177-3AD203B41FA5}">
                      <a16:colId xmlns:a16="http://schemas.microsoft.com/office/drawing/2014/main" val="20002"/>
                    </a:ext>
                  </a:extLst>
                </a:gridCol>
                <a:gridCol w="3472224">
                  <a:extLst>
                    <a:ext uri="{9D8B030D-6E8A-4147-A177-3AD203B41FA5}">
                      <a16:colId xmlns:a16="http://schemas.microsoft.com/office/drawing/2014/main" val="20003"/>
                    </a:ext>
                  </a:extLst>
                </a:gridCol>
              </a:tblGrid>
              <a:tr h="467619">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Alerta</a:t>
                      </a:r>
                    </a:p>
                  </a:txBody>
                  <a:tcPr marL="91439" marR="91439" marT="45709" marB="45709" anchor="ctr">
                    <a:lnL w="12700" cap="flat" cmpd="sng" algn="ctr">
                      <a:solidFill>
                        <a:schemeClr val="accent1"/>
                      </a:solidFill>
                      <a:prstDash val="solid"/>
                      <a:round/>
                      <a:headEnd type="none" w="med" len="med"/>
                      <a:tailEnd type="none" w="med" len="med"/>
                    </a:lnL>
                    <a:lnR w="9525" cap="flat" cmpd="sng">
                      <a:solidFill>
                        <a:srgbClr val="000000">
                          <a:alpha val="0"/>
                        </a:srgbClr>
                      </a:solidFill>
                      <a:prstDash val="solid"/>
                      <a:round/>
                      <a:headEnd type="none" w="sm" len="sm"/>
                      <a:tailEnd type="none" w="sm" len="sm"/>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Zona Hidrográfica</a:t>
                      </a:r>
                    </a:p>
                  </a:txBody>
                  <a:tcPr marL="91439" marR="91439" marT="45709" marB="45709"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Subzona o </a:t>
                      </a:r>
                    </a:p>
                    <a:p>
                      <a:pPr marL="0" marR="0" lvl="0" indent="0" algn="ctr" rtl="0">
                        <a:lnSpc>
                          <a:spcPct val="100000"/>
                        </a:lnSpc>
                        <a:spcBef>
                          <a:spcPts val="0"/>
                        </a:spcBef>
                        <a:spcAft>
                          <a:spcPts val="0"/>
                        </a:spcAft>
                        <a:buClr>
                          <a:srgbClr val="000000"/>
                        </a:buClr>
                        <a:buSzPts val="900"/>
                        <a:buFont typeface="Arial"/>
                        <a:buNone/>
                      </a:pPr>
                      <a:r>
                        <a:rPr lang="es-CO" sz="900" b="1" u="none" strike="noStrike" cap="none" dirty="0">
                          <a:solidFill>
                            <a:schemeClr val="lt1"/>
                          </a:solidFill>
                          <a:latin typeface="Verdana"/>
                          <a:ea typeface="Verdana"/>
                          <a:cs typeface="Verdana"/>
                          <a:sym typeface="Verdana"/>
                        </a:rPr>
                        <a:t>Cuenca Hidrográfica</a:t>
                      </a:r>
                    </a:p>
                  </a:txBody>
                  <a:tcPr marL="91439" marR="91439" marT="45709" marB="45709" anchor="ctr">
                    <a:lnL w="9525" cap="flat" cmpd="sng" algn="ctr">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0070C0"/>
                    </a:solidFill>
                  </a:tcPr>
                </a:tc>
                <a:tc>
                  <a:txBody>
                    <a:bodyPr/>
                    <a:lstStyle/>
                    <a:p>
                      <a:pPr marL="0" marR="0" lvl="0" indent="0" algn="ctr" rtl="0">
                        <a:lnSpc>
                          <a:spcPct val="100000"/>
                        </a:lnSpc>
                        <a:spcBef>
                          <a:spcPts val="0"/>
                        </a:spcBef>
                        <a:spcAft>
                          <a:spcPts val="0"/>
                        </a:spcAft>
                        <a:buClr>
                          <a:srgbClr val="000000"/>
                        </a:buClr>
                        <a:buSzPts val="900"/>
                        <a:buFont typeface="Arial"/>
                        <a:buNone/>
                      </a:pPr>
                      <a:r>
                        <a:rPr lang="es-ES" sz="900" b="1" u="none" strike="noStrike" cap="none" dirty="0">
                          <a:solidFill>
                            <a:schemeClr val="lt1"/>
                          </a:solidFill>
                          <a:latin typeface="Verdana"/>
                          <a:ea typeface="Verdana"/>
                          <a:cs typeface="Verdana"/>
                          <a:sym typeface="Verdana"/>
                        </a:rPr>
                        <a:t>Descripción de la alerta hidrológica</a:t>
                      </a:r>
                    </a:p>
                  </a:txBody>
                  <a:tcPr marL="91439" marR="91439" marT="45709" marB="45709" anchor="ctr">
                    <a:lnL w="9525" cap="flat" cmpd="sng" algn="ctr">
                      <a:solidFill>
                        <a:srgbClr val="000000">
                          <a:alpha val="0"/>
                        </a:srgbClr>
                      </a:solidFill>
                      <a:prstDash val="solid"/>
                      <a:round/>
                      <a:headEnd type="none" w="sm" len="sm"/>
                      <a:tailEnd type="none" w="sm" len="sm"/>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solidFill>
                      <a:srgbClr val="0070C0"/>
                    </a:solidFill>
                  </a:tcPr>
                </a:tc>
                <a:extLst>
                  <a:ext uri="{0D108BD9-81ED-4DB2-BD59-A6C34878D82A}">
                    <a16:rowId xmlns:a16="http://schemas.microsoft.com/office/drawing/2014/main" val="10000"/>
                  </a:ext>
                </a:extLst>
              </a:tr>
              <a:tr h="612000">
                <a:tc>
                  <a:txBody>
                    <a:bodyPr/>
                    <a:lstStyle/>
                    <a:p>
                      <a:pPr marL="0" marR="0" lvl="0" indent="0" algn="ctr" rtl="0">
                        <a:lnSpc>
                          <a:spcPct val="100000"/>
                        </a:lnSpc>
                        <a:spcBef>
                          <a:spcPts val="0"/>
                        </a:spcBef>
                        <a:spcAft>
                          <a:spcPts val="0"/>
                        </a:spcAft>
                        <a:buClr>
                          <a:schemeClr val="dk1"/>
                        </a:buClr>
                        <a:buSzPts val="1050"/>
                        <a:buFont typeface="Calibri"/>
                        <a:buNone/>
                      </a:pPr>
                      <a:endParaRPr sz="800" b="1"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6" marR="91436" marT="45719" marB="45719"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spcBef>
                          <a:spcPts val="0"/>
                        </a:spcBef>
                        <a:spcAft>
                          <a:spcPts val="0"/>
                        </a:spcAft>
                        <a:buNone/>
                      </a:pPr>
                      <a:r>
                        <a:rPr lang="es-CO" sz="900" dirty="0">
                          <a:latin typeface="Verdana" panose="020B0604030504040204" pitchFamily="34" charset="0"/>
                          <a:ea typeface="Verdana" panose="020B0604030504040204" pitchFamily="34" charset="0"/>
                          <a:cs typeface="Arial Narrow"/>
                          <a:sym typeface="Arial Narrow"/>
                        </a:rPr>
                        <a:t>Caquetá</a:t>
                      </a:r>
                      <a:endParaRPr lang="es-CO" sz="900" b="0" dirty="0">
                        <a:solidFill>
                          <a:srgbClr val="000000"/>
                        </a:solidFill>
                        <a:latin typeface="Verdana" panose="020B0604030504040204" pitchFamily="34" charset="0"/>
                        <a:ea typeface="Verdana" panose="020B0604030504040204" pitchFamily="34" charset="0"/>
                        <a:cs typeface="Arial Narrow"/>
                        <a:sym typeface="Arial Narrow"/>
                      </a:endParaRPr>
                    </a:p>
                  </a:txBody>
                  <a:tcPr marL="91453" marR="91453" marT="45576" marB="45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7000"/>
                        </a:lnSpc>
                        <a:spcBef>
                          <a:spcPts val="0"/>
                        </a:spcBef>
                        <a:spcAft>
                          <a:spcPts val="0"/>
                        </a:spcAft>
                        <a:buClr>
                          <a:schemeClr val="dk1"/>
                        </a:buClr>
                        <a:buSzPts val="1100"/>
                        <a:buFont typeface="Noto Sans Symbols"/>
                        <a:buNone/>
                      </a:pPr>
                      <a:r>
                        <a:rPr lang="es-CO" sz="900" u="none" strike="noStrike" dirty="0">
                          <a:latin typeface="Verdana" panose="020B0604030504040204" pitchFamily="34" charset="0"/>
                          <a:ea typeface="Verdana" panose="020B0604030504040204" pitchFamily="34" charset="0"/>
                          <a:cs typeface="Arial Narrow"/>
                          <a:sym typeface="Arial Narrow"/>
                        </a:rPr>
                        <a:t>Cuenca alta del río Caquetá</a:t>
                      </a:r>
                      <a:endParaRPr sz="900" b="0" u="none" strike="noStrik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3" marR="91453" marT="45576" marB="45576"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defTabSz="914400" rtl="0" eaLnBrk="1" fontAlgn="auto" latinLnBrk="0" hangingPunct="1">
                        <a:lnSpc>
                          <a:spcPct val="100000"/>
                        </a:lnSpc>
                        <a:spcBef>
                          <a:spcPts val="0"/>
                        </a:spcBef>
                        <a:spcAft>
                          <a:spcPts val="0"/>
                        </a:spcAft>
                        <a:buClr>
                          <a:schemeClr val="dk1"/>
                        </a:buClr>
                        <a:buSzPts val="1100"/>
                        <a:buFont typeface="Arial"/>
                        <a:buNone/>
                        <a:tabLst/>
                        <a:defRPr/>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 cuenca alta del río Caquetá, se recomienda especial atención en el río Mocoa y sus afluentes los ríos </a:t>
                      </a:r>
                      <a:r>
                        <a:rPr lang="es-CO" sz="900" u="none" strike="noStrike" cap="none" dirty="0" err="1">
                          <a:latin typeface="Verdana" panose="020B0604030504040204" pitchFamily="34" charset="0"/>
                          <a:ea typeface="Verdana" panose="020B0604030504040204" pitchFamily="34" charset="0"/>
                          <a:cs typeface="Arial Narrow"/>
                          <a:sym typeface="Arial Narrow"/>
                        </a:rPr>
                        <a:t>Dantayaco</a:t>
                      </a:r>
                      <a:r>
                        <a:rPr lang="es-CO" sz="900" u="none" strike="noStrike" cap="none" dirty="0">
                          <a:latin typeface="Verdana" panose="020B0604030504040204" pitchFamily="34" charset="0"/>
                          <a:ea typeface="Verdana" panose="020B0604030504040204" pitchFamily="34" charset="0"/>
                          <a:cs typeface="Arial Narrow"/>
                          <a:sym typeface="Arial Narrow"/>
                        </a:rPr>
                        <a:t>, </a:t>
                      </a:r>
                      <a:r>
                        <a:rPr lang="es-CO" sz="900" u="none" strike="noStrike" cap="none" dirty="0" err="1">
                          <a:latin typeface="Verdana" panose="020B0604030504040204" pitchFamily="34" charset="0"/>
                          <a:ea typeface="Verdana" panose="020B0604030504040204" pitchFamily="34" charset="0"/>
                          <a:cs typeface="Arial Narrow"/>
                          <a:sym typeface="Arial Narrow"/>
                        </a:rPr>
                        <a:t>Mandiyaco</a:t>
                      </a:r>
                      <a:r>
                        <a:rPr lang="es-CO" sz="900" u="none" strike="noStrike" cap="none" dirty="0">
                          <a:latin typeface="Verdana" panose="020B0604030504040204" pitchFamily="34" charset="0"/>
                          <a:ea typeface="Verdana" panose="020B0604030504040204" pitchFamily="34" charset="0"/>
                          <a:cs typeface="Arial Narrow"/>
                          <a:sym typeface="Arial Narrow"/>
                        </a:rPr>
                        <a:t>, Mulato, Pepino, </a:t>
                      </a:r>
                      <a:r>
                        <a:rPr lang="es-CO" sz="900" u="none" strike="noStrike" cap="none" dirty="0" err="1">
                          <a:latin typeface="Verdana" panose="020B0604030504040204" pitchFamily="34" charset="0"/>
                          <a:ea typeface="Verdana" panose="020B0604030504040204" pitchFamily="34" charset="0"/>
                          <a:cs typeface="Arial Narrow"/>
                          <a:sym typeface="Arial Narrow"/>
                        </a:rPr>
                        <a:t>Rumiyaco</a:t>
                      </a:r>
                      <a:r>
                        <a:rPr lang="es-CO" sz="900" u="none" strike="noStrike" cap="none" dirty="0">
                          <a:latin typeface="Verdana" panose="020B0604030504040204" pitchFamily="34" charset="0"/>
                          <a:ea typeface="Verdana" panose="020B0604030504040204" pitchFamily="34" charset="0"/>
                          <a:cs typeface="Arial Narrow"/>
                          <a:sym typeface="Arial Narrow"/>
                        </a:rPr>
                        <a:t>, Sangoyaco, </a:t>
                      </a:r>
                      <a:r>
                        <a:rPr lang="es-CO" sz="900" u="none" strike="noStrike" cap="none" dirty="0" err="1">
                          <a:latin typeface="Verdana" panose="020B0604030504040204" pitchFamily="34" charset="0"/>
                          <a:ea typeface="Verdana" panose="020B0604030504040204" pitchFamily="34" charset="0"/>
                          <a:cs typeface="Arial Narrow"/>
                          <a:sym typeface="Arial Narrow"/>
                        </a:rPr>
                        <a:t>Tarauquita</a:t>
                      </a:r>
                      <a:r>
                        <a:rPr lang="es-CO" sz="900" u="none" strike="noStrike" cap="none" dirty="0">
                          <a:latin typeface="Verdana" panose="020B0604030504040204" pitchFamily="34" charset="0"/>
                          <a:ea typeface="Verdana" panose="020B0604030504040204" pitchFamily="34" charset="0"/>
                          <a:cs typeface="Arial Narrow"/>
                          <a:sym typeface="Arial Narrow"/>
                        </a:rPr>
                        <a:t>, entre otros aportantes a la cuenca alta del río Caquetá. Igual atención al río Inchiyaco y Tambor en el municipio de Piamonte (Cauca) y las quebradas El </a:t>
                      </a:r>
                      <a:r>
                        <a:rPr lang="es-CO" sz="900" u="none" strike="noStrike" cap="none" dirty="0" err="1">
                          <a:latin typeface="Verdana" panose="020B0604030504040204" pitchFamily="34" charset="0"/>
                          <a:ea typeface="Verdana" panose="020B0604030504040204" pitchFamily="34" charset="0"/>
                          <a:cs typeface="Arial Narrow"/>
                          <a:sym typeface="Arial Narrow"/>
                        </a:rPr>
                        <a:t>Jauno</a:t>
                      </a:r>
                      <a:r>
                        <a:rPr lang="es-CO" sz="900" u="none" strike="noStrike" cap="none" dirty="0">
                          <a:latin typeface="Verdana" panose="020B0604030504040204" pitchFamily="34" charset="0"/>
                          <a:ea typeface="Verdana" panose="020B0604030504040204" pitchFamily="34" charset="0"/>
                          <a:cs typeface="Arial Narrow"/>
                          <a:sym typeface="Arial Narrow"/>
                        </a:rPr>
                        <a:t> y San Pedro en el municipio de Puerto Guzmán (Putumayo). </a:t>
                      </a: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3" marR="91453" marT="45576" marB="45576"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49605666"/>
                  </a:ext>
                </a:extLst>
              </a:tr>
              <a:tr h="612000">
                <a:tc>
                  <a:txBody>
                    <a:bodyPr/>
                    <a:lstStyle/>
                    <a:p>
                      <a:pPr marL="0" marR="0" lvl="0" indent="0" algn="ctr" rtl="0">
                        <a:lnSpc>
                          <a:spcPct val="100000"/>
                        </a:lnSpc>
                        <a:spcBef>
                          <a:spcPts val="0"/>
                        </a:spcBef>
                        <a:spcAft>
                          <a:spcPts val="0"/>
                        </a:spcAft>
                        <a:buClr>
                          <a:schemeClr val="dk1"/>
                        </a:buClr>
                        <a:buSzPts val="1050"/>
                        <a:buFont typeface="Calibri"/>
                        <a:buNone/>
                      </a:pPr>
                      <a:endParaRPr sz="800" b="1"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6" marR="91436" marT="45719" marB="45719"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Caquetá</a:t>
                      </a:r>
                    </a:p>
                  </a:txBody>
                  <a:tcPr marL="91441" marR="91441" marT="45758" marB="457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media del río Caquetá</a:t>
                      </a:r>
                      <a:endParaRPr sz="900" dirty="0">
                        <a:latin typeface="Verdana" panose="020B0604030504040204" pitchFamily="34" charset="0"/>
                        <a:ea typeface="Verdana" panose="020B0604030504040204" pitchFamily="34" charset="0"/>
                      </a:endParaRPr>
                    </a:p>
                  </a:txBody>
                  <a:tcPr marL="91441" marR="91441" marT="45758" marB="457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Probabilidad de crecientes súbitas en la </a:t>
                      </a:r>
                      <a:r>
                        <a:rPr lang="es-CO"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uenca media del río Caquetá </a:t>
                      </a:r>
                      <a:r>
                        <a:rPr lang="es-CO" sz="900" u="none" strike="noStrike" kern="1200" cap="none" dirty="0">
                          <a:solidFill>
                            <a:schemeClr val="tx1"/>
                          </a:solidFill>
                          <a:latin typeface="Verdana" panose="020B0604030504040204" pitchFamily="34" charset="0"/>
                          <a:ea typeface="Verdana" panose="020B0604030504040204" pitchFamily="34" charset="0"/>
                          <a:cs typeface="Arial Narrow"/>
                          <a:sym typeface="Arial Narrow"/>
                        </a:rPr>
                        <a:t>y sus aportantes, como el río Fragua, entre otros. Se recomienda especial atención en los municipios de Santa Rosa, Piamonte (Cauca), </a:t>
                      </a:r>
                      <a:r>
                        <a:rPr lang="es-CO" sz="900" u="none" strike="noStrike" kern="1200" cap="none" dirty="0">
                          <a:solidFill>
                            <a:schemeClr val="tx1"/>
                          </a:solidFill>
                          <a:latin typeface="Verdana" panose="020B0604030504040204" pitchFamily="34" charset="0"/>
                          <a:ea typeface="Verdana" panose="020B0604030504040204" pitchFamily="34" charset="0"/>
                        </a:rPr>
                        <a:t>Curillo, Solano y Solita (Caquetá)</a:t>
                      </a:r>
                      <a:r>
                        <a:rPr lang="es-CO" sz="900" u="none" strike="noStrike" kern="1200" cap="none" dirty="0">
                          <a:solidFill>
                            <a:schemeClr val="tx1"/>
                          </a:solidFill>
                          <a:latin typeface="Verdana" panose="020B0604030504040204" pitchFamily="34" charset="0"/>
                          <a:ea typeface="Verdana" panose="020B0604030504040204" pitchFamily="34" charset="0"/>
                          <a:sym typeface="Arial Narrow"/>
                        </a:rPr>
                        <a:t>, así como  en Puerto Guzmán (Putumayo)</a:t>
                      </a:r>
                      <a:r>
                        <a:rPr lang="es-CO" sz="900" u="none" strike="noStrike" kern="1200" cap="none" dirty="0">
                          <a:solidFill>
                            <a:schemeClr val="tx1"/>
                          </a:solidFill>
                          <a:latin typeface="Verdana" panose="020B0604030504040204" pitchFamily="34" charset="0"/>
                          <a:ea typeface="Verdana" panose="020B0604030504040204" pitchFamily="34" charset="0"/>
                          <a:cs typeface="Arial Narrow"/>
                          <a:sym typeface="Arial Narrow"/>
                        </a:rPr>
                        <a:t> y los demás municipios ubicado aguas abajo del piedemonte Caqueteño, en el departamento de Caquetá. </a:t>
                      </a:r>
                      <a:endParaRPr sz="900" u="none" strike="noStrike" kern="1200" cap="none" dirty="0">
                        <a:solidFill>
                          <a:schemeClr val="tx1"/>
                        </a:solidFill>
                        <a:latin typeface="Verdana" panose="020B0604030504040204" pitchFamily="34" charset="0"/>
                        <a:ea typeface="Verdana" panose="020B0604030504040204" pitchFamily="34" charset="0"/>
                      </a:endParaRPr>
                    </a:p>
                  </a:txBody>
                  <a:tcPr marL="91441" marR="91441" marT="45758" marB="4575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845075658"/>
                  </a:ext>
                </a:extLst>
              </a:tr>
              <a:tr h="612000">
                <a:tc>
                  <a:txBody>
                    <a:bodyPr/>
                    <a:lstStyle/>
                    <a:p>
                      <a:pPr marL="0" marR="0" lvl="0" indent="0" algn="ctr" rtl="0">
                        <a:lnSpc>
                          <a:spcPct val="100000"/>
                        </a:lnSpc>
                        <a:spcBef>
                          <a:spcPts val="0"/>
                        </a:spcBef>
                        <a:spcAft>
                          <a:spcPts val="0"/>
                        </a:spcAft>
                        <a:buClr>
                          <a:schemeClr val="dk1"/>
                        </a:buClr>
                        <a:buSzPts val="1050"/>
                        <a:buFont typeface="Calibri"/>
                        <a:buNone/>
                      </a:pPr>
                      <a:endParaRPr sz="800" b="1"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6" marR="91436" marT="45719" marB="45719" anchor="ctr">
                    <a:lnL w="12700" cap="flat" cmpd="sng" algn="ctr">
                      <a:solidFill>
                        <a:schemeClr val="accent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1050"/>
                        <a:buFont typeface="Calibri"/>
                        <a:buNone/>
                        <a:tabLst/>
                        <a:defRPr/>
                      </a:pPr>
                      <a:r>
                        <a:rPr lang="es-CO" sz="800" b="0" u="none" strike="noStrike" dirty="0">
                          <a:solidFill>
                            <a:schemeClr val="dk1"/>
                          </a:solidFill>
                          <a:latin typeface="Verdana" panose="020B0604030504040204" pitchFamily="34" charset="0"/>
                          <a:ea typeface="Verdana" panose="020B0604030504040204" pitchFamily="34" charset="0"/>
                          <a:cs typeface="Arial Narrow"/>
                          <a:sym typeface="Arial Narrow"/>
                        </a:rPr>
                        <a:t>Caquetá</a:t>
                      </a:r>
                    </a:p>
                    <a:p>
                      <a:pPr marL="0" marR="0" lvl="0" indent="0" algn="ctr" rtl="0">
                        <a:lnSpc>
                          <a:spcPct val="100000"/>
                        </a:lnSpc>
                        <a:spcBef>
                          <a:spcPts val="0"/>
                        </a:spcBef>
                        <a:spcAft>
                          <a:spcPts val="0"/>
                        </a:spcAft>
                        <a:buClr>
                          <a:schemeClr val="dk1"/>
                        </a:buClr>
                        <a:buSzPts val="1050"/>
                        <a:buFont typeface="Calibri"/>
                        <a:buNone/>
                      </a:pPr>
                      <a:endParaRPr lang="es-CO" sz="800" b="1" u="none" strike="noStrike" cap="none" dirty="0">
                        <a:solidFill>
                          <a:srgbClr val="FFFFFF"/>
                        </a:solidFill>
                        <a:latin typeface="Verdana" panose="020B0604030504040204" pitchFamily="34" charset="0"/>
                        <a:ea typeface="Verdana" panose="020B0604030504040204" pitchFamily="34" charset="0"/>
                        <a:cs typeface="Arial Narrow"/>
                        <a:sym typeface="Arial Narrow"/>
                      </a:endParaRPr>
                    </a:p>
                  </a:txBody>
                  <a:tcPr marL="91436" marR="91436" marT="45719" marB="45719"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ctr" rtl="0">
                        <a:lnSpc>
                          <a:spcPct val="100000"/>
                        </a:lnSpc>
                        <a:spcBef>
                          <a:spcPts val="0"/>
                        </a:spcBef>
                        <a:spcAft>
                          <a:spcPts val="0"/>
                        </a:spcAft>
                        <a:buClr>
                          <a:schemeClr val="dk1"/>
                        </a:buClr>
                        <a:buSzPts val="1100"/>
                        <a:buFont typeface="Noto Sans Symbols"/>
                        <a:buNone/>
                      </a:pP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Cuenca baja del río Caquetá</a:t>
                      </a:r>
                      <a:endParaRPr sz="900" dirty="0">
                        <a:latin typeface="Verdana" panose="020B0604030504040204" pitchFamily="34" charset="0"/>
                        <a:ea typeface="Verdana" panose="020B0604030504040204" pitchFamily="34" charset="0"/>
                      </a:endParaRPr>
                    </a:p>
                  </a:txBody>
                  <a:tcPr marL="91441" marR="91441" marT="45758" marB="45758"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just" rtl="0">
                        <a:lnSpc>
                          <a:spcPct val="100000"/>
                        </a:lnSpc>
                        <a:spcBef>
                          <a:spcPts val="0"/>
                        </a:spcBef>
                        <a:spcAft>
                          <a:spcPts val="0"/>
                        </a:spcAft>
                        <a:buClr>
                          <a:schemeClr val="dk1"/>
                        </a:buClr>
                        <a:buSzPts val="1100"/>
                        <a:buFont typeface="Noto Sans Symbols"/>
                        <a:buNone/>
                      </a:pPr>
                      <a:r>
                        <a:rPr lang="es-CO" sz="900" u="none" strike="noStrike" cap="none" dirty="0">
                          <a:latin typeface="Verdana" panose="020B0604030504040204" pitchFamily="34" charset="0"/>
                          <a:ea typeface="Verdana" panose="020B0604030504040204" pitchFamily="34" charset="0"/>
                          <a:cs typeface="Arial Narrow"/>
                          <a:sym typeface="Arial Narrow"/>
                        </a:rPr>
                        <a:t>Niveles altos en la parte baja d</a:t>
                      </a:r>
                      <a:r>
                        <a:rPr lang="es-CO" sz="900" b="0" u="none" strike="noStrike" dirty="0">
                          <a:solidFill>
                            <a:schemeClr val="dk1"/>
                          </a:solidFill>
                          <a:latin typeface="Verdana" panose="020B0604030504040204" pitchFamily="34" charset="0"/>
                          <a:ea typeface="Verdana" panose="020B0604030504040204" pitchFamily="34" charset="0"/>
                          <a:cs typeface="Arial Narrow"/>
                          <a:sym typeface="Arial Narrow"/>
                        </a:rPr>
                        <a:t>el río Caquetá y sus aportantes. Se recomienda especial atención en los municipios de </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Santander (Araracuara), </a:t>
                      </a:r>
                      <a:r>
                        <a:rPr lang="es-CO" sz="900" b="0" i="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Mirití</a:t>
                      </a:r>
                      <a:r>
                        <a:rPr lang="es-CO"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 Paraná y La Pedrera (Amazonas).</a:t>
                      </a:r>
                      <a:endParaRPr sz="900" b="1" dirty="0">
                        <a:latin typeface="Verdana" panose="020B0604030504040204" pitchFamily="34" charset="0"/>
                        <a:ea typeface="Verdana" panose="020B0604030504040204" pitchFamily="34" charset="0"/>
                      </a:endParaRPr>
                    </a:p>
                  </a:txBody>
                  <a:tcPr marL="91441" marR="91441" marT="45758" marB="45758" anchor="ctr">
                    <a:lnL w="12700" cap="flat" cmpd="sng" algn="ctr">
                      <a:noFill/>
                      <a:prstDash val="solid"/>
                      <a:round/>
                      <a:headEnd type="none" w="med" len="med"/>
                      <a:tailEnd type="none" w="med" len="med"/>
                    </a:lnL>
                    <a:lnR w="12700" cap="flat" cmpd="sng" algn="ctr">
                      <a:solidFill>
                        <a:schemeClr val="accent1"/>
                      </a:solidFill>
                      <a:prstDash val="solid"/>
                      <a:round/>
                      <a:headEnd type="none" w="med" len="med"/>
                      <a:tailEnd type="none" w="med" len="med"/>
                    </a:lnR>
                    <a:lnT w="12700" cap="flat" cmpd="sng" algn="ctr">
                      <a:solidFill>
                        <a:schemeClr val="accent1"/>
                      </a:solidFill>
                      <a:prstDash val="solid"/>
                      <a:round/>
                      <a:headEnd type="none" w="med" len="med"/>
                      <a:tailEnd type="none" w="med" len="med"/>
                    </a:lnT>
                    <a:lnB w="1270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13086437"/>
                  </a:ext>
                </a:extLst>
              </a:tr>
            </a:tbl>
          </a:graphicData>
        </a:graphic>
      </p:graphicFrame>
      <p:sp>
        <p:nvSpPr>
          <p:cNvPr id="16" name="Google Shape;3036;p14">
            <a:extLst>
              <a:ext uri="{FF2B5EF4-FFF2-40B4-BE49-F238E27FC236}">
                <a16:creationId xmlns:a16="http://schemas.microsoft.com/office/drawing/2014/main" id="{89903199-E813-DD5F-60DC-E941814FD23A}"/>
              </a:ext>
            </a:extLst>
          </p:cNvPr>
          <p:cNvSpPr txBox="1">
            <a:spLocks noChangeArrowheads="1"/>
          </p:cNvSpPr>
          <p:nvPr/>
        </p:nvSpPr>
        <p:spPr bwMode="auto">
          <a:xfrm>
            <a:off x="3815556" y="746963"/>
            <a:ext cx="4708525" cy="376239"/>
          </a:xfrm>
          <a:prstGeom prst="rect">
            <a:avLst/>
          </a:prstGeom>
          <a:noFill/>
          <a:ln>
            <a:noFill/>
          </a:ln>
        </p:spPr>
        <p:txBody>
          <a:bodyPr lIns="91425" tIns="45700" rIns="91425" bIns="45700" anchor="t"/>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3856" rtl="0" eaLnBrk="1" fontAlgn="auto" latinLnBrk="0" hangingPunct="1">
              <a:lnSpc>
                <a:spcPct val="100000"/>
              </a:lnSpc>
              <a:spcBef>
                <a:spcPts val="0"/>
              </a:spcBef>
              <a:spcAft>
                <a:spcPts val="0"/>
              </a:spcAft>
              <a:buClr>
                <a:srgbClr val="000000"/>
              </a:buClr>
              <a:buSzPts val="1200"/>
              <a:buFont typeface="Arial" panose="020B0604020202020204" pitchFamily="34" charset="0"/>
              <a:buNone/>
              <a:tabLst/>
              <a:defRPr/>
            </a:pPr>
            <a:r>
              <a:rPr kumimoji="0" lang="es-CO" altLang="es-CO" sz="1050" b="1" i="0" u="none" strike="noStrike" kern="1200" cap="none" spc="0" normalizeH="0" baseline="0" noProof="0" dirty="0">
                <a:ln>
                  <a:noFill/>
                </a:ln>
                <a:solidFill>
                  <a:srgbClr val="0070C0"/>
                </a:solidFill>
                <a:effectLst/>
                <a:uLnTx/>
                <a:uFillTx/>
                <a:latin typeface="Verdana"/>
                <a:ea typeface="Verdana"/>
                <a:cs typeface="Arial"/>
                <a:sym typeface="Arial Narrow" panose="020B0606020202030204" pitchFamily="34" charset="0"/>
              </a:rPr>
              <a:t>Actualización: 04 de septiembre de 2025 18:00 HLC</a:t>
            </a:r>
          </a:p>
        </p:txBody>
      </p:sp>
      <p:sp>
        <p:nvSpPr>
          <p:cNvPr id="7" name="Google Shape;347;p9" descr="Recurso 25.png">
            <a:extLst>
              <a:ext uri="{FF2B5EF4-FFF2-40B4-BE49-F238E27FC236}">
                <a16:creationId xmlns:a16="http://schemas.microsoft.com/office/drawing/2014/main" id="{1F52A34A-6F30-F9AF-D11A-58D82782AA68}"/>
              </a:ext>
            </a:extLst>
          </p:cNvPr>
          <p:cNvSpPr>
            <a:spLocks noChangeAspect="1" noChangeArrowheads="1"/>
          </p:cNvSpPr>
          <p:nvPr/>
        </p:nvSpPr>
        <p:spPr bwMode="auto">
          <a:xfrm>
            <a:off x="-617539" y="4735514"/>
            <a:ext cx="471488" cy="47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4" name="Google Shape;353;p9" descr="Recurso 37.png">
            <a:extLst>
              <a:ext uri="{FF2B5EF4-FFF2-40B4-BE49-F238E27FC236}">
                <a16:creationId xmlns:a16="http://schemas.microsoft.com/office/drawing/2014/main" id="{FE2590C0-742C-D922-15C1-6E40EAC0D338}"/>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sp>
        <p:nvSpPr>
          <p:cNvPr id="19" name="Google Shape;353;p9" descr="Recurso 37.png">
            <a:extLst>
              <a:ext uri="{FF2B5EF4-FFF2-40B4-BE49-F238E27FC236}">
                <a16:creationId xmlns:a16="http://schemas.microsoft.com/office/drawing/2014/main" id="{C74B3026-E204-0873-C962-02AB899D675F}"/>
              </a:ext>
            </a:extLst>
          </p:cNvPr>
          <p:cNvSpPr>
            <a:spLocks noChangeAspect="1" noChangeArrowheads="1"/>
          </p:cNvSpPr>
          <p:nvPr/>
        </p:nvSpPr>
        <p:spPr bwMode="auto">
          <a:xfrm>
            <a:off x="-525463" y="603249"/>
            <a:ext cx="355600" cy="3635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377" rtl="0" eaLnBrk="1" fontAlgn="auto" latinLnBrk="0" hangingPunct="1">
              <a:lnSpc>
                <a:spcPct val="100000"/>
              </a:lnSpc>
              <a:spcBef>
                <a:spcPct val="0"/>
              </a:spcBef>
              <a:spcAft>
                <a:spcPts val="0"/>
              </a:spcAft>
              <a:buClrTx/>
              <a:buSzTx/>
              <a:buFont typeface="Arial" panose="020B0604020202020204" pitchFamily="34" charset="0"/>
              <a:buNone/>
              <a:tabLst/>
              <a:defRPr/>
            </a:pPr>
            <a:endParaRPr kumimoji="0" lang="es-CO" altLang="es-CO" sz="1400" b="0" i="0" u="none" strike="noStrike" kern="1200" cap="none" spc="0" normalizeH="0" baseline="0" noProof="0">
              <a:ln>
                <a:noFill/>
              </a:ln>
              <a:solidFill>
                <a:srgbClr val="000000"/>
              </a:solidFill>
              <a:effectLst/>
              <a:uLnTx/>
              <a:uFillTx/>
              <a:latin typeface="Arial" panose="020B0604020202020204" pitchFamily="34" charset="0"/>
              <a:ea typeface="+mn-ea"/>
              <a:cs typeface="Arial" panose="020B0604020202020204" pitchFamily="34" charset="0"/>
              <a:sym typeface="Arial" panose="020B0604020202020204" pitchFamily="34" charset="0"/>
            </a:endParaRPr>
          </a:p>
        </p:txBody>
      </p:sp>
      <p:pic>
        <p:nvPicPr>
          <p:cNvPr id="27" name="Google Shape;348;p9">
            <a:extLst>
              <a:ext uri="{FF2B5EF4-FFF2-40B4-BE49-F238E27FC236}">
                <a16:creationId xmlns:a16="http://schemas.microsoft.com/office/drawing/2014/main" id="{09FC3EA0-0DD6-B2BA-7A69-D34961D7FDE4}"/>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8386" y="1559570"/>
            <a:ext cx="306245"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Google Shape;349;p9">
            <a:extLst>
              <a:ext uri="{FF2B5EF4-FFF2-40B4-BE49-F238E27FC236}">
                <a16:creationId xmlns:a16="http://schemas.microsoft.com/office/drawing/2014/main" id="{1ED847CC-DF9B-24E8-F808-9A9A29E9AB3A}"/>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2537" y="2021912"/>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Google Shape;350;p9">
            <a:extLst>
              <a:ext uri="{FF2B5EF4-FFF2-40B4-BE49-F238E27FC236}">
                <a16:creationId xmlns:a16="http://schemas.microsoft.com/office/drawing/2014/main" id="{58421026-9E3B-153E-29ED-4C0C2649F7B9}"/>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0027" y="3618925"/>
            <a:ext cx="349527"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Google Shape;351;p9" descr="Recurso 32.png">
            <a:extLst>
              <a:ext uri="{FF2B5EF4-FFF2-40B4-BE49-F238E27FC236}">
                <a16:creationId xmlns:a16="http://schemas.microsoft.com/office/drawing/2014/main" id="{2B920F34-39F3-AA7C-FEE1-90FFDC45BC99}"/>
              </a:ext>
            </a:extLst>
          </p:cNvPr>
          <p:cNvPicPr preferRelativeResize="0">
            <a:picLocks noChangeAspect="1" noChangeArrowheads="1"/>
          </p:cNvPicPr>
          <p:nvPr/>
        </p:nvPicPr>
        <p:blipFill>
          <a:blip r:embed="rId7" cstate="print">
            <a:extLst>
              <a:ext uri="{28A0092B-C50C-407E-A947-70E740481C1C}">
                <a14:useLocalDpi xmlns:a14="http://schemas.microsoft.com/office/drawing/2010/main" val="0"/>
              </a:ext>
            </a:extLst>
          </a:blip>
          <a:srcRect l="9357" r="2"/>
          <a:stretch>
            <a:fillRect/>
          </a:stretch>
        </p:blipFill>
        <p:spPr bwMode="auto">
          <a:xfrm>
            <a:off x="-501418" y="3185215"/>
            <a:ext cx="332308"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Google Shape;352;p9">
            <a:extLst>
              <a:ext uri="{FF2B5EF4-FFF2-40B4-BE49-F238E27FC236}">
                <a16:creationId xmlns:a16="http://schemas.microsoft.com/office/drawing/2014/main" id="{9835DCC6-1AE4-311E-92DE-0D46960CA1C9}"/>
              </a:ext>
            </a:extLst>
          </p:cNvPr>
          <p:cNvPicPr preferRelativeResize="0">
            <a:picLocks noChangeAspect="1" noChangeArrowheads="1"/>
          </p:cNvPicPr>
          <p:nvPr/>
        </p:nvPicPr>
        <p:blipFill>
          <a:blip r:embed="rId8" cstate="print">
            <a:extLst>
              <a:ext uri="{28A0092B-C50C-407E-A947-70E740481C1C}">
                <a14:useLocalDpi xmlns:a14="http://schemas.microsoft.com/office/drawing/2010/main" val="0"/>
              </a:ext>
            </a:extLst>
          </a:blip>
          <a:srcRect r="14565" b="27232"/>
          <a:stretch>
            <a:fillRect/>
          </a:stretch>
        </p:blipFill>
        <p:spPr bwMode="auto">
          <a:xfrm>
            <a:off x="-484251" y="2831924"/>
            <a:ext cx="297974"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Google Shape;354;p9" descr="Recurso 31.png">
            <a:extLst>
              <a:ext uri="{FF2B5EF4-FFF2-40B4-BE49-F238E27FC236}">
                <a16:creationId xmlns:a16="http://schemas.microsoft.com/office/drawing/2014/main" id="{7BF7479E-D667-B854-EEC0-90AC4CFD7BE9}"/>
              </a:ext>
            </a:extLst>
          </p:cNvPr>
          <p:cNvPicPr preferRelativeResize="0">
            <a:picLocks noChangeAspect="1" noChangeArrowheads="1"/>
          </p:cNvPicPr>
          <p:nvPr/>
        </p:nvPicPr>
        <p:blipFill>
          <a:blip r:embed="rId9" cstate="print">
            <a:extLst>
              <a:ext uri="{28A0092B-C50C-407E-A947-70E740481C1C}">
                <a14:useLocalDpi xmlns:a14="http://schemas.microsoft.com/office/drawing/2010/main" val="0"/>
              </a:ext>
            </a:extLst>
          </a:blip>
          <a:srcRect l="11145" r="26974"/>
          <a:stretch>
            <a:fillRect/>
          </a:stretch>
        </p:blipFill>
        <p:spPr bwMode="auto">
          <a:xfrm>
            <a:off x="-494250" y="2445399"/>
            <a:ext cx="317972"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Google Shape;158;p1" descr="Recurso 37.png">
            <a:extLst>
              <a:ext uri="{FF2B5EF4-FFF2-40B4-BE49-F238E27FC236}">
                <a16:creationId xmlns:a16="http://schemas.microsoft.com/office/drawing/2014/main" id="{B2A3A5F5-7A75-B10B-657A-AD997D420FEA}"/>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b="18539"/>
          <a:stretch>
            <a:fillRect/>
          </a:stretch>
        </p:blipFill>
        <p:spPr bwMode="auto">
          <a:xfrm>
            <a:off x="-493514" y="1122152"/>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Google Shape;357;p9">
            <a:extLst>
              <a:ext uri="{FF2B5EF4-FFF2-40B4-BE49-F238E27FC236}">
                <a16:creationId xmlns:a16="http://schemas.microsoft.com/office/drawing/2014/main" id="{D2BF83C8-B25F-B74E-B6C7-A1AC1D39DB84}"/>
              </a:ext>
            </a:extLst>
          </p:cNvPr>
          <p:cNvPicPr preferRelativeResize="0">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98885" y="5231546"/>
            <a:ext cx="493712" cy="47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Google Shape;150;p1" descr="Recurso 25.png">
            <a:extLst>
              <a:ext uri="{FF2B5EF4-FFF2-40B4-BE49-F238E27FC236}">
                <a16:creationId xmlns:a16="http://schemas.microsoft.com/office/drawing/2014/main" id="{A518AB4B-261A-D0BB-D0A4-AF2B9FB27047}"/>
              </a:ext>
            </a:extLst>
          </p:cNvPr>
          <p:cNvPicPr preferRelativeResize="0">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88566" y="4645031"/>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Google Shape;150;p1" descr="Recurso 25.png">
            <a:extLst>
              <a:ext uri="{FF2B5EF4-FFF2-40B4-BE49-F238E27FC236}">
                <a16:creationId xmlns:a16="http://schemas.microsoft.com/office/drawing/2014/main" id="{20C718F1-BAC8-A7DF-CCBB-A6C5DE197C4F}"/>
              </a:ext>
            </a:extLst>
          </p:cNvPr>
          <p:cNvPicPr preferRelativeResize="0">
            <a:picLocks noChangeAspect="1" noChangeArrowheads="1"/>
          </p:cNvPicPr>
          <p:nvPr/>
        </p:nvPicPr>
        <p:blipFill>
          <a:blip r:embed="rId13" cstate="print">
            <a:extLst>
              <a:ext uri="{BEBA8EAE-BF5A-486C-A8C5-ECC9F3942E4B}">
                <a14:imgProps xmlns:a14="http://schemas.microsoft.com/office/drawing/2010/main">
                  <a14:imgLayer r:embed="rId14">
                    <a14:imgEffect>
                      <a14:sharpenSoften amount="-100000"/>
                    </a14:imgEffect>
                    <a14:imgEffect>
                      <a14:brightnessContrast bright="44000" contrast="100000"/>
                    </a14:imgEffect>
                  </a14:imgLayer>
                </a14:imgProps>
              </a:ext>
              <a:ext uri="{28A0092B-C50C-407E-A947-70E740481C1C}">
                <a14:useLocalDpi xmlns:a14="http://schemas.microsoft.com/office/drawing/2010/main" val="0"/>
              </a:ext>
            </a:extLst>
          </a:blip>
          <a:srcRect/>
          <a:stretch>
            <a:fillRect/>
          </a:stretch>
        </p:blipFill>
        <p:spPr bwMode="auto">
          <a:xfrm>
            <a:off x="-588566" y="4011219"/>
            <a:ext cx="473075"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Google Shape;934;p22" descr="Recurso 39.png">
            <a:extLst>
              <a:ext uri="{FF2B5EF4-FFF2-40B4-BE49-F238E27FC236}">
                <a16:creationId xmlns:a16="http://schemas.microsoft.com/office/drawing/2014/main" id="{C06AEC48-F9E7-D686-C506-F5B0EBC52EB0}"/>
              </a:ext>
            </a:extLst>
          </p:cNvPr>
          <p:cNvPicPr preferRelativeResize="0">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1738313" y="6405563"/>
            <a:ext cx="1598613" cy="449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Google Shape;358;p9">
            <a:extLst>
              <a:ext uri="{FF2B5EF4-FFF2-40B4-BE49-F238E27FC236}">
                <a16:creationId xmlns:a16="http://schemas.microsoft.com/office/drawing/2014/main" id="{2F19E319-3C58-96B3-0052-7E3A177E1E95}"/>
              </a:ext>
            </a:extLst>
          </p:cNvPr>
          <p:cNvPicPr preferRelativeResize="0">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50876" y="5881026"/>
            <a:ext cx="481013" cy="469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oogle Shape;357;p9">
            <a:extLst>
              <a:ext uri="{FF2B5EF4-FFF2-40B4-BE49-F238E27FC236}">
                <a16:creationId xmlns:a16="http://schemas.microsoft.com/office/drawing/2014/main" id="{26F4FB67-A5AE-FBA6-EF4A-2D5ED4295BC5}"/>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5729335" y="2848124"/>
            <a:ext cx="479524" cy="46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Google Shape;349;p9">
            <a:extLst>
              <a:ext uri="{FF2B5EF4-FFF2-40B4-BE49-F238E27FC236}">
                <a16:creationId xmlns:a16="http://schemas.microsoft.com/office/drawing/2014/main" id="{17A56FA4-699F-49D5-2E17-2D29204852F0}"/>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97695" y="3720756"/>
            <a:ext cx="294546"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Google Shape;357;p9">
            <a:extLst>
              <a:ext uri="{FF2B5EF4-FFF2-40B4-BE49-F238E27FC236}">
                <a16:creationId xmlns:a16="http://schemas.microsoft.com/office/drawing/2014/main" id="{76605463-FF08-A7D9-EC89-F6855EF5728F}"/>
              </a:ext>
            </a:extLst>
          </p:cNvPr>
          <p:cNvPicPr preferRelativeResize="0">
            <a:picLocks noChangeAspect="1" noChangeArrowheads="1"/>
          </p:cNvPicPr>
          <p:nvPr/>
        </p:nvPicPr>
        <p:blipFill>
          <a:blip r:embed="rId17">
            <a:extLst>
              <a:ext uri="{28A0092B-C50C-407E-A947-70E740481C1C}">
                <a14:useLocalDpi xmlns:a14="http://schemas.microsoft.com/office/drawing/2010/main" val="0"/>
              </a:ext>
            </a:extLst>
          </a:blip>
          <a:srcRect/>
          <a:stretch/>
        </p:blipFill>
        <p:spPr bwMode="auto">
          <a:xfrm>
            <a:off x="5729335" y="4960680"/>
            <a:ext cx="479524" cy="46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oogle Shape;158;p1" descr="Recurso 37.png">
            <a:extLst>
              <a:ext uri="{FF2B5EF4-FFF2-40B4-BE49-F238E27FC236}">
                <a16:creationId xmlns:a16="http://schemas.microsoft.com/office/drawing/2014/main" id="{82867AC9-09F0-EE92-9DE0-AECFE8D25900}"/>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b="18539"/>
          <a:stretch>
            <a:fillRect/>
          </a:stretch>
        </p:blipFill>
        <p:spPr bwMode="auto">
          <a:xfrm>
            <a:off x="583402" y="2687924"/>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Google Shape;357;p9">
            <a:extLst>
              <a:ext uri="{FF2B5EF4-FFF2-40B4-BE49-F238E27FC236}">
                <a16:creationId xmlns:a16="http://schemas.microsoft.com/office/drawing/2014/main" id="{ACD8BB0D-2507-5EFA-A1F5-E45675B5F3C9}"/>
              </a:ext>
            </a:extLst>
          </p:cNvPr>
          <p:cNvPicPr preferRelativeResize="0">
            <a:picLocks noChangeAspect="1" noChangeArrowheads="1"/>
          </p:cNvPicPr>
          <p:nvPr/>
        </p:nvPicPr>
        <p:blipFill>
          <a:blip r:embed="rId18">
            <a:extLst>
              <a:ext uri="{28A0092B-C50C-407E-A947-70E740481C1C}">
                <a14:useLocalDpi xmlns:a14="http://schemas.microsoft.com/office/drawing/2010/main" val="0"/>
              </a:ext>
            </a:extLst>
          </a:blip>
          <a:srcRect/>
          <a:stretch/>
        </p:blipFill>
        <p:spPr bwMode="auto">
          <a:xfrm>
            <a:off x="5735256" y="3970431"/>
            <a:ext cx="467683" cy="461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Google Shape;158;p1" descr="Recurso 37.png">
            <a:extLst>
              <a:ext uri="{FF2B5EF4-FFF2-40B4-BE49-F238E27FC236}">
                <a16:creationId xmlns:a16="http://schemas.microsoft.com/office/drawing/2014/main" id="{4B49E783-55EB-8302-ECC5-16A5063E09CC}"/>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b="18539"/>
          <a:stretch>
            <a:fillRect/>
          </a:stretch>
        </p:blipFill>
        <p:spPr bwMode="auto">
          <a:xfrm>
            <a:off x="1259677" y="3007239"/>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Google Shape;158;p1" descr="Recurso 37.png">
            <a:extLst>
              <a:ext uri="{FF2B5EF4-FFF2-40B4-BE49-F238E27FC236}">
                <a16:creationId xmlns:a16="http://schemas.microsoft.com/office/drawing/2014/main" id="{2807A596-E324-E7FE-CD12-16F2CDC07118}"/>
              </a:ext>
            </a:extLst>
          </p:cNvPr>
          <p:cNvPicPr preferRelativeResize="0">
            <a:picLocks noChangeAspect="1" noChangeArrowheads="1"/>
          </p:cNvPicPr>
          <p:nvPr/>
        </p:nvPicPr>
        <p:blipFill>
          <a:blip r:embed="rId10" cstate="print">
            <a:extLst>
              <a:ext uri="{28A0092B-C50C-407E-A947-70E740481C1C}">
                <a14:useLocalDpi xmlns:a14="http://schemas.microsoft.com/office/drawing/2010/main" val="0"/>
              </a:ext>
            </a:extLst>
          </a:blip>
          <a:srcRect b="18539"/>
          <a:stretch>
            <a:fillRect/>
          </a:stretch>
        </p:blipFill>
        <p:spPr bwMode="auto">
          <a:xfrm>
            <a:off x="1688302" y="3429000"/>
            <a:ext cx="282969" cy="28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3285243"/>
      </p:ext>
    </p:extLst>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redondeado 2"/>
          <p:cNvSpPr/>
          <p:nvPr/>
        </p:nvSpPr>
        <p:spPr>
          <a:xfrm>
            <a:off x="7842142" y="1084183"/>
            <a:ext cx="3828082" cy="5440605"/>
          </a:xfrm>
          <a:prstGeom prst="roundRect">
            <a:avLst>
              <a:gd name="adj" fmla="val 614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Marcador de texto 1"/>
          <p:cNvSpPr txBox="1">
            <a:spLocks/>
          </p:cNvSpPr>
          <p:nvPr/>
        </p:nvSpPr>
        <p:spPr>
          <a:xfrm>
            <a:off x="1659387" y="1281875"/>
            <a:ext cx="4708525" cy="376237"/>
          </a:xfrm>
          <a:prstGeom prst="rect">
            <a:avLst/>
          </a:prstGeom>
        </p:spPr>
        <p:txBody>
          <a:bodyPr vert="horz" lIns="91440" tIns="45720" rIns="91440" bIns="45720"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200" b="0" i="0" u="none" strike="noStrike" cap="none">
                <a:solidFill>
                  <a:schemeClr val="tx1">
                    <a:tint val="75000"/>
                  </a:schemeClr>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1600" b="1" i="0" u="none" strike="noStrike" kern="120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Arial"/>
                <a:sym typeface="Arial"/>
              </a:rPr>
              <a:t>RESUMEN</a:t>
            </a:r>
            <a:endParaRPr kumimoji="0" lang="es-MX" sz="1600" b="1" i="0" u="none" strike="noStrike" kern="120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Arial"/>
              <a:sym typeface="Arial"/>
            </a:endParaRPr>
          </a:p>
        </p:txBody>
      </p:sp>
      <p:pic>
        <p:nvPicPr>
          <p:cNvPr id="5" name="Google Shape;110;p6"/>
          <p:cNvPicPr preferRelativeResize="0"/>
          <p:nvPr/>
        </p:nvPicPr>
        <p:blipFill>
          <a:blip r:embed="rId2" r:link="rId3">
            <a:extLst>
              <a:ext uri="{28A0092B-C50C-407E-A947-70E740481C1C}">
                <a14:useLocalDpi xmlns:a14="http://schemas.microsoft.com/office/drawing/2010/main" val="0"/>
              </a:ext>
            </a:extLst>
          </a:blip>
          <a:srcRect/>
          <a:stretch>
            <a:fillRect/>
          </a:stretch>
        </p:blipFill>
        <p:spPr>
          <a:xfrm>
            <a:off x="8100032" y="1658112"/>
            <a:ext cx="3308466" cy="4678659"/>
          </a:xfrm>
          <a:prstGeom prst="rect">
            <a:avLst/>
          </a:prstGeom>
          <a:noFill/>
          <a:ln>
            <a:noFill/>
          </a:ln>
        </p:spPr>
      </p:pic>
      <p:sp>
        <p:nvSpPr>
          <p:cNvPr id="6" name="Google Shape;108;p6"/>
          <p:cNvSpPr txBox="1"/>
          <p:nvPr/>
        </p:nvSpPr>
        <p:spPr>
          <a:xfrm>
            <a:off x="695183" y="1658112"/>
            <a:ext cx="6636932" cy="4339609"/>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s-ES" sz="1300" b="0" i="0" u="none" strike="noStrike" kern="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Arial Narrow"/>
                <a:sym typeface="Arial Narrow"/>
              </a:rPr>
              <a:t>Debido a las precipitaciones de los últimos días, se presenta saturación de humedad en los suelos, que dan origen a diferentes niveles de probabilidad para la ocurrencia de deslizamientos de tierra, en zonas de ladera y alta pendiente:</a:t>
            </a:r>
            <a:endParaRPr kumimoji="0" sz="1300" b="0" i="0" u="none" strike="noStrike" kern="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Arial"/>
              <a:sym typeface="Arial"/>
            </a:endParaRPr>
          </a:p>
          <a:p>
            <a:pPr marL="0" marR="0" lvl="0" indent="0" algn="just"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300" b="0" i="0" u="none" strike="noStrike" kern="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Arial Narrow"/>
              <a:sym typeface="Arial Narrow"/>
            </a:endParaRPr>
          </a:p>
          <a:p>
            <a:pPr marL="0" marR="0" lvl="0" indent="0" algn="just" defTabSz="914400" rtl="0" eaLnBrk="1" fontAlgn="auto" latinLnBrk="0" hangingPunct="1">
              <a:lnSpc>
                <a:spcPct val="100000"/>
              </a:lnSpc>
              <a:spcBef>
                <a:spcPts val="0"/>
              </a:spcBef>
              <a:spcAft>
                <a:spcPts val="0"/>
              </a:spcAft>
              <a:buClr>
                <a:srgbClr val="000000"/>
              </a:buClr>
              <a:buSzPts val="1400"/>
              <a:buFontTx/>
              <a:buNone/>
              <a:tabLst/>
              <a:defRPr/>
            </a:pPr>
            <a:r>
              <a:rPr kumimoji="0" lang="es-MX" sz="14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erdana"/>
                <a:ea typeface="Verdana"/>
                <a:cs typeface="+mn-cs"/>
                <a:sym typeface="Verdana"/>
              </a:rPr>
              <a:t>Alerta Alta:</a:t>
            </a:r>
            <a:r>
              <a:rPr kumimoji="0" lang="es-MX" sz="14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erdana"/>
                <a:ea typeface="Verdana"/>
                <a:cs typeface="+mn-cs"/>
                <a:sym typeface="Verdana"/>
              </a:rPr>
              <a:t> </a:t>
            </a:r>
            <a:r>
              <a:rPr kumimoji="0" lang="es-ES" sz="1300" b="1" i="0" u="none" strike="noStrike" kern="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Arial Narrow"/>
                <a:sym typeface="Arial Narrow"/>
              </a:rPr>
              <a:t> </a:t>
            </a:r>
            <a:r>
              <a:rPr kumimoji="0" lang="es-ES" sz="1300" b="0" i="0" u="none" strike="noStrike" kern="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Arial Narrow"/>
                <a:sym typeface="Arial Narrow"/>
              </a:rPr>
              <a:t>Para algunos municipios de los departamentos de Antioquia, Bolívar, Boyacá, Caldas, Caquetá, Casanare, Cauca, Cesar, Chocó, Cundinamarca, Córdoba, Meta, Norte de Santander, Putumayo, Santander, Tolima y Valle del Cauca.</a:t>
            </a:r>
          </a:p>
          <a:p>
            <a:pPr marL="0" marR="0" lvl="0" indent="0" algn="just" defTabSz="914400" rtl="0" eaLnBrk="1" fontAlgn="auto" latinLnBrk="0" hangingPunct="1">
              <a:lnSpc>
                <a:spcPct val="100000"/>
              </a:lnSpc>
              <a:spcBef>
                <a:spcPts val="0"/>
              </a:spcBef>
              <a:spcAft>
                <a:spcPts val="0"/>
              </a:spcAft>
              <a:buClr>
                <a:srgbClr val="000000"/>
              </a:buClr>
              <a:buSzPts val="1400"/>
              <a:buFontTx/>
              <a:buNone/>
              <a:tabLst/>
              <a:defRPr/>
            </a:pPr>
            <a:endParaRPr kumimoji="0" lang="es-CO" sz="1300" b="0" i="0" u="none" strike="noStrike" kern="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mn-cs"/>
              <a:sym typeface="Arial Narrow"/>
            </a:endParaRPr>
          </a:p>
          <a:p>
            <a:pPr marL="0" marR="0" lvl="0" indent="0" algn="just" defTabSz="914400" rtl="0" eaLnBrk="1" fontAlgn="auto" latinLnBrk="0" hangingPunct="1">
              <a:lnSpc>
                <a:spcPct val="100000"/>
              </a:lnSpc>
              <a:spcBef>
                <a:spcPts val="0"/>
              </a:spcBef>
              <a:spcAft>
                <a:spcPts val="0"/>
              </a:spcAft>
              <a:buClr>
                <a:srgbClr val="000000"/>
              </a:buClr>
              <a:buSzPts val="1400"/>
              <a:buFontTx/>
              <a:buNone/>
              <a:tabLst/>
              <a:defRPr/>
            </a:pPr>
            <a:r>
              <a:rPr kumimoji="0" lang="es-MX" sz="1400" b="1" i="0" u="none" strike="noStrike" kern="1200" cap="none" spc="0" normalizeH="0" baseline="0" noProof="0" dirty="0">
                <a:ln>
                  <a:noFill/>
                </a:ln>
                <a:solidFill>
                  <a:srgbClr val="ED7D31"/>
                </a:solidFill>
                <a:effectLst>
                  <a:outerShdw blurRad="38100" dist="38100" dir="2700000" algn="tl">
                    <a:srgbClr val="000000">
                      <a:alpha val="43137"/>
                    </a:srgbClr>
                  </a:outerShdw>
                </a:effectLst>
                <a:uLnTx/>
                <a:uFillTx/>
                <a:latin typeface="Verdana"/>
                <a:ea typeface="Verdana"/>
                <a:cs typeface="+mn-cs"/>
                <a:sym typeface="Verdana"/>
              </a:rPr>
              <a:t>Alerta Moderada: </a:t>
            </a:r>
            <a:r>
              <a:rPr kumimoji="0" lang="es-ES" sz="1300" b="0" i="0" u="none" strike="noStrike" kern="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mn-cs"/>
                <a:sym typeface="Arial Narrow"/>
              </a:rPr>
              <a:t>Para algunos municipios de los departamentos de Antioquia, Arauca, Bolívar, Boyacá, Caquetá, Casanare, Cauca, Cesar, Cundinamarca, Córdoba, Meta, Nariño, Norte de Santander, Putumayo, Risaralda, Santander y Valle del Cauca.</a:t>
            </a:r>
          </a:p>
          <a:p>
            <a:pPr marL="0" marR="0" lvl="0" indent="0" algn="just" defTabSz="914400" rtl="0" eaLnBrk="1" fontAlgn="auto" latinLnBrk="0" hangingPunct="1">
              <a:lnSpc>
                <a:spcPct val="100000"/>
              </a:lnSpc>
              <a:spcBef>
                <a:spcPts val="0"/>
              </a:spcBef>
              <a:spcAft>
                <a:spcPts val="0"/>
              </a:spcAft>
              <a:buClr>
                <a:srgbClr val="000000"/>
              </a:buClr>
              <a:buSzPts val="1400"/>
              <a:buFontTx/>
              <a:buNone/>
              <a:tabLst/>
              <a:defRPr/>
            </a:pPr>
            <a:endParaRPr kumimoji="0" lang="es-ES" sz="1300" b="1" i="0" u="none" strike="noStrike" kern="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Arial Narrow"/>
              <a:sym typeface="Arial Narrow"/>
            </a:endParaRPr>
          </a:p>
          <a:p>
            <a:pPr marL="0" marR="0" lvl="0" indent="0" algn="just" defTabSz="914400" rtl="0" eaLnBrk="1" fontAlgn="auto" latinLnBrk="0" hangingPunct="1">
              <a:lnSpc>
                <a:spcPct val="100000"/>
              </a:lnSpc>
              <a:spcBef>
                <a:spcPts val="0"/>
              </a:spcBef>
              <a:spcAft>
                <a:spcPts val="0"/>
              </a:spcAft>
              <a:buClr>
                <a:srgbClr val="000000"/>
              </a:buClr>
              <a:buSzPts val="1400"/>
              <a:buFontTx/>
              <a:buNone/>
              <a:tabLst/>
              <a:defRPr/>
            </a:pPr>
            <a:r>
              <a:rPr kumimoji="0" lang="es-MX" sz="14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Verdana"/>
                <a:ea typeface="Verdana"/>
                <a:cs typeface="+mn-cs"/>
                <a:sym typeface="Verdana"/>
              </a:rPr>
              <a:t>Alerta Baja: </a:t>
            </a:r>
            <a:r>
              <a:rPr kumimoji="0" lang="es-CO" sz="1300" b="0" i="0" u="none" strike="noStrike" kern="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Arial Narrow"/>
                <a:sym typeface="Arial Narrow"/>
              </a:rPr>
              <a:t>Para algunos municipios de las regiones </a:t>
            </a:r>
            <a:r>
              <a:rPr kumimoji="0" lang="es-ES" sz="1300" b="0" i="0" u="none" strike="noStrike" kern="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Arial Narrow"/>
                <a:sym typeface="Arial Narrow"/>
              </a:rPr>
              <a:t>Andina, Orinoquía, Caribe, Amazonía y Pacífico.</a:t>
            </a:r>
          </a:p>
          <a:p>
            <a:pPr marL="0" marR="0" lvl="0" indent="0" algn="just" defTabSz="914400" rtl="0" eaLnBrk="1" fontAlgn="auto" latinLnBrk="0" hangingPunct="1">
              <a:lnSpc>
                <a:spcPct val="100000"/>
              </a:lnSpc>
              <a:spcBef>
                <a:spcPts val="0"/>
              </a:spcBef>
              <a:spcAft>
                <a:spcPts val="0"/>
              </a:spcAft>
              <a:buClr>
                <a:srgbClr val="000000"/>
              </a:buClr>
              <a:buSzPts val="1400"/>
              <a:buFontTx/>
              <a:buNone/>
              <a:tabLst/>
              <a:defRPr/>
            </a:pPr>
            <a:endParaRPr kumimoji="0" lang="es-ES" sz="1300" b="0" i="0" u="none" strike="noStrike" kern="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Arial Narrow"/>
              <a:sym typeface="Arial Narrow"/>
            </a:endParaRPr>
          </a:p>
          <a:p>
            <a:pPr marL="0" marR="0" lvl="0" indent="0" algn="just" defTabSz="914400" rtl="0" eaLnBrk="1" fontAlgn="auto" latinLnBrk="0" hangingPunct="1">
              <a:lnSpc>
                <a:spcPct val="100000"/>
              </a:lnSpc>
              <a:spcBef>
                <a:spcPts val="0"/>
              </a:spcBef>
              <a:spcAft>
                <a:spcPts val="0"/>
              </a:spcAft>
              <a:buClr>
                <a:srgbClr val="000000"/>
              </a:buClr>
              <a:buSzPts val="1200"/>
              <a:buFont typeface="Arial"/>
              <a:buNone/>
              <a:tabLst/>
              <a:defRPr/>
            </a:pPr>
            <a:r>
              <a:rPr kumimoji="0" lang="es-ES" sz="1300" b="0" i="0" u="none" strike="noStrike" kern="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Arial Narrow"/>
                <a:sym typeface="Arial Narrow"/>
              </a:rPr>
              <a:t>En el apartado específico de este informe para cada región, se encuentra información detallada de los niveles de alerta en cada municipio. </a:t>
            </a:r>
            <a:endParaRPr kumimoji="0" sz="1300" b="0" i="0" u="none" strike="noStrike" kern="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Arial Narrow"/>
              <a:sym typeface="Arial Narrow"/>
            </a:endParaRPr>
          </a:p>
          <a:p>
            <a:pPr marL="0" marR="0" lvl="0" indent="0" algn="just" defTabSz="914400" rtl="0" eaLnBrk="1" fontAlgn="auto" latinLnBrk="0" hangingPunct="1">
              <a:lnSpc>
                <a:spcPct val="100000"/>
              </a:lnSpc>
              <a:spcBef>
                <a:spcPts val="0"/>
              </a:spcBef>
              <a:spcAft>
                <a:spcPts val="0"/>
              </a:spcAft>
              <a:buClr>
                <a:srgbClr val="000000"/>
              </a:buClr>
              <a:buSzPts val="1200"/>
              <a:buFont typeface="Arial"/>
              <a:buNone/>
              <a:tabLst/>
              <a:defRPr/>
            </a:pPr>
            <a:endParaRPr kumimoji="0" sz="1300" b="0" i="0" u="none" strike="noStrike" kern="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Arial Narrow"/>
              <a:sym typeface="Arial Narrow"/>
            </a:endParaRPr>
          </a:p>
        </p:txBody>
      </p:sp>
      <p:sp>
        <p:nvSpPr>
          <p:cNvPr id="7" name="CuadroTexto 6"/>
          <p:cNvSpPr txBox="1"/>
          <p:nvPr/>
        </p:nvSpPr>
        <p:spPr>
          <a:xfrm>
            <a:off x="8090116" y="1177875"/>
            <a:ext cx="332829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Arial Black"/>
                <a:sym typeface="Arial Black"/>
              </a:rPr>
              <a:t>Mapa de Pronóstico de la Amenaza por Deslizamientos de Tierra</a:t>
            </a:r>
            <a:endParaRPr kumimoji="0" lang="es-MX" sz="1200" b="1" i="0" u="none" strike="noStrike" kern="120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mn-cs"/>
            </a:endParaRPr>
          </a:p>
        </p:txBody>
      </p:sp>
    </p:spTree>
    <p:extLst>
      <p:ext uri="{BB962C8B-B14F-4D97-AF65-F5344CB8AC3E}">
        <p14:creationId xmlns:p14="http://schemas.microsoft.com/office/powerpoint/2010/main" val="315138241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7;p16">
            <a:extLst>
              <a:ext uri="{FF2B5EF4-FFF2-40B4-BE49-F238E27FC236}">
                <a16:creationId xmlns:a16="http://schemas.microsoft.com/office/drawing/2014/main" id="{BF5CE7A6-24B5-D3BF-4423-C071EC56FD09}"/>
              </a:ext>
            </a:extLst>
          </p:cNvPr>
          <p:cNvSpPr/>
          <p:nvPr/>
        </p:nvSpPr>
        <p:spPr>
          <a:xfrm>
            <a:off x="996120" y="918040"/>
            <a:ext cx="10199759" cy="5149413"/>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8" name="CuadroTexto 7">
            <a:extLst>
              <a:ext uri="{FF2B5EF4-FFF2-40B4-BE49-F238E27FC236}">
                <a16:creationId xmlns:a16="http://schemas.microsoft.com/office/drawing/2014/main" id="{B8BCCE06-B1F1-DACC-A218-EFAEBC8F3DE2}"/>
              </a:ext>
            </a:extLst>
          </p:cNvPr>
          <p:cNvSpPr txBox="1"/>
          <p:nvPr/>
        </p:nvSpPr>
        <p:spPr>
          <a:xfrm>
            <a:off x="1552755" y="1036930"/>
            <a:ext cx="9221637"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Arial Black"/>
                <a:sym typeface="Arial Black"/>
              </a:rPr>
              <a:t>Gráfica de seguimiento de </a:t>
            </a:r>
            <a:r>
              <a:rPr kumimoji="0" lang="es-MX" sz="1600" b="1" i="0" u="none" strike="noStrike" kern="120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Arial Black"/>
                <a:sym typeface="Arial Black"/>
              </a:rPr>
              <a:t>alertas por </a:t>
            </a:r>
            <a:r>
              <a:rPr kumimoji="0" lang="es-MX" sz="1600" b="1" i="0" u="none" strike="noStrike" kern="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Arial Black"/>
                <a:sym typeface="Arial Black"/>
              </a:rPr>
              <a:t>pronóstico de la amenaza de </a:t>
            </a:r>
            <a:r>
              <a:rPr kumimoji="0" lang="es-MX" sz="1600" b="1" i="0" u="none" strike="noStrike" kern="120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Arial Black"/>
                <a:sym typeface="Arial Black"/>
              </a:rPr>
              <a:t>d</a:t>
            </a:r>
            <a:r>
              <a:rPr kumimoji="0" lang="es-MX" sz="1600" b="1" i="0" u="none" strike="noStrike" kern="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Arial Black"/>
                <a:sym typeface="Arial Black"/>
              </a:rPr>
              <a:t>eslizamientos de tierra </a:t>
            </a:r>
            <a:r>
              <a:rPr kumimoji="0" lang="es-ES" sz="1600" b="1" i="0" u="none" strike="noStrike" kern="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Arial Black"/>
                <a:sym typeface="Arial Black"/>
              </a:rPr>
              <a:t>para Colombia durante los últimos 30 días</a:t>
            </a:r>
            <a:endParaRPr kumimoji="0" lang="es-MX" sz="1600" b="1" i="0" u="none" strike="noStrike" kern="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Arial Black"/>
              <a:sym typeface="Arial Black"/>
            </a:endParaRPr>
          </a:p>
        </p:txBody>
      </p:sp>
      <p:pic>
        <p:nvPicPr>
          <p:cNvPr id="9" name="Imagen 8">
            <a:extLst>
              <a:ext uri="{FF2B5EF4-FFF2-40B4-BE49-F238E27FC236}">
                <a16:creationId xmlns:a16="http://schemas.microsoft.com/office/drawing/2014/main" id="{1E4915EE-D0C6-DD6F-D652-8083FC438498}"/>
              </a:ext>
            </a:extLst>
          </p:cNvPr>
          <p:cNvPicPr>
            <a:picLocks noChangeAspect="1"/>
          </p:cNvPicPr>
          <p:nvPr/>
        </p:nvPicPr>
        <p:blipFill>
          <a:blip r:embed="rId2" r:link="rId3">
            <a:extLst>
              <a:ext uri="{28A0092B-C50C-407E-A947-70E740481C1C}">
                <a14:useLocalDpi xmlns:a14="http://schemas.microsoft.com/office/drawing/2010/main" val="0"/>
              </a:ext>
            </a:extLst>
          </a:blip>
          <a:srcRect/>
          <a:stretch>
            <a:fillRect/>
          </a:stretch>
        </p:blipFill>
        <p:spPr>
          <a:xfrm>
            <a:off x="1454432" y="1648864"/>
            <a:ext cx="8924418" cy="4296942"/>
          </a:xfrm>
          <a:prstGeom prst="rect">
            <a:avLst/>
          </a:prstGeom>
        </p:spPr>
      </p:pic>
      <p:sp>
        <p:nvSpPr>
          <p:cNvPr id="10" name="CuadroTexto 9">
            <a:extLst>
              <a:ext uri="{FF2B5EF4-FFF2-40B4-BE49-F238E27FC236}">
                <a16:creationId xmlns:a16="http://schemas.microsoft.com/office/drawing/2014/main" id="{584F0D31-1FA2-DF01-E2BA-3EC797DC5B8C}"/>
              </a:ext>
            </a:extLst>
          </p:cNvPr>
          <p:cNvSpPr txBox="1"/>
          <p:nvPr/>
        </p:nvSpPr>
        <p:spPr>
          <a:xfrm>
            <a:off x="996120" y="6094612"/>
            <a:ext cx="10199759" cy="4924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Calibri" panose="020F0502020204030204"/>
                <a:ea typeface="+mn-ea"/>
                <a:cs typeface="+mn-cs"/>
              </a:rPr>
              <a:t>El eje horizontal presenta la fecha de evaluación de las alertas, el eje vertical izquierdo el porcentaje de municipios* en alerta y el eje vertical derecho el número total de éstos; categorizando las alertas en una barra apilada según su nivel de amenaza: alta (rojo), moderada (naranja) y baja (amarillo).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800" b="0" i="1" u="none" strike="noStrike" kern="1200" cap="none" spc="0" normalizeH="0" baseline="0" noProof="0" dirty="0">
                <a:ln>
                  <a:noFill/>
                </a:ln>
                <a:solidFill>
                  <a:prstClr val="black"/>
                </a:solidFill>
                <a:effectLst/>
                <a:uLnTx/>
                <a:uFillTx/>
                <a:latin typeface="Calibri" panose="020F0502020204030204"/>
                <a:ea typeface="+mn-ea"/>
                <a:cs typeface="+mn-cs"/>
              </a:rPr>
              <a:t>* Municipios oficiales registrados por el DANE representado el 100% (1121 municipios) a la fecha.</a:t>
            </a:r>
          </a:p>
        </p:txBody>
      </p:sp>
    </p:spTree>
    <p:extLst>
      <p:ext uri="{BB962C8B-B14F-4D97-AF65-F5344CB8AC3E}">
        <p14:creationId xmlns:p14="http://schemas.microsoft.com/office/powerpoint/2010/main" val="23829253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Marcador de texto 1">
            <a:extLst>
              <a:ext uri="{FF2B5EF4-FFF2-40B4-BE49-F238E27FC236}">
                <a16:creationId xmlns:a16="http://schemas.microsoft.com/office/drawing/2014/main" id="{6BFC6FF6-9EA3-2AF8-EBFB-1B6BBBD1FADE}"/>
              </a:ext>
            </a:extLst>
          </p:cNvPr>
          <p:cNvSpPr txBox="1">
            <a:spLocks/>
          </p:cNvSpPr>
          <p:nvPr/>
        </p:nvSpPr>
        <p:spPr>
          <a:xfrm>
            <a:off x="624508" y="910258"/>
            <a:ext cx="4917233" cy="3762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sz="1200" b="1" i="0" u="none" strike="noStrike" kern="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Arial"/>
                <a:sym typeface="Arial"/>
              </a:rPr>
              <a:t>Actualización: 04 de septiembre de 2025 | 18:00 HLC</a:t>
            </a:r>
          </a:p>
        </p:txBody>
      </p:sp>
      <p:pic>
        <p:nvPicPr>
          <p:cNvPr id="11" name="Google Shape;119;p7">
            <a:extLst>
              <a:ext uri="{FF2B5EF4-FFF2-40B4-BE49-F238E27FC236}">
                <a16:creationId xmlns:a16="http://schemas.microsoft.com/office/drawing/2014/main" id="{ED2181F9-5C8D-D09C-3796-7E66B3480F09}"/>
              </a:ext>
            </a:extLst>
          </p:cNvPr>
          <p:cNvPicPr preferRelativeResize="0"/>
          <p:nvPr/>
        </p:nvPicPr>
        <p:blipFill>
          <a:blip r:embed="rId2" r:link="rId3">
            <a:extLst>
              <a:ext uri="{28A0092B-C50C-407E-A947-70E740481C1C}">
                <a14:useLocalDpi xmlns:a14="http://schemas.microsoft.com/office/drawing/2010/main" val="0"/>
              </a:ext>
            </a:extLst>
          </a:blip>
          <a:srcRect/>
          <a:stretch>
            <a:fillRect/>
          </a:stretch>
        </p:blipFill>
        <p:spPr>
          <a:xfrm>
            <a:off x="324083" y="1199922"/>
            <a:ext cx="3540218" cy="5006391"/>
          </a:xfrm>
          <a:prstGeom prst="rect">
            <a:avLst/>
          </a:prstGeom>
          <a:noFill/>
          <a:ln>
            <a:noFill/>
          </a:ln>
        </p:spPr>
      </p:pic>
      <p:pic>
        <p:nvPicPr>
          <p:cNvPr id="12" name="Imagen 11">
            <a:extLst>
              <a:ext uri="{FF2B5EF4-FFF2-40B4-BE49-F238E27FC236}">
                <a16:creationId xmlns:a16="http://schemas.microsoft.com/office/drawing/2014/main" id="{A08848B3-A16C-4873-3481-EAAEBB1126EB}"/>
              </a:ext>
            </a:extLst>
          </p:cNvPr>
          <p:cNvPicPr>
            <a:picLocks noChangeAspect="1"/>
          </p:cNvPicPr>
          <p:nvPr/>
        </p:nvPicPr>
        <p:blipFill>
          <a:blip r:embed="rId4" r:link="rId5">
            <a:extLst>
              <a:ext uri="{28A0092B-C50C-407E-A947-70E740481C1C}">
                <a14:useLocalDpi xmlns:a14="http://schemas.microsoft.com/office/drawing/2010/main" val="0"/>
              </a:ext>
            </a:extLst>
          </a:blip>
          <a:srcRect/>
          <a:stretch>
            <a:fillRect/>
          </a:stretch>
        </p:blipFill>
        <p:spPr>
          <a:xfrm>
            <a:off x="3864301" y="2158842"/>
            <a:ext cx="2463698" cy="2681786"/>
          </a:xfrm>
          <a:prstGeom prst="rect">
            <a:avLst/>
          </a:prstGeom>
        </p:spPr>
      </p:pic>
      <p:pic>
        <p:nvPicPr>
          <p:cNvPr id="2" name="Imagen 1">
            <a:extLst>
              <a:ext uri="{FF2B5EF4-FFF2-40B4-BE49-F238E27FC236}">
                <a16:creationId xmlns:a16="http://schemas.microsoft.com/office/drawing/2014/main" id="{004FD09B-C48B-3D3D-391F-31AEA218B8AD}"/>
              </a:ext>
            </a:extLst>
          </p:cNvPr>
          <p:cNvPicPr>
            <a:picLocks noChangeAspect="1"/>
          </p:cNvPicPr>
          <p:nvPr/>
        </p:nvPicPr>
        <p:blipFill>
          <a:blip r:embed="rId6" r:link="rId7">
            <a:extLst>
              <a:ext uri="{28A0092B-C50C-407E-A947-70E740481C1C}">
                <a14:useLocalDpi xmlns:a14="http://schemas.microsoft.com/office/drawing/2010/main" val="0"/>
              </a:ext>
            </a:extLst>
          </a:blip>
          <a:srcRect/>
          <a:stretch>
            <a:fillRect/>
          </a:stretch>
        </p:blipFill>
        <p:spPr>
          <a:xfrm>
            <a:off x="9950824" y="1426003"/>
            <a:ext cx="1676400" cy="3692845"/>
          </a:xfrm>
          <a:prstGeom prst="rect">
            <a:avLst/>
          </a:prstGeom>
        </p:spPr>
      </p:pic>
      <p:pic>
        <p:nvPicPr>
          <p:cNvPr id="3" name="Imagen 2">
            <a:extLst>
              <a:ext uri="{FF2B5EF4-FFF2-40B4-BE49-F238E27FC236}">
                <a16:creationId xmlns:a16="http://schemas.microsoft.com/office/drawing/2014/main" id="{9BF971FB-EEF0-53D2-F361-A1F0896D1CF2}"/>
              </a:ext>
            </a:extLst>
          </p:cNvPr>
          <p:cNvPicPr>
            <a:picLocks noChangeAspect="1"/>
          </p:cNvPicPr>
          <p:nvPr/>
        </p:nvPicPr>
        <p:blipFill>
          <a:blip r:embed="rId8" r:link="rId9">
            <a:extLst>
              <a:ext uri="{28A0092B-C50C-407E-A947-70E740481C1C}">
                <a14:useLocalDpi xmlns:a14="http://schemas.microsoft.com/office/drawing/2010/main" val="0"/>
              </a:ext>
            </a:extLst>
          </a:blip>
          <a:srcRect/>
          <a:stretch>
            <a:fillRect/>
          </a:stretch>
        </p:blipFill>
        <p:spPr>
          <a:xfrm>
            <a:off x="8283389" y="1426003"/>
            <a:ext cx="1676400" cy="3809384"/>
          </a:xfrm>
          <a:prstGeom prst="rect">
            <a:avLst/>
          </a:prstGeom>
        </p:spPr>
      </p:pic>
      <p:pic>
        <p:nvPicPr>
          <p:cNvPr id="4" name="Imagen 3">
            <a:extLst>
              <a:ext uri="{FF2B5EF4-FFF2-40B4-BE49-F238E27FC236}">
                <a16:creationId xmlns:a16="http://schemas.microsoft.com/office/drawing/2014/main" id="{26D18F7E-E583-BA36-8817-63C5D563F7DB}"/>
              </a:ext>
            </a:extLst>
          </p:cNvPr>
          <p:cNvPicPr>
            <a:picLocks noChangeAspect="1"/>
          </p:cNvPicPr>
          <p:nvPr/>
        </p:nvPicPr>
        <p:blipFill>
          <a:blip r:embed="rId10" r:link="rId11">
            <a:extLst>
              <a:ext uri="{28A0092B-C50C-407E-A947-70E740481C1C}">
                <a14:useLocalDpi xmlns:a14="http://schemas.microsoft.com/office/drawing/2010/main" val="0"/>
              </a:ext>
            </a:extLst>
          </a:blip>
          <a:srcRect/>
          <a:stretch>
            <a:fillRect/>
          </a:stretch>
        </p:blipFill>
        <p:spPr>
          <a:xfrm>
            <a:off x="6598024" y="1426003"/>
            <a:ext cx="1676400" cy="2339172"/>
          </a:xfrm>
          <a:prstGeom prst="rect">
            <a:avLst/>
          </a:prstGeom>
        </p:spPr>
      </p:pic>
    </p:spTree>
    <p:extLst>
      <p:ext uri="{BB962C8B-B14F-4D97-AF65-F5344CB8AC3E}">
        <p14:creationId xmlns:p14="http://schemas.microsoft.com/office/powerpoint/2010/main" val="10617457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Imagen 9">
            <a:extLst>
              <a:ext uri="{FF2B5EF4-FFF2-40B4-BE49-F238E27FC236}">
                <a16:creationId xmlns:a16="http://schemas.microsoft.com/office/drawing/2014/main" id="{804B9D8A-8A61-4D0F-5587-B8B9B22548A4}"/>
              </a:ext>
            </a:extLst>
          </p:cNvPr>
          <p:cNvPicPr>
            <a:picLocks noChangeAspect="1"/>
          </p:cNvPicPr>
          <p:nvPr/>
        </p:nvPicPr>
        <p:blipFill>
          <a:blip r:embed="rId2" r:link="rId3">
            <a:extLst>
              <a:ext uri="{28A0092B-C50C-407E-A947-70E740481C1C}">
                <a14:useLocalDpi xmlns:a14="http://schemas.microsoft.com/office/drawing/2010/main" val="0"/>
              </a:ext>
            </a:extLst>
          </a:blip>
          <a:srcRect/>
          <a:stretch>
            <a:fillRect/>
          </a:stretch>
        </p:blipFill>
        <p:spPr>
          <a:xfrm>
            <a:off x="3878387" y="2179464"/>
            <a:ext cx="2463698" cy="2681786"/>
          </a:xfrm>
          <a:prstGeom prst="rect">
            <a:avLst/>
          </a:prstGeom>
        </p:spPr>
      </p:pic>
      <p:sp>
        <p:nvSpPr>
          <p:cNvPr id="8" name="Marcador de texto 1">
            <a:extLst>
              <a:ext uri="{FF2B5EF4-FFF2-40B4-BE49-F238E27FC236}">
                <a16:creationId xmlns:a16="http://schemas.microsoft.com/office/drawing/2014/main" id="{6BFC6FF6-9EA3-2AF8-EBFB-1B6BBBD1FADE}"/>
              </a:ext>
            </a:extLst>
          </p:cNvPr>
          <p:cNvSpPr txBox="1">
            <a:spLocks/>
          </p:cNvSpPr>
          <p:nvPr/>
        </p:nvSpPr>
        <p:spPr>
          <a:xfrm>
            <a:off x="981286" y="890708"/>
            <a:ext cx="4803694" cy="3762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MX" sz="1200" b="1" i="0" u="none" strike="noStrike" kern="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Arial"/>
                <a:sym typeface="Arial"/>
              </a:rPr>
              <a:t>Actualización</a:t>
            </a:r>
            <a:r>
              <a:rPr kumimoji="0" lang="es-MX" sz="1200" b="1" i="0" u="none" strike="noStrike" kern="0" cap="none" spc="0" normalizeH="0" baseline="0" noProof="0">
                <a:ln>
                  <a:noFill/>
                </a:ln>
                <a:solidFill>
                  <a:srgbClr val="70AD47">
                    <a:lumMod val="50000"/>
                  </a:srgbClr>
                </a:solidFill>
                <a:effectLst/>
                <a:uLnTx/>
                <a:uFillTx/>
                <a:latin typeface="Verdana" panose="020B0604030504040204" pitchFamily="34" charset="0"/>
                <a:ea typeface="Verdana" panose="020B0604030504040204" pitchFamily="34" charset="0"/>
                <a:cs typeface="Arial"/>
                <a:sym typeface="Arial"/>
              </a:rPr>
              <a:t>: </a:t>
            </a:r>
            <a:fld id="{A7BEFE61-7643-4659-8F3A-2A33A74E1787}" type="datetime4">
              <a:rPr kumimoji="0" lang="es-MX" sz="1200" b="1" i="0" u="none" strike="noStrike" kern="0" cap="none" spc="0" normalizeH="0" baseline="0" noProof="0" smtClean="0">
                <a:ln>
                  <a:noFill/>
                </a:ln>
                <a:solidFill>
                  <a:srgbClr val="70AD47">
                    <a:lumMod val="50000"/>
                  </a:srgbClr>
                </a:solidFill>
                <a:effectLst/>
                <a:uLnTx/>
                <a:uFillTx/>
                <a:latin typeface="Verdana" panose="020B0604030504040204" pitchFamily="34" charset="0"/>
                <a:ea typeface="Verdana" panose="020B0604030504040204" pitchFamily="34" charset="0"/>
                <a:cs typeface="Arial"/>
                <a:sym typeface="Arial"/>
              </a:rPr>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t>4 de septiembre de 2025</a:t>
            </a:fld>
            <a:endParaRPr kumimoji="0" lang="es-MX" sz="1200" b="1" i="0" u="none" strike="noStrike" kern="0" cap="none" spc="0" normalizeH="0" baseline="0" noProof="0" dirty="0">
              <a:ln>
                <a:noFill/>
              </a:ln>
              <a:solidFill>
                <a:srgbClr val="70AD47">
                  <a:lumMod val="50000"/>
                </a:srgbClr>
              </a:solidFill>
              <a:effectLst/>
              <a:uLnTx/>
              <a:uFillTx/>
              <a:latin typeface="Verdana" panose="020B0604030504040204" pitchFamily="34" charset="0"/>
              <a:ea typeface="Verdana" panose="020B0604030504040204" pitchFamily="34" charset="0"/>
              <a:cs typeface="Arial"/>
              <a:sym typeface="Arial"/>
            </a:endParaRPr>
          </a:p>
        </p:txBody>
      </p:sp>
      <p:pic>
        <p:nvPicPr>
          <p:cNvPr id="9" name="Google Shape;119;p7">
            <a:extLst>
              <a:ext uri="{FF2B5EF4-FFF2-40B4-BE49-F238E27FC236}">
                <a16:creationId xmlns:a16="http://schemas.microsoft.com/office/drawing/2014/main" id="{2AFDA4D2-6C50-D709-17F5-3B4BC930A452}"/>
              </a:ext>
            </a:extLst>
          </p:cNvPr>
          <p:cNvPicPr preferRelativeResize="0"/>
          <p:nvPr/>
        </p:nvPicPr>
        <p:blipFill>
          <a:blip r:embed="rId4" r:link="rId5">
            <a:extLst>
              <a:ext uri="{28A0092B-C50C-407E-A947-70E740481C1C}">
                <a14:useLocalDpi xmlns:a14="http://schemas.microsoft.com/office/drawing/2010/main" val="0"/>
              </a:ext>
            </a:extLst>
          </a:blip>
          <a:srcRect/>
          <a:stretch>
            <a:fillRect/>
          </a:stretch>
        </p:blipFill>
        <p:spPr>
          <a:xfrm>
            <a:off x="338169" y="1266945"/>
            <a:ext cx="3540218" cy="5006391"/>
          </a:xfrm>
          <a:prstGeom prst="rect">
            <a:avLst/>
          </a:prstGeom>
          <a:noFill/>
          <a:ln>
            <a:noFill/>
          </a:ln>
        </p:spPr>
      </p:pic>
      <p:pic>
        <p:nvPicPr>
          <p:cNvPr id="5" name="Imagen 4">
            <a:extLst>
              <a:ext uri="{FF2B5EF4-FFF2-40B4-BE49-F238E27FC236}">
                <a16:creationId xmlns:a16="http://schemas.microsoft.com/office/drawing/2014/main" id="{35C4B61E-D9E1-48ED-286F-3FF433EE4093}"/>
              </a:ext>
            </a:extLst>
          </p:cNvPr>
          <p:cNvPicPr>
            <a:picLocks noChangeAspect="1"/>
          </p:cNvPicPr>
          <p:nvPr/>
        </p:nvPicPr>
        <p:blipFill>
          <a:blip r:embed="rId6" r:link="rId7">
            <a:extLst>
              <a:ext uri="{28A0092B-C50C-407E-A947-70E740481C1C}">
                <a14:useLocalDpi xmlns:a14="http://schemas.microsoft.com/office/drawing/2010/main" val="0"/>
              </a:ext>
            </a:extLst>
          </a:blip>
          <a:srcRect/>
          <a:stretch>
            <a:fillRect/>
          </a:stretch>
        </p:blipFill>
        <p:spPr>
          <a:xfrm>
            <a:off x="9950824" y="1426003"/>
            <a:ext cx="1676400" cy="3692845"/>
          </a:xfrm>
          <a:prstGeom prst="rect">
            <a:avLst/>
          </a:prstGeom>
        </p:spPr>
      </p:pic>
      <p:pic>
        <p:nvPicPr>
          <p:cNvPr id="6" name="Imagen 5">
            <a:extLst>
              <a:ext uri="{FF2B5EF4-FFF2-40B4-BE49-F238E27FC236}">
                <a16:creationId xmlns:a16="http://schemas.microsoft.com/office/drawing/2014/main" id="{8448EBFE-F3CB-5B99-FEEF-D730A4E1A339}"/>
              </a:ext>
            </a:extLst>
          </p:cNvPr>
          <p:cNvPicPr>
            <a:picLocks noChangeAspect="1"/>
          </p:cNvPicPr>
          <p:nvPr/>
        </p:nvPicPr>
        <p:blipFill>
          <a:blip r:embed="rId8" r:link="rId9">
            <a:extLst>
              <a:ext uri="{28A0092B-C50C-407E-A947-70E740481C1C}">
                <a14:useLocalDpi xmlns:a14="http://schemas.microsoft.com/office/drawing/2010/main" val="0"/>
              </a:ext>
            </a:extLst>
          </a:blip>
          <a:srcRect/>
          <a:stretch>
            <a:fillRect/>
          </a:stretch>
        </p:blipFill>
        <p:spPr>
          <a:xfrm>
            <a:off x="8283389" y="1426003"/>
            <a:ext cx="1676400" cy="3809384"/>
          </a:xfrm>
          <a:prstGeom prst="rect">
            <a:avLst/>
          </a:prstGeom>
        </p:spPr>
      </p:pic>
      <p:pic>
        <p:nvPicPr>
          <p:cNvPr id="7" name="Imagen 6">
            <a:extLst>
              <a:ext uri="{FF2B5EF4-FFF2-40B4-BE49-F238E27FC236}">
                <a16:creationId xmlns:a16="http://schemas.microsoft.com/office/drawing/2014/main" id="{741D69C4-E986-426A-846C-6D31AC1E6C18}"/>
              </a:ext>
            </a:extLst>
          </p:cNvPr>
          <p:cNvPicPr>
            <a:picLocks noChangeAspect="1"/>
          </p:cNvPicPr>
          <p:nvPr/>
        </p:nvPicPr>
        <p:blipFill>
          <a:blip r:embed="rId10" r:link="rId11">
            <a:extLst>
              <a:ext uri="{28A0092B-C50C-407E-A947-70E740481C1C}">
                <a14:useLocalDpi xmlns:a14="http://schemas.microsoft.com/office/drawing/2010/main" val="0"/>
              </a:ext>
            </a:extLst>
          </a:blip>
          <a:srcRect/>
          <a:stretch>
            <a:fillRect/>
          </a:stretch>
        </p:blipFill>
        <p:spPr>
          <a:xfrm>
            <a:off x="6598024" y="1426003"/>
            <a:ext cx="1676400" cy="2339172"/>
          </a:xfrm>
          <a:prstGeom prst="rect">
            <a:avLst/>
          </a:prstGeom>
        </p:spPr>
      </p:pic>
    </p:spTree>
    <p:extLst>
      <p:ext uri="{BB962C8B-B14F-4D97-AF65-F5344CB8AC3E}">
        <p14:creationId xmlns:p14="http://schemas.microsoft.com/office/powerpoint/2010/main" val="3255427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Google Shape;135;p3">
            <a:extLst>
              <a:ext uri="{FF2B5EF4-FFF2-40B4-BE49-F238E27FC236}">
                <a16:creationId xmlns:a16="http://schemas.microsoft.com/office/drawing/2014/main" id="{7991AF3E-9C74-959A-D038-FC7C463E87E6}"/>
              </a:ext>
            </a:extLst>
          </p:cNvPr>
          <p:cNvGraphicFramePr/>
          <p:nvPr/>
        </p:nvGraphicFramePr>
        <p:xfrm>
          <a:off x="13210627" y="881136"/>
          <a:ext cx="5835836" cy="1126800"/>
        </p:xfrm>
        <a:graphic>
          <a:graphicData uri="http://schemas.openxmlformats.org/drawingml/2006/table">
            <a:tbl>
              <a:tblPr>
                <a:noFill/>
              </a:tblPr>
              <a:tblGrid>
                <a:gridCol w="955651">
                  <a:extLst>
                    <a:ext uri="{9D8B030D-6E8A-4147-A177-3AD203B41FA5}">
                      <a16:colId xmlns:a16="http://schemas.microsoft.com/office/drawing/2014/main" val="20000"/>
                    </a:ext>
                  </a:extLst>
                </a:gridCol>
                <a:gridCol w="4880185">
                  <a:extLst>
                    <a:ext uri="{9D8B030D-6E8A-4147-A177-3AD203B41FA5}">
                      <a16:colId xmlns:a16="http://schemas.microsoft.com/office/drawing/2014/main" val="20001"/>
                    </a:ext>
                  </a:extLst>
                </a:gridCol>
              </a:tblGrid>
              <a:tr h="435600">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385623"/>
                    </a:solidFill>
                  </a:tcPr>
                </a:tc>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385623"/>
                    </a:solidFill>
                  </a:tcPr>
                </a:tc>
                <a:extLst>
                  <a:ext uri="{0D108BD9-81ED-4DB2-BD59-A6C34878D82A}">
                    <a16:rowId xmlns:a16="http://schemas.microsoft.com/office/drawing/2014/main" val="10000"/>
                  </a:ext>
                </a:extLst>
              </a:tr>
              <a:tr h="69120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s-ES" sz="1000" b="0" i="0" u="none" strike="noStrike" dirty="0">
                          <a:solidFill>
                            <a:srgbClr val="000000"/>
                          </a:solidFill>
                          <a:effectLst/>
                          <a:latin typeface="Verdana" panose="020B0604030504040204" pitchFamily="34" charset="0"/>
                          <a:ea typeface="Verdana" panose="020B0604030504040204" pitchFamily="34" charset="0"/>
                        </a:rPr>
                        <a:t>BOLÍVAR : Clemencia.</a:t>
                      </a:r>
                    </a:p>
                    <a:p>
                      <a:pPr algn="l" fontAlgn="b"/>
                      <a:r>
                        <a:rPr lang="es-ES" sz="1000" b="0" i="0" u="none" strike="noStrike" dirty="0">
                          <a:solidFill>
                            <a:srgbClr val="000000"/>
                          </a:solidFill>
                          <a:effectLst/>
                          <a:latin typeface="Verdana" panose="020B0604030504040204" pitchFamily="34" charset="0"/>
                          <a:ea typeface="Verdana" panose="020B0604030504040204" pitchFamily="34" charset="0"/>
                        </a:rPr>
                        <a:t>CÓRDOBA : Tierralta.</a:t>
                      </a:r>
                      <a:endParaRPr lang="es-MX" sz="1000" b="0" i="0" u="none" strike="noStrike" dirty="0">
                        <a:solidFill>
                          <a:srgbClr val="000000"/>
                        </a:solidFill>
                        <a:effectLst/>
                        <a:latin typeface="Verdana" panose="020B0604030504040204" pitchFamily="34" charset="0"/>
                        <a:ea typeface="Verdana" panose="020B0604030504040204" pitchFamily="34" charset="0"/>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871278997"/>
                  </a:ext>
                </a:extLst>
              </a:tr>
            </a:tbl>
          </a:graphicData>
        </a:graphic>
      </p:graphicFrame>
      <p:sp>
        <p:nvSpPr>
          <p:cNvPr id="2" name="Marcador de texto 1"/>
          <p:cNvSpPr>
            <a:spLocks noGrp="1"/>
          </p:cNvSpPr>
          <p:nvPr>
            <p:ph type="body" sz="quarter" idx="4294967295"/>
          </p:nvPr>
        </p:nvSpPr>
        <p:spPr>
          <a:xfrm>
            <a:off x="5714465" y="328743"/>
            <a:ext cx="2659062" cy="376237"/>
          </a:xfrm>
        </p:spPr>
        <p:txBody>
          <a:bodyPr>
            <a:normAutofit/>
          </a:bodyPr>
          <a:lstStyle/>
          <a:p>
            <a:pPr marL="0" indent="0">
              <a:buNone/>
            </a:pPr>
            <a:r>
              <a:rPr lang="es-CO" sz="2000" b="1" dirty="0">
                <a:solidFill>
                  <a:schemeClr val="accent6">
                    <a:lumMod val="50000"/>
                  </a:schemeClr>
                </a:solidFill>
                <a:latin typeface="Verdana" panose="020B0604030504040204" pitchFamily="34" charset="0"/>
                <a:ea typeface="Verdana" panose="020B0604030504040204" pitchFamily="34" charset="0"/>
              </a:rPr>
              <a:t>REGIÓN CARIBE</a:t>
            </a:r>
            <a:endParaRPr lang="es-MX" sz="2000" b="1" dirty="0">
              <a:solidFill>
                <a:schemeClr val="accent6">
                  <a:lumMod val="50000"/>
                </a:schemeClr>
              </a:solidFill>
              <a:latin typeface="Verdana" panose="020B0604030504040204" pitchFamily="34" charset="0"/>
              <a:ea typeface="Verdana" panose="020B0604030504040204" pitchFamily="34" charset="0"/>
            </a:endParaRPr>
          </a:p>
        </p:txBody>
      </p:sp>
      <p:pic>
        <p:nvPicPr>
          <p:cNvPr id="4" name="Google Shape;140;p3"/>
          <p:cNvPicPr preferRelativeResize="0"/>
          <p:nvPr/>
        </p:nvPicPr>
        <p:blipFill>
          <a:blip r:embed="rId2" r:link="rId3">
            <a:extLst>
              <a:ext uri="{28A0092B-C50C-407E-A947-70E740481C1C}">
                <a14:useLocalDpi xmlns:a14="http://schemas.microsoft.com/office/drawing/2010/main" val="0"/>
              </a:ext>
            </a:extLst>
          </a:blip>
          <a:srcRect/>
          <a:stretch>
            <a:fillRect/>
          </a:stretch>
        </p:blipFill>
        <p:spPr>
          <a:xfrm>
            <a:off x="362490" y="928688"/>
            <a:ext cx="4814959" cy="5408955"/>
          </a:xfrm>
          <a:prstGeom prst="rect">
            <a:avLst/>
          </a:prstGeom>
          <a:noFill/>
          <a:ln>
            <a:noFill/>
          </a:ln>
        </p:spPr>
      </p:pic>
      <p:pic>
        <p:nvPicPr>
          <p:cNvPr id="5" name="Google Shape;204;p4">
            <a:extLst>
              <a:ext uri="{FF2B5EF4-FFF2-40B4-BE49-F238E27FC236}">
                <a16:creationId xmlns:a16="http://schemas.microsoft.com/office/drawing/2014/main" id="{77D5EB24-F9E3-E06E-E983-FB03898124E3}"/>
              </a:ext>
            </a:extLst>
          </p:cNvPr>
          <p:cNvPicPr preferRelativeResize="0"/>
          <p:nvPr/>
        </p:nvPicPr>
        <p:blipFill rotWithShape="1">
          <a:blip r:embed="rId4">
            <a:alphaModFix/>
          </a:blip>
          <a:srcRect/>
          <a:stretch/>
        </p:blipFill>
        <p:spPr>
          <a:xfrm>
            <a:off x="13210627" y="5976864"/>
            <a:ext cx="3742267" cy="1016567"/>
          </a:xfrm>
          <a:prstGeom prst="rect">
            <a:avLst/>
          </a:prstGeom>
          <a:noFill/>
          <a:ln>
            <a:noFill/>
          </a:ln>
        </p:spPr>
      </p:pic>
      <p:pic>
        <p:nvPicPr>
          <p:cNvPr id="6" name="Google Shape;204;p4">
            <a:extLst>
              <a:ext uri="{FF2B5EF4-FFF2-40B4-BE49-F238E27FC236}">
                <a16:creationId xmlns:a16="http://schemas.microsoft.com/office/drawing/2014/main" id="{AF2D7307-5510-0905-0834-069B73B4250D}"/>
              </a:ext>
            </a:extLst>
          </p:cNvPr>
          <p:cNvPicPr preferRelativeResize="0"/>
          <p:nvPr/>
        </p:nvPicPr>
        <p:blipFill rotWithShape="1">
          <a:blip r:embed="rId4">
            <a:alphaModFix/>
          </a:blip>
          <a:srcRect/>
          <a:stretch/>
        </p:blipFill>
        <p:spPr>
          <a:xfrm>
            <a:off x="14028259" y="2778291"/>
            <a:ext cx="2399984" cy="717635"/>
          </a:xfrm>
          <a:prstGeom prst="rect">
            <a:avLst/>
          </a:prstGeom>
          <a:noFill/>
          <a:ln>
            <a:noFill/>
          </a:ln>
        </p:spPr>
      </p:pic>
      <p:pic>
        <p:nvPicPr>
          <p:cNvPr id="11" name="Google Shape;142;p3">
            <a:extLst>
              <a:ext uri="{FF2B5EF4-FFF2-40B4-BE49-F238E27FC236}">
                <a16:creationId xmlns:a16="http://schemas.microsoft.com/office/drawing/2014/main" id="{AC05653D-2BE5-32B7-16B1-01501629C563}"/>
              </a:ext>
            </a:extLst>
          </p:cNvPr>
          <p:cNvPicPr preferRelativeResize="0"/>
          <p:nvPr/>
        </p:nvPicPr>
        <p:blipFill rotWithShape="1">
          <a:blip r:embed="rId5">
            <a:alphaModFix/>
          </a:blip>
          <a:srcRect/>
          <a:stretch/>
        </p:blipFill>
        <p:spPr>
          <a:xfrm>
            <a:off x="16898274" y="6870715"/>
            <a:ext cx="476980" cy="448214"/>
          </a:xfrm>
          <a:prstGeom prst="rect">
            <a:avLst/>
          </a:prstGeom>
          <a:noFill/>
          <a:ln>
            <a:noFill/>
          </a:ln>
        </p:spPr>
      </p:pic>
      <p:graphicFrame>
        <p:nvGraphicFramePr>
          <p:cNvPr id="7" name="Google Shape;135;p3">
            <a:extLst>
              <a:ext uri="{FF2B5EF4-FFF2-40B4-BE49-F238E27FC236}">
                <a16:creationId xmlns:a16="http://schemas.microsoft.com/office/drawing/2014/main" id="{73328A02-1587-C9FA-A728-9D8A099504AD}"/>
              </a:ext>
            </a:extLst>
          </p:cNvPr>
          <p:cNvGraphicFramePr/>
          <p:nvPr/>
        </p:nvGraphicFramePr>
        <p:xfrm>
          <a:off x="5332305" y="1581910"/>
          <a:ext cx="6639851" cy="3588337"/>
        </p:xfrm>
        <a:graphic>
          <a:graphicData uri="http://schemas.openxmlformats.org/drawingml/2006/table">
            <a:tbl>
              <a:tblPr>
                <a:noFill/>
              </a:tblPr>
              <a:tblGrid>
                <a:gridCol w="969265">
                  <a:extLst>
                    <a:ext uri="{9D8B030D-6E8A-4147-A177-3AD203B41FA5}">
                      <a16:colId xmlns:a16="http://schemas.microsoft.com/office/drawing/2014/main" val="20000"/>
                    </a:ext>
                  </a:extLst>
                </a:gridCol>
                <a:gridCol w="5670586">
                  <a:extLst>
                    <a:ext uri="{9D8B030D-6E8A-4147-A177-3AD203B41FA5}">
                      <a16:colId xmlns:a16="http://schemas.microsoft.com/office/drawing/2014/main" val="20001"/>
                    </a:ext>
                  </a:extLst>
                </a:gridCol>
              </a:tblGrid>
              <a:tr h="479377">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385623"/>
                    </a:solidFill>
                  </a:tcPr>
                </a:tc>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385623"/>
                    </a:solidFill>
                  </a:tcPr>
                </a:tc>
                <a:extLst>
                  <a:ext uri="{0D108BD9-81ED-4DB2-BD59-A6C34878D82A}">
                    <a16:rowId xmlns:a16="http://schemas.microsoft.com/office/drawing/2014/main" val="10000"/>
                  </a:ext>
                </a:extLst>
              </a:tr>
              <a:tr h="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kern="0" cap="none" baseline="0"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BOLÍVAR : Montecristo, San Jacinto Del Cauca, San Pablo, Santa Rosa Del Sur, </a:t>
                      </a:r>
                      <a:r>
                        <a:rPr lang="es-CO" sz="1000" b="0" i="0" u="none" strike="noStrike" kern="0" baseline="0" dirty="0" err="1">
                          <a:solidFill>
                            <a:srgbClr val="000000"/>
                          </a:solidFill>
                          <a:effectLst/>
                          <a:latin typeface="Verdana" panose="020B0604030504040204" pitchFamily="34" charset="0"/>
                          <a:ea typeface="Verdana" panose="020B0604030504040204" pitchFamily="34" charset="0"/>
                        </a:rPr>
                        <a:t>Tiquisio</a:t>
                      </a:r>
                      <a:r>
                        <a:rPr lang="es-CO" sz="1000" b="0" i="0" u="none" strike="noStrike" kern="0" baseline="0" dirty="0">
                          <a:solidFill>
                            <a:srgbClr val="000000"/>
                          </a:solidFill>
                          <a:effectLst/>
                          <a:latin typeface="Verdana" panose="020B0604030504040204" pitchFamily="34" charset="0"/>
                          <a:ea typeface="Verdana" panose="020B0604030504040204" pitchFamily="34" charset="0"/>
                        </a:rPr>
                        <a:t>.</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CESAR : Agustín Codazzi, Becerril.</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CÓRDOBA : Puerto Libertador, Tierralta.</a:t>
                      </a: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116906016"/>
                  </a:ext>
                </a:extLst>
              </a:tr>
              <a:tr h="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kern="0" cap="none" baseline="0"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fontAlgn="b"/>
                      <a:r>
                        <a:rPr lang="es-MX" sz="1000" b="0" i="0" u="none" strike="noStrike" kern="0" baseline="0" dirty="0">
                          <a:solidFill>
                            <a:srgbClr val="000000"/>
                          </a:solidFill>
                          <a:effectLst/>
                          <a:latin typeface="Verdana" panose="020B0604030504040204" pitchFamily="34" charset="0"/>
                          <a:ea typeface="Verdana" panose="020B0604030504040204" pitchFamily="34" charset="0"/>
                        </a:rPr>
                        <a:t>BOLÍVAR : Achí, Altos Del Rosario, Arenal, Barranco De Loba, Cantagallo, Morales, </a:t>
                      </a:r>
                      <a:r>
                        <a:rPr lang="es-MX" sz="1000" b="0" i="0" u="none" strike="noStrike" kern="0" baseline="0" dirty="0" err="1">
                          <a:solidFill>
                            <a:srgbClr val="000000"/>
                          </a:solidFill>
                          <a:effectLst/>
                          <a:latin typeface="Verdana" panose="020B0604030504040204" pitchFamily="34" charset="0"/>
                          <a:ea typeface="Verdana" panose="020B0604030504040204" pitchFamily="34" charset="0"/>
                        </a:rPr>
                        <a:t>Norosí</a:t>
                      </a:r>
                      <a:r>
                        <a:rPr lang="es-MX" sz="1000" b="0" i="0" u="none" strike="noStrike" kern="0" baseline="0" dirty="0">
                          <a:solidFill>
                            <a:srgbClr val="000000"/>
                          </a:solidFill>
                          <a:effectLst/>
                          <a:latin typeface="Verdana" panose="020B0604030504040204" pitchFamily="34" charset="0"/>
                          <a:ea typeface="Verdana" panose="020B0604030504040204" pitchFamily="34" charset="0"/>
                        </a:rPr>
                        <a:t>, Río Viejo.</a:t>
                      </a:r>
                    </a:p>
                    <a:p>
                      <a:pPr algn="just" fontAlgn="b"/>
                      <a:r>
                        <a:rPr lang="es-MX" sz="1000" b="0" i="0" u="none" strike="noStrike" kern="0" baseline="0" dirty="0">
                          <a:solidFill>
                            <a:srgbClr val="000000"/>
                          </a:solidFill>
                          <a:effectLst/>
                          <a:latin typeface="Verdana" panose="020B0604030504040204" pitchFamily="34" charset="0"/>
                          <a:ea typeface="Verdana" panose="020B0604030504040204" pitchFamily="34" charset="0"/>
                        </a:rPr>
                        <a:t>CESAR : Chimichagua, Chiriguaná, Curumaní, La Gloria, La Jagua De Ibirico, Pailitas, Pelaya, San Alberto, Tamalameque.</a:t>
                      </a:r>
                    </a:p>
                    <a:p>
                      <a:pPr algn="just" fontAlgn="b"/>
                      <a:r>
                        <a:rPr lang="es-MX" sz="1000" b="0" i="0" u="none" strike="noStrike" kern="0" baseline="0" dirty="0">
                          <a:solidFill>
                            <a:srgbClr val="000000"/>
                          </a:solidFill>
                          <a:effectLst/>
                          <a:latin typeface="Verdana" panose="020B0604030504040204" pitchFamily="34" charset="0"/>
                          <a:ea typeface="Verdana" panose="020B0604030504040204" pitchFamily="34" charset="0"/>
                        </a:rPr>
                        <a:t>CÓRDOBA : Montelíbano, San José De </a:t>
                      </a:r>
                      <a:r>
                        <a:rPr lang="es-MX" sz="1000" b="0" i="0" u="none" strike="noStrike" kern="0" baseline="0" dirty="0" err="1">
                          <a:solidFill>
                            <a:srgbClr val="000000"/>
                          </a:solidFill>
                          <a:effectLst/>
                          <a:latin typeface="Verdana" panose="020B0604030504040204" pitchFamily="34" charset="0"/>
                          <a:ea typeface="Verdana" panose="020B0604030504040204" pitchFamily="34" charset="0"/>
                        </a:rPr>
                        <a:t>Uré</a:t>
                      </a:r>
                      <a:r>
                        <a:rPr lang="es-MX" sz="1000" b="0" i="0" u="none" strike="noStrike" kern="0" baseline="0" dirty="0">
                          <a:solidFill>
                            <a:srgbClr val="000000"/>
                          </a:solidFill>
                          <a:effectLst/>
                          <a:latin typeface="Verdana" panose="020B0604030504040204" pitchFamily="34" charset="0"/>
                          <a:ea typeface="Verdana" panose="020B0604030504040204" pitchFamily="34" charset="0"/>
                        </a:rPr>
                        <a:t>, Valencia.</a:t>
                      </a: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4819729"/>
                  </a:ext>
                </a:extLst>
              </a:tr>
              <a:tr h="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kern="0" cap="none" baseline="0"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fontAlgn="b"/>
                      <a:r>
                        <a:rPr lang="es-ES" sz="1000" b="0" i="0" u="none" strike="noStrike" kern="0" baseline="0" dirty="0">
                          <a:solidFill>
                            <a:srgbClr val="000000"/>
                          </a:solidFill>
                          <a:effectLst/>
                          <a:latin typeface="Verdana" panose="020B0604030504040204" pitchFamily="34" charset="0"/>
                          <a:ea typeface="Verdana" panose="020B0604030504040204" pitchFamily="34" charset="0"/>
                        </a:rPr>
                        <a:t>BOLÍVAR : San Martín De Loba, Simití.</a:t>
                      </a:r>
                    </a:p>
                    <a:p>
                      <a:pPr algn="just" fontAlgn="b"/>
                      <a:r>
                        <a:rPr lang="es-ES" sz="1000" b="0" i="0" u="none" strike="noStrike" kern="0" baseline="0" dirty="0">
                          <a:solidFill>
                            <a:srgbClr val="000000"/>
                          </a:solidFill>
                          <a:effectLst/>
                          <a:latin typeface="Verdana" panose="020B0604030504040204" pitchFamily="34" charset="0"/>
                          <a:ea typeface="Verdana" panose="020B0604030504040204" pitchFamily="34" charset="0"/>
                        </a:rPr>
                        <a:t>CESAR : Aguachica, La Paz, San Martín.</a:t>
                      </a:r>
                    </a:p>
                    <a:p>
                      <a:pPr algn="just" fontAlgn="b"/>
                      <a:r>
                        <a:rPr lang="es-ES" sz="1000" b="0" i="0" u="none" strike="noStrike" kern="0" baseline="0" dirty="0">
                          <a:solidFill>
                            <a:srgbClr val="000000"/>
                          </a:solidFill>
                          <a:effectLst/>
                          <a:latin typeface="Verdana" panose="020B0604030504040204" pitchFamily="34" charset="0"/>
                          <a:ea typeface="Verdana" panose="020B0604030504040204" pitchFamily="34" charset="0"/>
                        </a:rPr>
                        <a:t>CÓRDOBA : Canalete, Ciénaga De Oro, Lorica, Montería, Purísima De La Concepción, Sahagún, San Antero, San Carlos.</a:t>
                      </a:r>
                    </a:p>
                    <a:p>
                      <a:pPr algn="just" fontAlgn="b"/>
                      <a:r>
                        <a:rPr lang="es-ES" sz="1000" b="0" i="0" u="none" strike="noStrike" kern="0" baseline="0" dirty="0">
                          <a:solidFill>
                            <a:srgbClr val="000000"/>
                          </a:solidFill>
                          <a:effectLst/>
                          <a:latin typeface="Verdana" panose="020B0604030504040204" pitchFamily="34" charset="0"/>
                          <a:ea typeface="Verdana" panose="020B0604030504040204" pitchFamily="34" charset="0"/>
                        </a:rPr>
                        <a:t>LA GUAJIRA : El Molino.</a:t>
                      </a:r>
                    </a:p>
                    <a:p>
                      <a:pPr algn="just" fontAlgn="b"/>
                      <a:r>
                        <a:rPr lang="es-ES" sz="1000" b="0" i="0" u="none" strike="noStrike" kern="0" baseline="0" dirty="0">
                          <a:solidFill>
                            <a:srgbClr val="000000"/>
                          </a:solidFill>
                          <a:effectLst/>
                          <a:latin typeface="Verdana" panose="020B0604030504040204" pitchFamily="34" charset="0"/>
                          <a:ea typeface="Verdana" panose="020B0604030504040204" pitchFamily="34" charset="0"/>
                        </a:rPr>
                        <a:t>MAGDALENA : Ciénaga, Santa Marta.</a:t>
                      </a:r>
                      <a:endParaRPr lang="es-MX" sz="1000" b="0" i="0" u="none" strike="noStrike" kern="0" baseline="0" dirty="0">
                        <a:solidFill>
                          <a:srgbClr val="000000"/>
                        </a:solidFill>
                        <a:effectLst/>
                        <a:latin typeface="Verdana" panose="020B0604030504040204" pitchFamily="34" charset="0"/>
                        <a:ea typeface="Verdana" panose="020B0604030504040204" pitchFamily="34" charset="0"/>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945225128"/>
                  </a:ext>
                </a:extLst>
              </a:tr>
            </a:tbl>
          </a:graphicData>
        </a:graphic>
      </p:graphicFrame>
      <p:pic>
        <p:nvPicPr>
          <p:cNvPr id="10" name="Google Shape;144;p3" descr="Recurso 25.png">
            <a:extLst>
              <a:ext uri="{FF2B5EF4-FFF2-40B4-BE49-F238E27FC236}">
                <a16:creationId xmlns:a16="http://schemas.microsoft.com/office/drawing/2014/main" id="{F1BD0C17-FF6A-D271-5619-0955B2FBCDA0}"/>
              </a:ext>
            </a:extLst>
          </p:cNvPr>
          <p:cNvPicPr preferRelativeResize="0"/>
          <p:nvPr/>
        </p:nvPicPr>
        <p:blipFill rotWithShape="1">
          <a:blip r:embed="rId6">
            <a:alphaModFix/>
          </a:blip>
          <a:srcRect/>
          <a:stretch/>
        </p:blipFill>
        <p:spPr>
          <a:xfrm>
            <a:off x="5614725" y="2330078"/>
            <a:ext cx="439200" cy="448213"/>
          </a:xfrm>
          <a:prstGeom prst="rect">
            <a:avLst/>
          </a:prstGeom>
          <a:noFill/>
          <a:ln>
            <a:noFill/>
          </a:ln>
        </p:spPr>
      </p:pic>
      <p:pic>
        <p:nvPicPr>
          <p:cNvPr id="14" name="Google Shape;143;p3">
            <a:extLst>
              <a:ext uri="{FF2B5EF4-FFF2-40B4-BE49-F238E27FC236}">
                <a16:creationId xmlns:a16="http://schemas.microsoft.com/office/drawing/2014/main" id="{A338E270-05EB-233E-07DD-0A8E481602F9}"/>
              </a:ext>
            </a:extLst>
          </p:cNvPr>
          <p:cNvPicPr preferRelativeResize="0"/>
          <p:nvPr/>
        </p:nvPicPr>
        <p:blipFill rotWithShape="1">
          <a:blip r:embed="rId7">
            <a:alphaModFix/>
          </a:blip>
          <a:srcRect/>
          <a:stretch/>
        </p:blipFill>
        <p:spPr>
          <a:xfrm>
            <a:off x="5595835" y="3207007"/>
            <a:ext cx="476980" cy="448214"/>
          </a:xfrm>
          <a:prstGeom prst="rect">
            <a:avLst/>
          </a:prstGeom>
          <a:noFill/>
          <a:ln>
            <a:noFill/>
          </a:ln>
        </p:spPr>
      </p:pic>
      <p:pic>
        <p:nvPicPr>
          <p:cNvPr id="20" name="Google Shape;142;p3">
            <a:extLst>
              <a:ext uri="{FF2B5EF4-FFF2-40B4-BE49-F238E27FC236}">
                <a16:creationId xmlns:a16="http://schemas.microsoft.com/office/drawing/2014/main" id="{D0803097-0582-8D62-374D-538798D1D267}"/>
              </a:ext>
            </a:extLst>
          </p:cNvPr>
          <p:cNvPicPr preferRelativeResize="0"/>
          <p:nvPr/>
        </p:nvPicPr>
        <p:blipFill rotWithShape="1">
          <a:blip r:embed="rId5">
            <a:alphaModFix/>
          </a:blip>
          <a:srcRect/>
          <a:stretch/>
        </p:blipFill>
        <p:spPr>
          <a:xfrm>
            <a:off x="5614725" y="4308044"/>
            <a:ext cx="476980" cy="448214"/>
          </a:xfrm>
          <a:prstGeom prst="rect">
            <a:avLst/>
          </a:prstGeom>
          <a:noFill/>
          <a:ln>
            <a:noFill/>
          </a:ln>
        </p:spPr>
      </p:pic>
    </p:spTree>
    <p:extLst>
      <p:ext uri="{BB962C8B-B14F-4D97-AF65-F5344CB8AC3E}">
        <p14:creationId xmlns:p14="http://schemas.microsoft.com/office/powerpoint/2010/main" val="262002654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35495-A9E8-7FC7-DD6D-4881FA7A9135}"/>
            </a:ext>
          </a:extLst>
        </p:cNvPr>
        <p:cNvGrpSpPr/>
        <p:nvPr/>
      </p:nvGrpSpPr>
      <p:grpSpPr>
        <a:xfrm>
          <a:off x="0" y="0"/>
          <a:ext cx="0" cy="0"/>
          <a:chOff x="0" y="0"/>
          <a:chExt cx="0" cy="0"/>
        </a:xfrm>
      </p:grpSpPr>
      <p:graphicFrame>
        <p:nvGraphicFramePr>
          <p:cNvPr id="5" name="Google Shape;135;p3">
            <a:extLst>
              <a:ext uri="{FF2B5EF4-FFF2-40B4-BE49-F238E27FC236}">
                <a16:creationId xmlns:a16="http://schemas.microsoft.com/office/drawing/2014/main" id="{1C15574D-75B9-FE76-70D4-92ECC0391D15}"/>
              </a:ext>
            </a:extLst>
          </p:cNvPr>
          <p:cNvGraphicFramePr/>
          <p:nvPr/>
        </p:nvGraphicFramePr>
        <p:xfrm>
          <a:off x="4401331" y="1454132"/>
          <a:ext cx="7392997" cy="4488180"/>
        </p:xfrm>
        <a:graphic>
          <a:graphicData uri="http://schemas.openxmlformats.org/drawingml/2006/table">
            <a:tbl>
              <a:tblPr>
                <a:noFill/>
              </a:tblPr>
              <a:tblGrid>
                <a:gridCol w="1062109">
                  <a:extLst>
                    <a:ext uri="{9D8B030D-6E8A-4147-A177-3AD203B41FA5}">
                      <a16:colId xmlns:a16="http://schemas.microsoft.com/office/drawing/2014/main" val="20000"/>
                    </a:ext>
                  </a:extLst>
                </a:gridCol>
                <a:gridCol w="6330888">
                  <a:extLst>
                    <a:ext uri="{9D8B030D-6E8A-4147-A177-3AD203B41FA5}">
                      <a16:colId xmlns:a16="http://schemas.microsoft.com/office/drawing/2014/main" val="20001"/>
                    </a:ext>
                  </a:extLst>
                </a:gridCol>
              </a:tblGrid>
              <a:tr h="334267">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385623"/>
                    </a:solidFill>
                  </a:tcPr>
                </a:tc>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385623"/>
                    </a:solidFill>
                  </a:tcPr>
                </a:tc>
                <a:extLst>
                  <a:ext uri="{0D108BD9-81ED-4DB2-BD59-A6C34878D82A}">
                    <a16:rowId xmlns:a16="http://schemas.microsoft.com/office/drawing/2014/main" val="10000"/>
                  </a:ext>
                </a:extLst>
              </a:tr>
              <a:tr h="680264">
                <a:tc>
                  <a:txBody>
                    <a:bodyPr/>
                    <a:lstStyle/>
                    <a:p>
                      <a:pPr marL="8890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ANTIOQUIA : Alejandría, Amalfi, Angostura, Anorí, Barbosa, Carolina, Cisneros, Cocorná, Concepción, Cáceres, </a:t>
                      </a:r>
                      <a:r>
                        <a:rPr lang="es-CO" sz="1000" b="0" i="0" u="none" strike="noStrike" kern="1200" dirty="0" err="1">
                          <a:solidFill>
                            <a:srgbClr val="000000"/>
                          </a:solidFill>
                          <a:effectLst/>
                          <a:latin typeface="Verdana" panose="020B0604030504040204" pitchFamily="34" charset="0"/>
                          <a:ea typeface="Verdana" panose="020B0604030504040204" pitchFamily="34" charset="0"/>
                          <a:cs typeface="+mn-cs"/>
                        </a:rPr>
                        <a:t>Donmatías</a:t>
                      </a:r>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 El Bagre, El Carmen De Viboral, El Santuario, Girardota, Gómez Plata, La Ceja, La Unión, Marinilla, Nechí, Remedios, San Carlos, San Francisco, San Luis, San Pedro De Los Milagros, San Rafael, San Roque, Santa Rosa De Osos, Santo Domingo, Segovia, Urrao, </a:t>
                      </a:r>
                      <a:r>
                        <a:rPr lang="es-CO" sz="1000" b="0" i="0" u="none" strike="noStrike" kern="1200" dirty="0" err="1">
                          <a:solidFill>
                            <a:srgbClr val="000000"/>
                          </a:solidFill>
                          <a:effectLst/>
                          <a:latin typeface="Verdana" panose="020B0604030504040204" pitchFamily="34" charset="0"/>
                          <a:ea typeface="Verdana" panose="020B0604030504040204" pitchFamily="34" charset="0"/>
                          <a:cs typeface="+mn-cs"/>
                        </a:rPr>
                        <a:t>Vegachí</a:t>
                      </a:r>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 Yolombó, Zaragoza.</a:t>
                      </a:r>
                    </a:p>
                    <a:p>
                      <a:pPr algn="l"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BOYACÁ : Campohermoso, </a:t>
                      </a:r>
                      <a:r>
                        <a:rPr lang="es-CO" sz="1000" b="0" i="0" u="none" strike="noStrike" kern="1200" dirty="0" err="1">
                          <a:solidFill>
                            <a:srgbClr val="000000"/>
                          </a:solidFill>
                          <a:effectLst/>
                          <a:latin typeface="Verdana" panose="020B0604030504040204" pitchFamily="34" charset="0"/>
                          <a:ea typeface="Verdana" panose="020B0604030504040204" pitchFamily="34" charset="0"/>
                          <a:cs typeface="+mn-cs"/>
                        </a:rPr>
                        <a:t>Macanal</a:t>
                      </a:r>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 Paya, Santa María.</a:t>
                      </a:r>
                    </a:p>
                    <a:p>
                      <a:pPr algn="l"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CALDAS : Marquetalia, Samaná.</a:t>
                      </a:r>
                    </a:p>
                    <a:p>
                      <a:pPr algn="l"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CUNDINAMARCA : Fómeque, Guayabetal, Medina, Ubalá.</a:t>
                      </a:r>
                    </a:p>
                    <a:p>
                      <a:pPr algn="l"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NORTE DE SANTANDER : Toledo.</a:t>
                      </a:r>
                    </a:p>
                    <a:p>
                      <a:pPr algn="l"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SANTANDER : Contratación, El Guacamayo, Santa Helena Del Opón.</a:t>
                      </a:r>
                    </a:p>
                    <a:p>
                      <a:pPr algn="l"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TOLIMA : Ibagué, Líbano, Santa Isabel.</a:t>
                      </a: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352544345"/>
                  </a:ext>
                </a:extLst>
              </a:tr>
              <a:tr h="680264">
                <a:tc>
                  <a:txBody>
                    <a:bodyPr/>
                    <a:lstStyle/>
                    <a:p>
                      <a:pPr marL="8890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ANTIOQUIA : Abejorral, Argelia, Briceño, Campamento, Caracolí, Caucasia, Cañasgordas, Concordia, Copacabana, Dabeiba, Frontino, Granada, Guadalupe, Guarne, Guatapé, Ituango, Maceo, Murindó, Mutatá, Peque, Peñol, Puerto Berrío, Puerto Nare, Puerto Triunfo, Retiro, Rionegro, San Vicente Ferrer, Sonsón, Tarazá, </a:t>
                      </a:r>
                      <a:r>
                        <a:rPr lang="es-CO" sz="1000" b="0" i="0" u="none" strike="noStrike" kern="1200" dirty="0" err="1">
                          <a:solidFill>
                            <a:srgbClr val="000000"/>
                          </a:solidFill>
                          <a:effectLst/>
                          <a:latin typeface="Verdana" panose="020B0604030504040204" pitchFamily="34" charset="0"/>
                          <a:ea typeface="Verdana" panose="020B0604030504040204" pitchFamily="34" charset="0"/>
                          <a:cs typeface="+mn-cs"/>
                        </a:rPr>
                        <a:t>Uramita</a:t>
                      </a:r>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 Valdivia, Vigía Del Fuerte, Yalí, Yarumal, Yondó.</a:t>
                      </a:r>
                    </a:p>
                    <a:p>
                      <a:pPr algn="l"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BOYACÁ : Almeida, Aquitania, Chivor, Cubará, Garagoa, </a:t>
                      </a:r>
                      <a:r>
                        <a:rPr lang="es-CO" sz="1000" b="0" i="0" u="none" strike="noStrike" kern="1200" dirty="0" err="1">
                          <a:solidFill>
                            <a:srgbClr val="000000"/>
                          </a:solidFill>
                          <a:effectLst/>
                          <a:latin typeface="Verdana" panose="020B0604030504040204" pitchFamily="34" charset="0"/>
                          <a:ea typeface="Verdana" panose="020B0604030504040204" pitchFamily="34" charset="0"/>
                          <a:cs typeface="+mn-cs"/>
                        </a:rPr>
                        <a:t>Labranzagrande</a:t>
                      </a:r>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 Miraflores, Mongua, Pajarito, Pisba, Páez, San Luis De Gaceno.</a:t>
                      </a:r>
                    </a:p>
                    <a:p>
                      <a:pPr algn="l"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CUNDINAMARCA : Gachalá, Paratebueno.</a:t>
                      </a:r>
                    </a:p>
                    <a:p>
                      <a:pPr algn="l"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NORTE DE SANTANDER : Chitagá, Convención, El Carmen, El Tarra, Teorama, Tibú.</a:t>
                      </a:r>
                    </a:p>
                    <a:p>
                      <a:pPr algn="l"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RISARALDA : La Celia, Pueblo Rico, Santuario.</a:t>
                      </a:r>
                    </a:p>
                    <a:p>
                      <a:pPr algn="l"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SANTANDER : Aguada, Chima, Guadalupe, La Paz, Landázuri, Ocamonte, Simacota, Valle De San José, Vélez.</a:t>
                      </a: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386853922"/>
                  </a:ext>
                </a:extLst>
              </a:tr>
            </a:tbl>
          </a:graphicData>
        </a:graphic>
      </p:graphicFrame>
      <p:sp>
        <p:nvSpPr>
          <p:cNvPr id="2" name="Marcador de texto 1">
            <a:extLst>
              <a:ext uri="{FF2B5EF4-FFF2-40B4-BE49-F238E27FC236}">
                <a16:creationId xmlns:a16="http://schemas.microsoft.com/office/drawing/2014/main" id="{0ABD212F-547B-7ADF-18EA-110179F9FC8C}"/>
              </a:ext>
            </a:extLst>
          </p:cNvPr>
          <p:cNvSpPr>
            <a:spLocks noGrp="1"/>
          </p:cNvSpPr>
          <p:nvPr>
            <p:ph type="body" sz="quarter" idx="4294967295"/>
          </p:nvPr>
        </p:nvSpPr>
        <p:spPr>
          <a:xfrm>
            <a:off x="5743067" y="329991"/>
            <a:ext cx="2710820" cy="376237"/>
          </a:xfrm>
        </p:spPr>
        <p:txBody>
          <a:bodyPr>
            <a:normAutofit/>
          </a:bodyPr>
          <a:lstStyle/>
          <a:p>
            <a:pPr marL="0" indent="0">
              <a:buNone/>
            </a:pPr>
            <a:r>
              <a:rPr lang="es-CO" sz="2000" b="1" dirty="0">
                <a:solidFill>
                  <a:schemeClr val="accent6">
                    <a:lumMod val="50000"/>
                  </a:schemeClr>
                </a:solidFill>
                <a:latin typeface="Verdana" panose="020B0604030504040204" pitchFamily="34" charset="0"/>
                <a:ea typeface="Verdana" panose="020B0604030504040204" pitchFamily="34" charset="0"/>
              </a:rPr>
              <a:t>REGIÓN ANDINA</a:t>
            </a:r>
            <a:endParaRPr lang="es-MX" sz="2000" b="1" dirty="0">
              <a:solidFill>
                <a:schemeClr val="accent6">
                  <a:lumMod val="50000"/>
                </a:schemeClr>
              </a:solidFill>
              <a:latin typeface="Verdana" panose="020B0604030504040204" pitchFamily="34" charset="0"/>
              <a:ea typeface="Verdana" panose="020B0604030504040204" pitchFamily="34" charset="0"/>
            </a:endParaRPr>
          </a:p>
        </p:txBody>
      </p:sp>
      <p:pic>
        <p:nvPicPr>
          <p:cNvPr id="8" name="Google Shape;153;p4">
            <a:extLst>
              <a:ext uri="{FF2B5EF4-FFF2-40B4-BE49-F238E27FC236}">
                <a16:creationId xmlns:a16="http://schemas.microsoft.com/office/drawing/2014/main" id="{FB2B4E23-2866-72EF-5331-066CD98C9FF7}"/>
              </a:ext>
            </a:extLst>
          </p:cNvPr>
          <p:cNvPicPr preferRelativeResize="0"/>
          <p:nvPr/>
        </p:nvPicPr>
        <p:blipFill>
          <a:blip r:embed="rId3" r:link="rId4">
            <a:extLst>
              <a:ext uri="{28A0092B-C50C-407E-A947-70E740481C1C}">
                <a14:useLocalDpi xmlns:a14="http://schemas.microsoft.com/office/drawing/2010/main" val="0"/>
              </a:ext>
            </a:extLst>
          </a:blip>
          <a:srcRect/>
          <a:stretch>
            <a:fillRect/>
          </a:stretch>
        </p:blipFill>
        <p:spPr>
          <a:xfrm>
            <a:off x="138546" y="912517"/>
            <a:ext cx="4021828" cy="5571410"/>
          </a:xfrm>
          <a:prstGeom prst="rect">
            <a:avLst/>
          </a:prstGeom>
          <a:noFill/>
          <a:ln>
            <a:noFill/>
          </a:ln>
        </p:spPr>
      </p:pic>
      <p:pic>
        <p:nvPicPr>
          <p:cNvPr id="10" name="Google Shape;204;p4">
            <a:extLst>
              <a:ext uri="{FF2B5EF4-FFF2-40B4-BE49-F238E27FC236}">
                <a16:creationId xmlns:a16="http://schemas.microsoft.com/office/drawing/2014/main" id="{A97FFBC1-C474-D6CB-4A7C-CC0DC0F08ED2}"/>
              </a:ext>
            </a:extLst>
          </p:cNvPr>
          <p:cNvPicPr preferRelativeResize="0"/>
          <p:nvPr/>
        </p:nvPicPr>
        <p:blipFill rotWithShape="1">
          <a:blip r:embed="rId5">
            <a:alphaModFix/>
          </a:blip>
          <a:srcRect/>
          <a:stretch/>
        </p:blipFill>
        <p:spPr>
          <a:xfrm>
            <a:off x="12897514" y="4084165"/>
            <a:ext cx="3742267" cy="1016567"/>
          </a:xfrm>
          <a:prstGeom prst="rect">
            <a:avLst/>
          </a:prstGeom>
          <a:noFill/>
          <a:ln>
            <a:noFill/>
          </a:ln>
        </p:spPr>
      </p:pic>
      <p:pic>
        <p:nvPicPr>
          <p:cNvPr id="6" name="Google Shape;142;p3">
            <a:extLst>
              <a:ext uri="{FF2B5EF4-FFF2-40B4-BE49-F238E27FC236}">
                <a16:creationId xmlns:a16="http://schemas.microsoft.com/office/drawing/2014/main" id="{95C9CFA4-FDE8-1EBE-67B7-EBA5912395DA}"/>
              </a:ext>
            </a:extLst>
          </p:cNvPr>
          <p:cNvPicPr preferRelativeResize="0"/>
          <p:nvPr/>
        </p:nvPicPr>
        <p:blipFill rotWithShape="1">
          <a:blip r:embed="rId6">
            <a:alphaModFix/>
          </a:blip>
          <a:srcRect/>
          <a:stretch/>
        </p:blipFill>
        <p:spPr>
          <a:xfrm>
            <a:off x="13759744" y="2398601"/>
            <a:ext cx="476980" cy="448214"/>
          </a:xfrm>
          <a:prstGeom prst="rect">
            <a:avLst/>
          </a:prstGeom>
          <a:noFill/>
          <a:ln>
            <a:noFill/>
          </a:ln>
        </p:spPr>
      </p:pic>
      <p:pic>
        <p:nvPicPr>
          <p:cNvPr id="3" name="Google Shape;144;p3">
            <a:extLst>
              <a:ext uri="{FF2B5EF4-FFF2-40B4-BE49-F238E27FC236}">
                <a16:creationId xmlns:a16="http://schemas.microsoft.com/office/drawing/2014/main" id="{5D38442C-4CB8-E61F-4F6D-252A108107F7}"/>
              </a:ext>
            </a:extLst>
          </p:cNvPr>
          <p:cNvPicPr preferRelativeResize="0"/>
          <p:nvPr/>
        </p:nvPicPr>
        <p:blipFill rotWithShape="1">
          <a:blip r:embed="rId7">
            <a:extLst>
              <a:ext uri="{28A0092B-C50C-407E-A947-70E740481C1C}">
                <a14:useLocalDpi xmlns:a14="http://schemas.microsoft.com/office/drawing/2010/main" val="0"/>
              </a:ext>
            </a:extLst>
          </a:blip>
          <a:srcRect/>
          <a:stretch/>
        </p:blipFill>
        <p:spPr>
          <a:xfrm>
            <a:off x="4683942" y="4592448"/>
            <a:ext cx="459140" cy="429708"/>
          </a:xfrm>
          <a:prstGeom prst="rect">
            <a:avLst/>
          </a:prstGeom>
          <a:noFill/>
          <a:ln>
            <a:noFill/>
          </a:ln>
        </p:spPr>
      </p:pic>
      <p:pic>
        <p:nvPicPr>
          <p:cNvPr id="4" name="Google Shape;144;p3" descr="Recurso 25.png">
            <a:extLst>
              <a:ext uri="{FF2B5EF4-FFF2-40B4-BE49-F238E27FC236}">
                <a16:creationId xmlns:a16="http://schemas.microsoft.com/office/drawing/2014/main" id="{E3FDCF47-2CD6-43B1-360A-381FB7354C22}"/>
              </a:ext>
            </a:extLst>
          </p:cNvPr>
          <p:cNvPicPr preferRelativeResize="0"/>
          <p:nvPr/>
        </p:nvPicPr>
        <p:blipFill rotWithShape="1">
          <a:blip r:embed="rId8">
            <a:alphaModFix/>
          </a:blip>
          <a:srcRect/>
          <a:stretch/>
        </p:blipFill>
        <p:spPr>
          <a:xfrm>
            <a:off x="4683942" y="2721792"/>
            <a:ext cx="459140" cy="448213"/>
          </a:xfrm>
          <a:prstGeom prst="rect">
            <a:avLst/>
          </a:prstGeom>
          <a:noFill/>
          <a:ln>
            <a:noFill/>
          </a:ln>
        </p:spPr>
      </p:pic>
    </p:spTree>
    <p:extLst>
      <p:ext uri="{BB962C8B-B14F-4D97-AF65-F5344CB8AC3E}">
        <p14:creationId xmlns:p14="http://schemas.microsoft.com/office/powerpoint/2010/main" val="34350102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80" name="Google Shape;680;p7">
            <a:extLst>
              <a:ext uri="{FF2B5EF4-FFF2-40B4-BE49-F238E27FC236}">
                <a16:creationId xmlns:a16="http://schemas.microsoft.com/office/drawing/2014/main" id="{29CFFF59-4E26-F18A-3094-B6E5AAC6403B}"/>
              </a:ext>
            </a:extLst>
          </p:cNvPr>
          <p:cNvGraphicFramePr/>
          <p:nvPr/>
        </p:nvGraphicFramePr>
        <p:xfrm>
          <a:off x="871538" y="1651000"/>
          <a:ext cx="10731500" cy="4081893"/>
        </p:xfrm>
        <a:graphic>
          <a:graphicData uri="http://schemas.openxmlformats.org/drawingml/2006/table">
            <a:tbl>
              <a:tblPr>
                <a:noFill/>
              </a:tblPr>
              <a:tblGrid>
                <a:gridCol w="1601826">
                  <a:extLst>
                    <a:ext uri="{9D8B030D-6E8A-4147-A177-3AD203B41FA5}">
                      <a16:colId xmlns:a16="http://schemas.microsoft.com/office/drawing/2014/main" val="20000"/>
                    </a:ext>
                  </a:extLst>
                </a:gridCol>
                <a:gridCol w="9129674">
                  <a:extLst>
                    <a:ext uri="{9D8B030D-6E8A-4147-A177-3AD203B41FA5}">
                      <a16:colId xmlns:a16="http://schemas.microsoft.com/office/drawing/2014/main" val="20001"/>
                    </a:ext>
                  </a:extLst>
                </a:gridCol>
              </a:tblGrid>
              <a:tr h="266696">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200" b="1" u="none" strike="noStrike" cap="none" dirty="0">
                          <a:solidFill>
                            <a:schemeClr val="lt1"/>
                          </a:solidFill>
                          <a:latin typeface="Verdana"/>
                          <a:ea typeface="Verdana"/>
                          <a:cs typeface="Verdana"/>
                          <a:sym typeface="Verdana"/>
                        </a:rPr>
                        <a:t>REGIÓN DE LA ALERTA</a:t>
                      </a:r>
                      <a:endParaRPr sz="1200" b="1" u="none" strike="noStrike" cap="none" dirty="0">
                        <a:solidFill>
                          <a:schemeClr val="lt1"/>
                        </a:solidFill>
                        <a:latin typeface="Verdana"/>
                        <a:ea typeface="Verdana"/>
                        <a:cs typeface="Verdana"/>
                        <a:sym typeface="Verdana"/>
                      </a:endParaRPr>
                    </a:p>
                  </a:txBody>
                  <a:tcPr marL="74905" marR="74905" marT="37421" marB="37421"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solidFill>
                      <a:srgbClr val="16719A"/>
                    </a:solidFill>
                  </a:tcPr>
                </a:tc>
                <a:tc hMerge="1">
                  <a:txBody>
                    <a:bodyPr/>
                    <a:lstStyle/>
                    <a:p>
                      <a:endParaRPr lang="es-CO"/>
                    </a:p>
                  </a:txBody>
                  <a:tcPr/>
                </a:tc>
                <a:extLst>
                  <a:ext uri="{0D108BD9-81ED-4DB2-BD59-A6C34878D82A}">
                    <a16:rowId xmlns:a16="http://schemas.microsoft.com/office/drawing/2014/main" val="10000"/>
                  </a:ext>
                </a:extLst>
              </a:tr>
              <a:tr h="235155">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000" b="1" u="none" strike="noStrike" cap="none" dirty="0">
                          <a:solidFill>
                            <a:srgbClr val="16719A"/>
                          </a:solidFill>
                          <a:latin typeface="Verdana"/>
                          <a:ea typeface="Verdana"/>
                          <a:cs typeface="Verdana"/>
                          <a:sym typeface="Verdana"/>
                        </a:rPr>
                        <a:t>SITIOS PARA LOS CUALES SE GENERA LA ALERTA</a:t>
                      </a:r>
                      <a:endParaRPr sz="1000" b="1" u="none" strike="noStrike" cap="none" dirty="0">
                        <a:solidFill>
                          <a:srgbClr val="16719A"/>
                        </a:solidFill>
                        <a:latin typeface="Verdana"/>
                        <a:ea typeface="Verdana"/>
                        <a:cs typeface="Verdana"/>
                        <a:sym typeface="Verdana"/>
                      </a:endParaRPr>
                    </a:p>
                  </a:txBody>
                  <a:tcPr marL="74905" marR="74905" marT="37421" marB="37421"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1"/>
                  </a:ext>
                </a:extLst>
              </a:tr>
              <a:tr h="3279574">
                <a:tc>
                  <a:txBody>
                    <a:bodyPr/>
                    <a:lstStyle/>
                    <a:p>
                      <a:pPr marL="0" marR="0" lvl="0" indent="0" algn="ctr" rtl="0">
                        <a:lnSpc>
                          <a:spcPct val="100000"/>
                        </a:lnSpc>
                        <a:spcBef>
                          <a:spcPts val="0"/>
                        </a:spcBef>
                        <a:spcAft>
                          <a:spcPts val="0"/>
                        </a:spcAft>
                        <a:buClr>
                          <a:srgbClr val="000000"/>
                        </a:buClr>
                        <a:buSzPts val="1400"/>
                        <a:buFont typeface="Arial"/>
                        <a:buNone/>
                      </a:pPr>
                      <a:endParaRPr sz="1100" b="0" u="none" strike="noStrike" cap="none">
                        <a:latin typeface="Arial Narrow"/>
                        <a:ea typeface="Arial Narrow"/>
                        <a:cs typeface="Arial Narrow"/>
                        <a:sym typeface="Arial Narrow"/>
                      </a:endParaRPr>
                    </a:p>
                  </a:txBody>
                  <a:tcPr marL="74905" marR="74905" marT="37421" marB="37421">
                    <a:lnL w="9525" cap="flat" cmpd="sng">
                      <a:solidFill>
                        <a:srgbClr val="000000">
                          <a:alpha val="0"/>
                        </a:srgbClr>
                      </a:solidFill>
                      <a:prstDash val="solid"/>
                      <a:round/>
                      <a:headEnd type="none" w="sm" len="sm"/>
                      <a:tailEnd type="none" w="sm" len="sm"/>
                    </a:lnL>
                    <a:lnR w="12700" cap="flat" cmpd="sng">
                      <a:solidFill>
                        <a:srgbClr val="16719A"/>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lgn="ctr">
                      <a:solidFill>
                        <a:srgbClr val="16719A"/>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4945F"/>
                        </a:buClr>
                        <a:buSzPts val="1400"/>
                        <a:buFont typeface="Arial Narrow"/>
                        <a:buNone/>
                      </a:pPr>
                      <a:r>
                        <a:rPr lang="es-CO" sz="1000" b="1" u="none" strike="noStrike" cap="none" dirty="0">
                          <a:solidFill>
                            <a:srgbClr val="04945F"/>
                          </a:solidFill>
                          <a:latin typeface="Verdana"/>
                          <a:ea typeface="Verdana"/>
                          <a:cs typeface="Verdana"/>
                          <a:sym typeface="Verdana"/>
                        </a:rPr>
                        <a:t>ALTIPLANO CUNDIBOYACENSE</a:t>
                      </a:r>
                      <a:endParaRPr sz="1400" dirty="0"/>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dirty="0">
                          <a:solidFill>
                            <a:srgbClr val="1D1B10"/>
                          </a:solidFill>
                          <a:latin typeface="Verdana"/>
                          <a:ea typeface="Verdana"/>
                          <a:cs typeface="Verdana"/>
                          <a:sym typeface="Verdana"/>
                        </a:rPr>
                        <a:t>CUNDINAMARCA: </a:t>
                      </a:r>
                      <a:r>
                        <a:rPr lang="es-CO" sz="1000" b="0" u="none" strike="noStrike" cap="none" dirty="0">
                          <a:solidFill>
                            <a:srgbClr val="1D1B10"/>
                          </a:solidFill>
                          <a:latin typeface="Verdana"/>
                          <a:ea typeface="Verdana"/>
                          <a:cs typeface="Verdana"/>
                          <a:sym typeface="Verdana"/>
                        </a:rPr>
                        <a:t>Bojacá, Cajicá, Chía, Chipaque, Choachí, Chocontá, Cogua, Cota, Cucunubá, El Rosal, Facatativá, Funza, Fúquene, Gachancipá, Guachetá, Guasca, Guatavita, La Calera, Lenguazaque, Madrid, Mosquera, Nemocón, Sesquilé, Sibaté, Simijaca, Soacha, Sopó, Subachoque, Suesca, Susa, Sutatausa, Tabio, Tausa, Tenjo, Tocancipá, Ubaque, Ubaté, Villapinzón, Zipacón y Zipaquirá.</a:t>
                      </a:r>
                    </a:p>
                    <a:p>
                      <a:pPr marL="0" marR="0" lvl="0" indent="0" algn="just" rtl="0">
                        <a:lnSpc>
                          <a:spcPct val="100000"/>
                        </a:lnSpc>
                        <a:spcBef>
                          <a:spcPts val="0"/>
                        </a:spcBef>
                        <a:spcAft>
                          <a:spcPts val="0"/>
                        </a:spcAft>
                        <a:buClr>
                          <a:srgbClr val="1D1B10"/>
                        </a:buClr>
                        <a:buSzPts val="1400"/>
                        <a:buFont typeface="Arial Narrow"/>
                        <a:buNone/>
                      </a:pPr>
                      <a:endParaRPr sz="10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dirty="0">
                          <a:solidFill>
                            <a:srgbClr val="1D1B10"/>
                          </a:solidFill>
                          <a:latin typeface="Verdana"/>
                          <a:ea typeface="Verdana"/>
                          <a:cs typeface="Verdana"/>
                          <a:sym typeface="Verdana"/>
                        </a:rPr>
                        <a:t>BOYACÁ</a:t>
                      </a:r>
                      <a:r>
                        <a:rPr lang="es-CO" sz="1000" b="0" u="none" strike="noStrike" cap="none" dirty="0">
                          <a:solidFill>
                            <a:srgbClr val="1D1B10"/>
                          </a:solidFill>
                          <a:latin typeface="Verdana"/>
                          <a:ea typeface="Verdana"/>
                          <a:cs typeface="Verdana"/>
                          <a:sym typeface="Verdana"/>
                        </a:rPr>
                        <a:t>: Tunja, Aquitania, Arcabuco, Belén, </a:t>
                      </a:r>
                      <a:r>
                        <a:rPr lang="es-CO" sz="1000" b="0" u="none" strike="noStrike" cap="none" dirty="0" err="1">
                          <a:solidFill>
                            <a:srgbClr val="1D1B10"/>
                          </a:solidFill>
                          <a:latin typeface="Verdana"/>
                          <a:ea typeface="Verdana"/>
                          <a:cs typeface="Verdana"/>
                          <a:sym typeface="Verdana"/>
                        </a:rPr>
                        <a:t>Betéitiva</a:t>
                      </a:r>
                      <a:r>
                        <a:rPr lang="es-CO" sz="1000" b="0" u="none" strike="noStrike" cap="none" dirty="0">
                          <a:solidFill>
                            <a:srgbClr val="1D1B10"/>
                          </a:solidFill>
                          <a:latin typeface="Verdana"/>
                          <a:ea typeface="Verdana"/>
                          <a:cs typeface="Verdana"/>
                          <a:sym typeface="Verdana"/>
                        </a:rPr>
                        <a:t>, </a:t>
                      </a:r>
                      <a:r>
                        <a:rPr lang="es-CO" sz="1000" b="0" u="none" strike="noStrike" cap="none" dirty="0" err="1">
                          <a:solidFill>
                            <a:srgbClr val="1D1B10"/>
                          </a:solidFill>
                          <a:latin typeface="Verdana"/>
                          <a:ea typeface="Verdana"/>
                          <a:cs typeface="Verdana"/>
                          <a:sym typeface="Verdana"/>
                        </a:rPr>
                        <a:t>Busbanzá</a:t>
                      </a:r>
                      <a:r>
                        <a:rPr lang="es-CO" sz="1000" b="0" u="none" strike="noStrike" cap="none" dirty="0">
                          <a:solidFill>
                            <a:srgbClr val="1D1B10"/>
                          </a:solidFill>
                          <a:latin typeface="Verdana"/>
                          <a:ea typeface="Verdana"/>
                          <a:cs typeface="Verdana"/>
                          <a:sym typeface="Verdana"/>
                        </a:rPr>
                        <a:t>, Caldas, Cerinza, Chiquinquirá, </a:t>
                      </a:r>
                      <a:r>
                        <a:rPr lang="es-CO" sz="1000" b="0" u="none" strike="noStrike" cap="none" dirty="0" err="1">
                          <a:solidFill>
                            <a:srgbClr val="1D1B10"/>
                          </a:solidFill>
                          <a:latin typeface="Verdana"/>
                          <a:ea typeface="Verdana"/>
                          <a:cs typeface="Verdana"/>
                          <a:sym typeface="Verdana"/>
                        </a:rPr>
                        <a:t>Chivatá</a:t>
                      </a:r>
                      <a:r>
                        <a:rPr lang="es-CO" sz="1000" b="0" u="none" strike="noStrike" cap="none" dirty="0">
                          <a:solidFill>
                            <a:srgbClr val="1D1B10"/>
                          </a:solidFill>
                          <a:latin typeface="Verdana"/>
                          <a:ea typeface="Verdana"/>
                          <a:cs typeface="Verdana"/>
                          <a:sym typeface="Verdana"/>
                        </a:rPr>
                        <a:t>, Ciénega, Cómbita, Corrales, Cucaita, </a:t>
                      </a:r>
                      <a:r>
                        <a:rPr lang="es-CO" sz="1000" b="0" u="none" strike="noStrike" cap="none" dirty="0" err="1">
                          <a:solidFill>
                            <a:srgbClr val="1D1B10"/>
                          </a:solidFill>
                          <a:latin typeface="Verdana"/>
                          <a:ea typeface="Verdana"/>
                          <a:cs typeface="Verdana"/>
                          <a:sym typeface="Verdana"/>
                        </a:rPr>
                        <a:t>Cuítiva</a:t>
                      </a:r>
                      <a:r>
                        <a:rPr lang="es-CO" sz="1000" b="0" u="none" strike="noStrike" cap="none" dirty="0">
                          <a:solidFill>
                            <a:srgbClr val="1D1B10"/>
                          </a:solidFill>
                          <a:latin typeface="Verdana"/>
                          <a:ea typeface="Verdana"/>
                          <a:cs typeface="Verdana"/>
                          <a:sym typeface="Verdana"/>
                        </a:rPr>
                        <a:t>, Chíquiza, Duitama, Firavitoba, Floresta, Gámeza, Iza, Villa de Leyva, Mongua, Monguí, Motavita, Nobsa, </a:t>
                      </a:r>
                      <a:r>
                        <a:rPr lang="es-CO" sz="1000" b="0" u="none" strike="noStrike" cap="none" dirty="0" err="1">
                          <a:solidFill>
                            <a:srgbClr val="1D1B10"/>
                          </a:solidFill>
                          <a:latin typeface="Verdana"/>
                          <a:ea typeface="Verdana"/>
                          <a:cs typeface="Verdana"/>
                          <a:sym typeface="Verdana"/>
                        </a:rPr>
                        <a:t>Oicatá</a:t>
                      </a:r>
                      <a:r>
                        <a:rPr lang="es-CO" sz="1000" b="0" u="none" strike="noStrike" cap="none" dirty="0">
                          <a:solidFill>
                            <a:srgbClr val="1D1B10"/>
                          </a:solidFill>
                          <a:latin typeface="Verdana"/>
                          <a:ea typeface="Verdana"/>
                          <a:cs typeface="Verdana"/>
                          <a:sym typeface="Verdana"/>
                        </a:rPr>
                        <a:t>, Paipa, Paz de Río, Pesca, Ráquira, </a:t>
                      </a:r>
                      <a:r>
                        <a:rPr lang="es-CO" sz="1000" b="0" u="none" strike="noStrike" cap="none" dirty="0" err="1">
                          <a:solidFill>
                            <a:srgbClr val="1D1B10"/>
                          </a:solidFill>
                          <a:latin typeface="Verdana"/>
                          <a:ea typeface="Verdana"/>
                          <a:cs typeface="Verdana"/>
                          <a:sym typeface="Verdana"/>
                        </a:rPr>
                        <a:t>Saboyá</a:t>
                      </a:r>
                      <a:r>
                        <a:rPr lang="es-CO" sz="1000" b="0" u="none" strike="noStrike" cap="none" dirty="0">
                          <a:solidFill>
                            <a:srgbClr val="1D1B10"/>
                          </a:solidFill>
                          <a:latin typeface="Verdana"/>
                          <a:ea typeface="Verdana"/>
                          <a:cs typeface="Verdana"/>
                          <a:sym typeface="Verdana"/>
                        </a:rPr>
                        <a:t>, Samacá, San Miguel de Sema, Santa Rosa de Viterbo, Siachoque, Socha, Sogamoso, Sora, </a:t>
                      </a:r>
                      <a:r>
                        <a:rPr lang="es-CO" sz="1000" b="0" u="none" strike="noStrike" cap="none" dirty="0" err="1">
                          <a:solidFill>
                            <a:srgbClr val="1D1B10"/>
                          </a:solidFill>
                          <a:latin typeface="Verdana"/>
                          <a:ea typeface="Verdana"/>
                          <a:cs typeface="Verdana"/>
                          <a:sym typeface="Verdana"/>
                        </a:rPr>
                        <a:t>Sotaquirá</a:t>
                      </a:r>
                      <a:r>
                        <a:rPr lang="es-CO" sz="1000" b="0" u="none" strike="noStrike" cap="none" dirty="0">
                          <a:solidFill>
                            <a:srgbClr val="1D1B10"/>
                          </a:solidFill>
                          <a:latin typeface="Verdana"/>
                          <a:ea typeface="Verdana"/>
                          <a:cs typeface="Verdana"/>
                          <a:sym typeface="Verdana"/>
                        </a:rPr>
                        <a:t>, Soracá, Tasco, Tibasosa, Toca, Tópaga, Tota, Tuta, </a:t>
                      </a:r>
                      <a:r>
                        <a:rPr lang="es-CO" sz="1000" b="0" u="none" strike="noStrike" cap="none" dirty="0" err="1">
                          <a:solidFill>
                            <a:srgbClr val="1D1B10"/>
                          </a:solidFill>
                          <a:latin typeface="Verdana"/>
                          <a:ea typeface="Verdana"/>
                          <a:cs typeface="Verdana"/>
                          <a:sym typeface="Verdana"/>
                        </a:rPr>
                        <a:t>Tutazá</a:t>
                      </a:r>
                      <a:r>
                        <a:rPr lang="es-CO" sz="1000" b="0" u="none" strike="noStrike" cap="none" dirty="0">
                          <a:solidFill>
                            <a:srgbClr val="1D1B10"/>
                          </a:solidFill>
                          <a:latin typeface="Verdana"/>
                          <a:ea typeface="Verdana"/>
                          <a:cs typeface="Verdana"/>
                          <a:sym typeface="Verdana"/>
                        </a:rPr>
                        <a:t>, Ventaquemada y </a:t>
                      </a:r>
                      <a:r>
                        <a:rPr lang="es-CO" sz="1000" b="0" u="none" strike="noStrike" cap="none" dirty="0" err="1">
                          <a:solidFill>
                            <a:srgbClr val="1D1B10"/>
                          </a:solidFill>
                          <a:latin typeface="Verdana"/>
                          <a:ea typeface="Verdana"/>
                          <a:cs typeface="Verdana"/>
                          <a:sym typeface="Verdana"/>
                        </a:rPr>
                        <a:t>Viracachá</a:t>
                      </a:r>
                      <a:r>
                        <a:rPr lang="es-CO" sz="1000" b="0" u="none" strike="noStrike" cap="none" dirty="0">
                          <a:solidFill>
                            <a:srgbClr val="1D1B10"/>
                          </a:solidFill>
                          <a:latin typeface="Verdana"/>
                          <a:ea typeface="Verdana"/>
                          <a:cs typeface="Verdana"/>
                          <a:sym typeface="Verdana"/>
                        </a:rPr>
                        <a:t>.</a:t>
                      </a:r>
                    </a:p>
                    <a:p>
                      <a:pPr marL="0" marR="0" lvl="0" indent="0" algn="just" rtl="0">
                        <a:lnSpc>
                          <a:spcPct val="100000"/>
                        </a:lnSpc>
                        <a:spcBef>
                          <a:spcPts val="0"/>
                        </a:spcBef>
                        <a:spcAft>
                          <a:spcPts val="0"/>
                        </a:spcAft>
                        <a:buClr>
                          <a:srgbClr val="1D1B10"/>
                        </a:buClr>
                        <a:buSzPts val="1400"/>
                        <a:buFont typeface="Arial Narrow"/>
                        <a:buNone/>
                      </a:pPr>
                      <a:endParaRPr lang="es-CO" sz="1000" b="0" u="none" strike="noStrike" cap="none" dirty="0">
                        <a:solidFill>
                          <a:srgbClr val="1D1B10"/>
                        </a:solidFill>
                        <a:latin typeface="Verdana"/>
                        <a:ea typeface="Verdana"/>
                        <a:cs typeface="Verdana"/>
                        <a:sym typeface="Verdana"/>
                      </a:endParaRPr>
                    </a:p>
                    <a:p>
                      <a:pPr marL="0" marR="0" lvl="0" indent="0" algn="l" rtl="0">
                        <a:lnSpc>
                          <a:spcPct val="100000"/>
                        </a:lnSpc>
                        <a:spcBef>
                          <a:spcPts val="0"/>
                        </a:spcBef>
                        <a:spcAft>
                          <a:spcPts val="0"/>
                        </a:spcAft>
                        <a:buClr>
                          <a:srgbClr val="04945F"/>
                        </a:buClr>
                        <a:buSzPts val="1400"/>
                        <a:buFont typeface="Arial Narrow"/>
                        <a:buNone/>
                      </a:pPr>
                      <a:r>
                        <a:rPr lang="es-CO" sz="1000" b="1" u="none" strike="noStrike" cap="none" dirty="0">
                          <a:solidFill>
                            <a:srgbClr val="04945F"/>
                          </a:solidFill>
                          <a:latin typeface="Verdana"/>
                          <a:ea typeface="Verdana"/>
                          <a:sym typeface="Verdana"/>
                        </a:rPr>
                        <a:t>CAUCA Y NARIÑO</a:t>
                      </a:r>
                      <a:endParaRPr lang="es-CO" sz="1000" u="none" strike="noStrike" cap="none" dirty="0">
                        <a:latin typeface="Verdana"/>
                        <a:ea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dirty="0">
                          <a:solidFill>
                            <a:srgbClr val="1D1B10"/>
                          </a:solidFill>
                          <a:latin typeface="Verdana"/>
                          <a:ea typeface="Verdana"/>
                          <a:sym typeface="Verdana"/>
                        </a:rPr>
                        <a:t>CAUCA: </a:t>
                      </a:r>
                      <a:r>
                        <a:rPr lang="es-CO" sz="1000" b="0" u="none" strike="noStrike" cap="none" dirty="0">
                          <a:solidFill>
                            <a:srgbClr val="1D1B10"/>
                          </a:solidFill>
                          <a:latin typeface="Verdana"/>
                          <a:ea typeface="Verdana"/>
                          <a:sym typeface="Verdana"/>
                        </a:rPr>
                        <a:t>Almaguer, Bolívar, Corinto, </a:t>
                      </a:r>
                      <a:r>
                        <a:rPr lang="es-CO" sz="1000" b="0" u="none" strike="noStrike" cap="none" dirty="0" err="1">
                          <a:solidFill>
                            <a:srgbClr val="1D1B10"/>
                          </a:solidFill>
                          <a:latin typeface="Verdana"/>
                          <a:ea typeface="Verdana"/>
                          <a:sym typeface="Verdana"/>
                        </a:rPr>
                        <a:t>Inzá</a:t>
                      </a:r>
                      <a:r>
                        <a:rPr lang="es-CO" sz="1000" b="0" u="none" strike="noStrike" cap="none" dirty="0">
                          <a:solidFill>
                            <a:srgbClr val="1D1B10"/>
                          </a:solidFill>
                          <a:latin typeface="Verdana"/>
                          <a:ea typeface="Verdana"/>
                          <a:sym typeface="Verdana"/>
                        </a:rPr>
                        <a:t>, </a:t>
                      </a:r>
                      <a:r>
                        <a:rPr lang="es-CO" sz="1000" b="0" u="none" strike="noStrike" cap="none" dirty="0" err="1">
                          <a:solidFill>
                            <a:srgbClr val="1D1B10"/>
                          </a:solidFill>
                          <a:latin typeface="Verdana"/>
                          <a:ea typeface="Verdana"/>
                          <a:sym typeface="Verdana"/>
                        </a:rPr>
                        <a:t>Jambaló</a:t>
                      </a:r>
                      <a:r>
                        <a:rPr lang="es-CO" sz="1000" b="0" u="none" strike="noStrike" cap="none" dirty="0">
                          <a:solidFill>
                            <a:srgbClr val="1D1B10"/>
                          </a:solidFill>
                          <a:latin typeface="Verdana"/>
                          <a:ea typeface="Verdana"/>
                          <a:sym typeface="Verdana"/>
                        </a:rPr>
                        <a:t>, La Vega, Miranda, Páez (Belalcázar), Puracé (</a:t>
                      </a:r>
                      <a:r>
                        <a:rPr lang="es-CO" sz="1000" b="0" u="none" strike="noStrike" cap="none" dirty="0" err="1">
                          <a:solidFill>
                            <a:srgbClr val="1D1B10"/>
                          </a:solidFill>
                          <a:latin typeface="Verdana"/>
                          <a:ea typeface="Verdana"/>
                          <a:sym typeface="Verdana"/>
                        </a:rPr>
                        <a:t>Coconuco</a:t>
                      </a:r>
                      <a:r>
                        <a:rPr lang="es-CO" sz="1000" b="0" u="none" strike="noStrike" cap="none" dirty="0">
                          <a:solidFill>
                            <a:srgbClr val="1D1B10"/>
                          </a:solidFill>
                          <a:latin typeface="Verdana"/>
                          <a:ea typeface="Verdana"/>
                          <a:sym typeface="Verdana"/>
                        </a:rPr>
                        <a:t>), San Sebastián, Santa Rosa, Silvia, Sotará (</a:t>
                      </a:r>
                      <a:r>
                        <a:rPr lang="es-CO" sz="1000" b="0" u="none" strike="noStrike" cap="none" dirty="0" err="1">
                          <a:solidFill>
                            <a:srgbClr val="1D1B10"/>
                          </a:solidFill>
                          <a:latin typeface="Verdana"/>
                          <a:ea typeface="Verdana"/>
                          <a:sym typeface="Verdana"/>
                        </a:rPr>
                        <a:t>Paispamba</a:t>
                      </a:r>
                      <a:r>
                        <a:rPr lang="es-CO" sz="1000" b="0" u="none" strike="noStrike" cap="none" dirty="0">
                          <a:solidFill>
                            <a:srgbClr val="1D1B10"/>
                          </a:solidFill>
                          <a:latin typeface="Verdana"/>
                          <a:ea typeface="Verdana"/>
                          <a:sym typeface="Verdana"/>
                        </a:rPr>
                        <a:t>), Sucre, </a:t>
                      </a:r>
                      <a:r>
                        <a:rPr lang="es-CO" sz="1000" b="0" u="none" strike="noStrike" cap="none" dirty="0" err="1">
                          <a:solidFill>
                            <a:srgbClr val="1D1B10"/>
                          </a:solidFill>
                          <a:latin typeface="Verdana"/>
                          <a:ea typeface="Verdana"/>
                          <a:sym typeface="Verdana"/>
                        </a:rPr>
                        <a:t>Toribío</a:t>
                      </a:r>
                      <a:r>
                        <a:rPr lang="es-CO" sz="1000" b="0" u="none" strike="noStrike" cap="none" dirty="0">
                          <a:solidFill>
                            <a:srgbClr val="1D1B10"/>
                          </a:solidFill>
                          <a:latin typeface="Verdana"/>
                          <a:ea typeface="Verdana"/>
                          <a:sym typeface="Verdana"/>
                        </a:rPr>
                        <a:t> y Totoró.</a:t>
                      </a:r>
                    </a:p>
                    <a:p>
                      <a:pPr marL="0" marR="0" lvl="0" indent="0" algn="just" rtl="0">
                        <a:lnSpc>
                          <a:spcPct val="100000"/>
                        </a:lnSpc>
                        <a:spcBef>
                          <a:spcPts val="0"/>
                        </a:spcBef>
                        <a:spcAft>
                          <a:spcPts val="0"/>
                        </a:spcAft>
                        <a:buClr>
                          <a:srgbClr val="1D1B10"/>
                        </a:buClr>
                        <a:buSzPts val="1400"/>
                        <a:buFont typeface="Arial Narrow"/>
                        <a:buNone/>
                      </a:pPr>
                      <a:endParaRPr lang="es-CO" sz="1000" b="0" u="none" strike="noStrike" cap="none" dirty="0">
                        <a:solidFill>
                          <a:srgbClr val="1D1B10"/>
                        </a:solidFill>
                        <a:latin typeface="Verdana"/>
                        <a:ea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dirty="0">
                          <a:solidFill>
                            <a:srgbClr val="1D1B10"/>
                          </a:solidFill>
                          <a:latin typeface="Verdana"/>
                          <a:ea typeface="Verdana"/>
                          <a:sym typeface="Verdana"/>
                        </a:rPr>
                        <a:t>NARIÑO: </a:t>
                      </a:r>
                      <a:r>
                        <a:rPr lang="es-CO" sz="1000" b="0" u="none" strike="noStrike" cap="none" dirty="0">
                          <a:solidFill>
                            <a:srgbClr val="1D1B10"/>
                          </a:solidFill>
                          <a:latin typeface="Verdana"/>
                          <a:ea typeface="Verdana"/>
                          <a:sym typeface="Verdana"/>
                        </a:rPr>
                        <a:t>Pasto, Aldana, Buesaco, </a:t>
                      </a:r>
                      <a:r>
                        <a:rPr lang="es-CO" sz="1000" b="0" u="none" strike="noStrike" cap="none" dirty="0" err="1">
                          <a:solidFill>
                            <a:srgbClr val="1D1B10"/>
                          </a:solidFill>
                          <a:latin typeface="Verdana"/>
                          <a:ea typeface="Verdana"/>
                          <a:sym typeface="Verdana"/>
                        </a:rPr>
                        <a:t>Consacá</a:t>
                      </a:r>
                      <a:r>
                        <a:rPr lang="es-CO" sz="1000" b="0" u="none" strike="noStrike" cap="none" dirty="0">
                          <a:solidFill>
                            <a:srgbClr val="1D1B10"/>
                          </a:solidFill>
                          <a:latin typeface="Verdana"/>
                          <a:ea typeface="Verdana"/>
                          <a:sym typeface="Verdana"/>
                        </a:rPr>
                        <a:t>, Contadero, Córdoba, Cuaspud (Carlosama), Cumbal, </a:t>
                      </a:r>
                      <a:r>
                        <a:rPr lang="es-CO" sz="1000" b="0" u="none" strike="noStrike" cap="none" dirty="0" err="1">
                          <a:solidFill>
                            <a:srgbClr val="1D1B10"/>
                          </a:solidFill>
                          <a:latin typeface="Verdana"/>
                          <a:ea typeface="Verdana"/>
                          <a:sym typeface="Verdana"/>
                        </a:rPr>
                        <a:t>Chachaguí</a:t>
                      </a:r>
                      <a:r>
                        <a:rPr lang="es-CO" sz="1000" b="0" u="none" strike="noStrike" cap="none" dirty="0">
                          <a:solidFill>
                            <a:srgbClr val="1D1B10"/>
                          </a:solidFill>
                          <a:latin typeface="Verdana"/>
                          <a:ea typeface="Verdana"/>
                          <a:sym typeface="Verdana"/>
                        </a:rPr>
                        <a:t>, El Tablón, Funes, Guaitarilla, </a:t>
                      </a:r>
                      <a:r>
                        <a:rPr lang="es-CO" sz="1000" b="0" u="none" strike="noStrike" cap="none" dirty="0" err="1">
                          <a:solidFill>
                            <a:srgbClr val="1D1B10"/>
                          </a:solidFill>
                          <a:latin typeface="Verdana"/>
                          <a:ea typeface="Verdana"/>
                          <a:sym typeface="Verdana"/>
                        </a:rPr>
                        <a:t>Gualmatán</a:t>
                      </a:r>
                      <a:r>
                        <a:rPr lang="es-CO" sz="1000" b="0" u="none" strike="noStrike" cap="none" dirty="0">
                          <a:solidFill>
                            <a:srgbClr val="1D1B10"/>
                          </a:solidFill>
                          <a:latin typeface="Verdana"/>
                          <a:ea typeface="Verdana"/>
                          <a:sym typeface="Verdana"/>
                        </a:rPr>
                        <a:t>, Iles, </a:t>
                      </a:r>
                      <a:r>
                        <a:rPr lang="es-CO" sz="1000" b="0" u="none" strike="noStrike" cap="none" dirty="0" err="1">
                          <a:solidFill>
                            <a:srgbClr val="1D1B10"/>
                          </a:solidFill>
                          <a:latin typeface="Verdana"/>
                          <a:ea typeface="Verdana"/>
                          <a:sym typeface="Verdana"/>
                        </a:rPr>
                        <a:t>Imués</a:t>
                      </a:r>
                      <a:r>
                        <a:rPr lang="es-CO" sz="1000" b="0" u="none" strike="noStrike" cap="none" dirty="0">
                          <a:solidFill>
                            <a:srgbClr val="1D1B10"/>
                          </a:solidFill>
                          <a:latin typeface="Verdana"/>
                          <a:ea typeface="Verdana"/>
                          <a:sym typeface="Verdana"/>
                        </a:rPr>
                        <a:t>, Ipiales, La Cruz, La Florida, Mallama (</a:t>
                      </a:r>
                      <a:r>
                        <a:rPr lang="es-CO" sz="1000" b="0" u="none" strike="noStrike" cap="none" dirty="0" err="1">
                          <a:solidFill>
                            <a:srgbClr val="1D1B10"/>
                          </a:solidFill>
                          <a:latin typeface="Verdana"/>
                          <a:ea typeface="Verdana"/>
                          <a:sym typeface="Verdana"/>
                        </a:rPr>
                        <a:t>Piedrancha</a:t>
                      </a:r>
                      <a:r>
                        <a:rPr lang="es-CO" sz="1000" b="0" u="none" strike="noStrike" cap="none" dirty="0">
                          <a:solidFill>
                            <a:srgbClr val="1D1B10"/>
                          </a:solidFill>
                          <a:latin typeface="Verdana"/>
                          <a:ea typeface="Verdana"/>
                          <a:sym typeface="Verdana"/>
                        </a:rPr>
                        <a:t>), Nariño, Ospina, Potosí, Providencia, Puerres, Pupiales, Sandoná, San Bernardo, San Pablo, Santa Cruz (</a:t>
                      </a:r>
                      <a:r>
                        <a:rPr lang="es-CO" sz="1000" b="0" u="none" strike="noStrike" cap="none" dirty="0" err="1">
                          <a:solidFill>
                            <a:srgbClr val="1D1B10"/>
                          </a:solidFill>
                          <a:latin typeface="Verdana"/>
                          <a:ea typeface="Verdana"/>
                          <a:sym typeface="Verdana"/>
                        </a:rPr>
                        <a:t>Guachavés</a:t>
                      </a:r>
                      <a:r>
                        <a:rPr lang="es-CO" sz="1000" b="0" u="none" strike="noStrike" cap="none" dirty="0">
                          <a:solidFill>
                            <a:srgbClr val="1D1B10"/>
                          </a:solidFill>
                          <a:latin typeface="Verdana"/>
                          <a:ea typeface="Verdana"/>
                          <a:sym typeface="Verdana"/>
                        </a:rPr>
                        <a:t>), Sapuyes, Tangua, Túquerres y </a:t>
                      </a:r>
                      <a:r>
                        <a:rPr lang="es-CO" sz="1000" b="0" u="none" strike="noStrike" cap="none" dirty="0" err="1">
                          <a:solidFill>
                            <a:srgbClr val="1D1B10"/>
                          </a:solidFill>
                          <a:latin typeface="Verdana"/>
                          <a:ea typeface="Verdana"/>
                          <a:sym typeface="Verdana"/>
                        </a:rPr>
                        <a:t>Yacuanquer</a:t>
                      </a:r>
                      <a:r>
                        <a:rPr lang="es-CO" sz="1000" b="0" u="none" strike="noStrike" cap="none" dirty="0">
                          <a:solidFill>
                            <a:srgbClr val="1D1B10"/>
                          </a:solidFill>
                          <a:latin typeface="Verdana"/>
                          <a:ea typeface="Verdana"/>
                          <a:sym typeface="Verdana"/>
                        </a:rPr>
                        <a:t>.</a:t>
                      </a:r>
                    </a:p>
                    <a:p>
                      <a:pPr marL="0" marR="0" lvl="0" indent="0" algn="just" rtl="0">
                        <a:lnSpc>
                          <a:spcPct val="100000"/>
                        </a:lnSpc>
                        <a:spcBef>
                          <a:spcPts val="0"/>
                        </a:spcBef>
                        <a:spcAft>
                          <a:spcPts val="0"/>
                        </a:spcAft>
                        <a:buClr>
                          <a:srgbClr val="1D1B10"/>
                        </a:buClr>
                        <a:buSzPts val="1400"/>
                        <a:buFont typeface="Arial Narrow"/>
                        <a:buNone/>
                      </a:pPr>
                      <a:endParaRPr lang="es-CO" sz="1000" b="0" u="none" strike="noStrike" cap="none" dirty="0">
                        <a:solidFill>
                          <a:srgbClr val="1D1B10"/>
                        </a:solidFill>
                        <a:latin typeface="Verdana"/>
                        <a:ea typeface="Verdana"/>
                        <a:sym typeface="Verdana"/>
                      </a:endParaRPr>
                    </a:p>
                    <a:p>
                      <a:pPr marL="0" marR="0" lvl="0" indent="0" algn="l" rtl="0">
                        <a:lnSpc>
                          <a:spcPct val="100000"/>
                        </a:lnSpc>
                        <a:spcBef>
                          <a:spcPts val="0"/>
                        </a:spcBef>
                        <a:spcAft>
                          <a:spcPts val="0"/>
                        </a:spcAft>
                        <a:buClr>
                          <a:srgbClr val="04945F"/>
                        </a:buClr>
                        <a:buSzPts val="1400"/>
                        <a:buFont typeface="Arial Narrow"/>
                        <a:buNone/>
                      </a:pPr>
                      <a:r>
                        <a:rPr lang="es-MX" sz="1000" b="1" u="none" strike="noStrike" cap="none" dirty="0">
                          <a:solidFill>
                            <a:srgbClr val="04945F"/>
                          </a:solidFill>
                          <a:latin typeface="Verdana"/>
                          <a:ea typeface="Verdana"/>
                          <a:cs typeface="Verdana"/>
                          <a:sym typeface="Verdana"/>
                        </a:rPr>
                        <a:t>SANTANDERES</a:t>
                      </a:r>
                      <a:endParaRPr lang="es-MX" sz="10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MX" sz="1000" b="1" u="none" strike="noStrike" cap="none" dirty="0">
                          <a:solidFill>
                            <a:srgbClr val="1D1B10"/>
                          </a:solidFill>
                          <a:latin typeface="Verdana"/>
                          <a:ea typeface="Verdana"/>
                          <a:cs typeface="Verdana"/>
                          <a:sym typeface="Verdana"/>
                        </a:rPr>
                        <a:t>NORTE</a:t>
                      </a:r>
                      <a:r>
                        <a:rPr lang="es-MX" sz="1000" u="none" strike="noStrike" cap="none" dirty="0">
                          <a:solidFill>
                            <a:srgbClr val="1D1B10"/>
                          </a:solidFill>
                          <a:latin typeface="Verdana"/>
                          <a:ea typeface="Verdana"/>
                          <a:cs typeface="Verdana"/>
                          <a:sym typeface="Verdana"/>
                        </a:rPr>
                        <a:t> </a:t>
                      </a:r>
                      <a:r>
                        <a:rPr lang="es-MX" sz="1000" b="1" u="none" strike="noStrike" cap="none" dirty="0">
                          <a:solidFill>
                            <a:srgbClr val="1D1B10"/>
                          </a:solidFill>
                          <a:latin typeface="Verdana"/>
                          <a:ea typeface="Verdana"/>
                          <a:cs typeface="Verdana"/>
                          <a:sym typeface="Verdana"/>
                        </a:rPr>
                        <a:t>DE</a:t>
                      </a:r>
                      <a:r>
                        <a:rPr lang="es-MX" sz="1000" u="none" strike="noStrike" cap="none" dirty="0">
                          <a:solidFill>
                            <a:srgbClr val="1D1B10"/>
                          </a:solidFill>
                          <a:latin typeface="Verdana"/>
                          <a:ea typeface="Verdana"/>
                          <a:cs typeface="Verdana"/>
                          <a:sym typeface="Verdana"/>
                        </a:rPr>
                        <a:t> </a:t>
                      </a:r>
                      <a:r>
                        <a:rPr lang="es-MX" sz="1000" b="1" u="none" strike="noStrike" cap="none" dirty="0">
                          <a:solidFill>
                            <a:srgbClr val="1D1B10"/>
                          </a:solidFill>
                          <a:latin typeface="Verdana"/>
                          <a:ea typeface="Verdana"/>
                          <a:cs typeface="Verdana"/>
                          <a:sym typeface="Verdana"/>
                        </a:rPr>
                        <a:t>SANTANDER</a:t>
                      </a:r>
                      <a:r>
                        <a:rPr lang="es-MX" sz="1000" u="none" strike="noStrike" cap="none" dirty="0">
                          <a:solidFill>
                            <a:srgbClr val="1D1B10"/>
                          </a:solidFill>
                          <a:latin typeface="Verdana"/>
                          <a:ea typeface="Verdana"/>
                          <a:cs typeface="Verdana"/>
                          <a:sym typeface="Verdana"/>
                        </a:rPr>
                        <a:t>: </a:t>
                      </a:r>
                      <a:r>
                        <a:rPr lang="es-MX" sz="1000" u="none" strike="noStrike" cap="none" dirty="0" err="1">
                          <a:solidFill>
                            <a:srgbClr val="1D1B10"/>
                          </a:solidFill>
                          <a:latin typeface="Verdana"/>
                          <a:ea typeface="Verdana"/>
                          <a:cs typeface="Verdana"/>
                          <a:sym typeface="Verdana"/>
                        </a:rPr>
                        <a:t>Cácota</a:t>
                      </a:r>
                      <a:r>
                        <a:rPr lang="es-MX" sz="1000" u="none" strike="noStrike" cap="none" dirty="0">
                          <a:solidFill>
                            <a:srgbClr val="1D1B10"/>
                          </a:solidFill>
                          <a:latin typeface="Verdana"/>
                          <a:ea typeface="Verdana"/>
                          <a:cs typeface="Verdana"/>
                          <a:sym typeface="Verdana"/>
                        </a:rPr>
                        <a:t>, Mutiscua, Pamplona y Silos.</a:t>
                      </a:r>
                    </a:p>
                    <a:p>
                      <a:pPr marL="0" marR="0" lvl="0" indent="0" algn="just" rtl="0">
                        <a:lnSpc>
                          <a:spcPct val="100000"/>
                        </a:lnSpc>
                        <a:spcBef>
                          <a:spcPts val="0"/>
                        </a:spcBef>
                        <a:spcAft>
                          <a:spcPts val="0"/>
                        </a:spcAft>
                        <a:buClr>
                          <a:srgbClr val="1D1B10"/>
                        </a:buClr>
                        <a:buSzPts val="1400"/>
                        <a:buFont typeface="Arial Narrow"/>
                        <a:buNone/>
                      </a:pPr>
                      <a:endParaRPr lang="es-MX" sz="10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MX" sz="1000" b="1" u="none" strike="noStrike" cap="none" dirty="0">
                          <a:solidFill>
                            <a:srgbClr val="1D1B10"/>
                          </a:solidFill>
                          <a:latin typeface="Verdana"/>
                          <a:ea typeface="Verdana"/>
                          <a:cs typeface="Verdana"/>
                          <a:sym typeface="Verdana"/>
                        </a:rPr>
                        <a:t>SANTANDER</a:t>
                      </a:r>
                      <a:r>
                        <a:rPr lang="es-MX" sz="1000" u="none" strike="noStrike" cap="none" dirty="0">
                          <a:solidFill>
                            <a:srgbClr val="1D1B10"/>
                          </a:solidFill>
                          <a:latin typeface="Verdana"/>
                          <a:ea typeface="Verdana"/>
                          <a:cs typeface="Verdana"/>
                          <a:sym typeface="Verdana"/>
                        </a:rPr>
                        <a:t>: Bolívar, El Peñón, Jesús María, Sucre y Vélez.</a:t>
                      </a:r>
                    </a:p>
                    <a:p>
                      <a:pPr marL="0" marR="0" lvl="0" indent="0" algn="just" rtl="0">
                        <a:lnSpc>
                          <a:spcPct val="100000"/>
                        </a:lnSpc>
                        <a:spcBef>
                          <a:spcPts val="0"/>
                        </a:spcBef>
                        <a:spcAft>
                          <a:spcPts val="0"/>
                        </a:spcAft>
                        <a:buClr>
                          <a:srgbClr val="1D1B10"/>
                        </a:buClr>
                        <a:buSzPts val="1400"/>
                        <a:buFont typeface="Arial Narrow"/>
                        <a:buNone/>
                      </a:pPr>
                      <a:endParaRPr lang="es-CO" sz="1000" u="none" strike="noStrike" cap="none" dirty="0">
                        <a:latin typeface="Verdana"/>
                        <a:ea typeface="Verdana"/>
                        <a:sym typeface="Verdana"/>
                      </a:endParaRPr>
                    </a:p>
                  </a:txBody>
                  <a:tcPr marL="74905" marR="74905" marT="37421" marB="37421">
                    <a:lnL w="12700" cap="flat" cmpd="sng">
                      <a:solidFill>
                        <a:srgbClr val="16719A"/>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886803" name="Google Shape;683;p7">
            <a:extLst>
              <a:ext uri="{FF2B5EF4-FFF2-40B4-BE49-F238E27FC236}">
                <a16:creationId xmlns:a16="http://schemas.microsoft.com/office/drawing/2014/main" id="{1EC31B96-8125-C3C4-9972-006EC967D9A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63813" y="896938"/>
            <a:ext cx="666750" cy="666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86804" name="Google Shape;684;p7">
            <a:extLst>
              <a:ext uri="{FF2B5EF4-FFF2-40B4-BE49-F238E27FC236}">
                <a16:creationId xmlns:a16="http://schemas.microsoft.com/office/drawing/2014/main" id="{976AD3E6-7CAE-36B6-27E9-8242E6BAF893}"/>
              </a:ext>
            </a:extLst>
          </p:cNvPr>
          <p:cNvGrpSpPr>
            <a:grpSpLocks/>
          </p:cNvGrpSpPr>
          <p:nvPr/>
        </p:nvGrpSpPr>
        <p:grpSpPr bwMode="auto">
          <a:xfrm>
            <a:off x="1746250" y="982663"/>
            <a:ext cx="8699500" cy="581025"/>
            <a:chOff x="1743616" y="1035694"/>
            <a:chExt cx="8699679" cy="579550"/>
          </a:xfrm>
        </p:grpSpPr>
        <p:sp>
          <p:nvSpPr>
            <p:cNvPr id="886817" name="Google Shape;685;p7">
              <a:extLst>
                <a:ext uri="{FF2B5EF4-FFF2-40B4-BE49-F238E27FC236}">
                  <a16:creationId xmlns:a16="http://schemas.microsoft.com/office/drawing/2014/main" id="{16553019-1E5E-98ED-B510-84F52F6EC4B4}"/>
                </a:ext>
              </a:extLst>
            </p:cNvPr>
            <p:cNvSpPr>
              <a:spLocks noChangeArrowheads="1"/>
            </p:cNvSpPr>
            <p:nvPr/>
          </p:nvSpPr>
          <p:spPr bwMode="auto">
            <a:xfrm>
              <a:off x="1743616" y="1035694"/>
              <a:ext cx="8699679" cy="579550"/>
            </a:xfrm>
            <a:prstGeom prst="roundRect">
              <a:avLst>
                <a:gd name="adj" fmla="val 16667"/>
              </a:avLst>
            </a:pr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endParaRPr kumimoji="0" lang="es-CO" altLang="es-CO" sz="18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sym typeface="Calibri" panose="020F0502020204030204" pitchFamily="34" charset="0"/>
              </a:endParaRPr>
            </a:p>
          </p:txBody>
        </p:sp>
        <p:pic>
          <p:nvPicPr>
            <p:cNvPr id="886818" name="Google Shape;686;p7">
              <a:extLst>
                <a:ext uri="{FF2B5EF4-FFF2-40B4-BE49-F238E27FC236}">
                  <a16:creationId xmlns:a16="http://schemas.microsoft.com/office/drawing/2014/main" id="{DAE640BD-AC00-5014-2287-134CEFB7712D}"/>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79090" y="1122460"/>
              <a:ext cx="396227" cy="38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6819" name="Google Shape;687;p7">
              <a:extLst>
                <a:ext uri="{FF2B5EF4-FFF2-40B4-BE49-F238E27FC236}">
                  <a16:creationId xmlns:a16="http://schemas.microsoft.com/office/drawing/2014/main" id="{CFDDCB37-58AF-9EF7-64F1-4CEEB37EB928}"/>
                </a:ext>
              </a:extLst>
            </p:cNvPr>
            <p:cNvSpPr txBox="1">
              <a:spLocks noChangeArrowheads="1"/>
            </p:cNvSpPr>
            <p:nvPr/>
          </p:nvSpPr>
          <p:spPr bwMode="auto">
            <a:xfrm>
              <a:off x="2375317" y="1086547"/>
              <a:ext cx="80197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r>
                <a:rPr kumimoji="0" lang="es-CO" altLang="es-CO" sz="1200" b="0" i="0" u="none" strike="noStrike" kern="1200" cap="none" spc="0" normalizeH="0" baseline="0" noProof="0">
                  <a:ln>
                    <a:noFill/>
                  </a:ln>
                  <a:solidFill>
                    <a:srgbClr val="16719A"/>
                  </a:solidFill>
                  <a:effectLst/>
                  <a:uLnTx/>
                  <a:uFillTx/>
                  <a:latin typeface="Verdana" panose="020B0604030504040204" pitchFamily="34" charset="0"/>
                  <a:ea typeface="+mn-ea"/>
                  <a:cs typeface="Arial" panose="020B0604020202020204" pitchFamily="34" charset="0"/>
                  <a:sym typeface="Verdana" panose="020B0604030504040204" pitchFamily="34" charset="0"/>
                </a:rPr>
                <a:t>Se emite esta alerta por la probabilidad de descensos de la temperatura del aire en horas de la madrugada para zonas de altiplano (entre los 2,500 y los 2,900 msnm) de los siguientes municipios:</a:t>
              </a:r>
            </a:p>
          </p:txBody>
        </p:sp>
      </p:grpSp>
      <p:sp>
        <p:nvSpPr>
          <p:cNvPr id="886805" name="Google Shape;688;p7">
            <a:extLst>
              <a:ext uri="{FF2B5EF4-FFF2-40B4-BE49-F238E27FC236}">
                <a16:creationId xmlns:a16="http://schemas.microsoft.com/office/drawing/2014/main" id="{B643E2F1-C078-D35E-95A7-74A4FE1134B2}"/>
              </a:ext>
            </a:extLst>
          </p:cNvPr>
          <p:cNvSpPr txBox="1">
            <a:spLocks noChangeArrowheads="1"/>
          </p:cNvSpPr>
          <p:nvPr/>
        </p:nvSpPr>
        <p:spPr bwMode="auto">
          <a:xfrm>
            <a:off x="922338" y="6113463"/>
            <a:ext cx="103473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
                <a:srgbClr val="000000"/>
              </a:buClr>
              <a:buSzTx/>
              <a:buFont typeface="Arial" panose="020B0604020202020204" pitchFamily="34" charset="0"/>
              <a:buNone/>
              <a:tabLst/>
              <a:defRPr/>
            </a:pPr>
            <a:r>
              <a:rPr kumimoji="0" lang="es-CO" altLang="es-CO" sz="900" b="0" i="0" u="none" strike="noStrike" kern="1200" cap="none" spc="0" normalizeH="0" baseline="0" noProof="0" dirty="0">
                <a:ln>
                  <a:noFill/>
                </a:ln>
                <a:solidFill>
                  <a:srgbClr val="7F7F7F"/>
                </a:solidFill>
                <a:effectLst/>
                <a:uLnTx/>
                <a:uFillTx/>
                <a:latin typeface="Verdana" panose="020B0604030504040204" pitchFamily="34" charset="0"/>
                <a:ea typeface="+mn-ea"/>
                <a:cs typeface="Arial" panose="020B0604020202020204" pitchFamily="34" charset="0"/>
                <a:sym typeface="Verdana" panose="020B0604030504040204" pitchFamily="34" charset="0"/>
              </a:rPr>
              <a:t>Debido a que este fenómeno es local y está sujeto a cambios en variables tales como la nubosidad, la humedad y temperatura del aire y la intensidad y dirección del viento, el IDEAM monitorea permanentemente las condiciones atmosféricas y en caso de ser necesario emitirá nuevos comunicados. Por esto, se sugiere a los agricultores, ganaderos y floricultores estar atentos a los boletines y comunicados emitidos por la entidad.</a:t>
            </a:r>
          </a:p>
        </p:txBody>
      </p:sp>
      <p:sp>
        <p:nvSpPr>
          <p:cNvPr id="11" name="Rectángulo 10">
            <a:extLst>
              <a:ext uri="{FF2B5EF4-FFF2-40B4-BE49-F238E27FC236}">
                <a16:creationId xmlns:a16="http://schemas.microsoft.com/office/drawing/2014/main" id="{EA9CFC55-28E6-016D-3151-11C34766E3C6}"/>
              </a:ext>
            </a:extLst>
          </p:cNvPr>
          <p:cNvSpPr/>
          <p:nvPr/>
        </p:nvSpPr>
        <p:spPr>
          <a:xfrm>
            <a:off x="-2230438" y="6030913"/>
            <a:ext cx="1309688" cy="23812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1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TOTAL</a:t>
            </a:r>
            <a:r>
              <a:rPr kumimoji="0" lang="es-CO" sz="18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 99</a:t>
            </a:r>
          </a:p>
        </p:txBody>
      </p:sp>
      <p:sp>
        <p:nvSpPr>
          <p:cNvPr id="12" name="Rectángulo 11">
            <a:extLst>
              <a:ext uri="{FF2B5EF4-FFF2-40B4-BE49-F238E27FC236}">
                <a16:creationId xmlns:a16="http://schemas.microsoft.com/office/drawing/2014/main" id="{8F70625E-0464-AA4A-5A51-339FB2F05048}"/>
              </a:ext>
            </a:extLst>
          </p:cNvPr>
          <p:cNvSpPr/>
          <p:nvPr/>
        </p:nvSpPr>
        <p:spPr>
          <a:xfrm>
            <a:off x="-1457325" y="5530850"/>
            <a:ext cx="1309687" cy="276225"/>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1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TOTAL</a:t>
            </a:r>
            <a:r>
              <a:rPr kumimoji="0" lang="es-CO" sz="18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 8</a:t>
            </a:r>
          </a:p>
        </p:txBody>
      </p:sp>
      <p:sp>
        <p:nvSpPr>
          <p:cNvPr id="14" name="Marcador de texto 1">
            <a:extLst>
              <a:ext uri="{FF2B5EF4-FFF2-40B4-BE49-F238E27FC236}">
                <a16:creationId xmlns:a16="http://schemas.microsoft.com/office/drawing/2014/main" id="{7E2F1B01-E87C-D0A5-FC0B-106889FC003E}"/>
              </a:ext>
            </a:extLst>
          </p:cNvPr>
          <p:cNvSpPr txBox="1">
            <a:spLocks/>
          </p:cNvSpPr>
          <p:nvPr/>
        </p:nvSpPr>
        <p:spPr>
          <a:xfrm>
            <a:off x="-5172076" y="1095376"/>
            <a:ext cx="4708525" cy="376238"/>
          </a:xfrm>
          <a:prstGeom prst="rect">
            <a:avLst/>
          </a:prstGeom>
        </p:spPr>
        <p:txBody>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ct val="0"/>
              </a:spcBef>
              <a:spcAft>
                <a:spcPts val="0"/>
              </a:spcAft>
              <a:buClr>
                <a:srgbClr val="000000"/>
              </a:buClr>
              <a:buSzTx/>
              <a:buFont typeface="Arial" panose="020B0604020202020204" pitchFamily="34" charset="0"/>
              <a:buNone/>
              <a:tabLst/>
              <a:defRPr/>
            </a:pPr>
            <a:r>
              <a:rPr kumimoji="0" lang="es-MX" sz="1200" b="1" i="0" u="none" strike="noStrike" kern="0" cap="none" spc="0" normalizeH="0" baseline="0" noProof="0">
                <a:ln>
                  <a:noFill/>
                </a:ln>
                <a:solidFill>
                  <a:srgbClr val="00B0F0"/>
                </a:solidFill>
                <a:effectLst/>
                <a:uLnTx/>
                <a:uFillTx/>
                <a:latin typeface="Arial Narrow" panose="020B0606020202030204" pitchFamily="34" charset="0"/>
                <a:cs typeface="Arial"/>
                <a:sym typeface="Arial"/>
              </a:rPr>
              <a:t>Actualización: 11 de enero de 2025 | 18:00 HLC</a:t>
            </a:r>
          </a:p>
        </p:txBody>
      </p:sp>
      <p:pic>
        <p:nvPicPr>
          <p:cNvPr id="886809" name="Google Shape;682;p7">
            <a:extLst>
              <a:ext uri="{FF2B5EF4-FFF2-40B4-BE49-F238E27FC236}">
                <a16:creationId xmlns:a16="http://schemas.microsoft.com/office/drawing/2014/main" id="{52848119-C5A6-EE3A-A211-BEDD0188688A}"/>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23277" y="3550732"/>
            <a:ext cx="666750" cy="627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6810" name="Google Shape;681;p7" descr="Recurso 25.png">
            <a:extLst>
              <a:ext uri="{FF2B5EF4-FFF2-40B4-BE49-F238E27FC236}">
                <a16:creationId xmlns:a16="http://schemas.microsoft.com/office/drawing/2014/main" id="{9FE4DF44-E094-424E-BE16-73CC9EE7760C}"/>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73138" y="1765300"/>
            <a:ext cx="64135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ángulo 14">
            <a:extLst>
              <a:ext uri="{FF2B5EF4-FFF2-40B4-BE49-F238E27FC236}">
                <a16:creationId xmlns:a16="http://schemas.microsoft.com/office/drawing/2014/main" id="{23811EBF-08B6-8CB6-9EF4-C0C2B7318D01}"/>
              </a:ext>
            </a:extLst>
          </p:cNvPr>
          <p:cNvSpPr/>
          <p:nvPr/>
        </p:nvSpPr>
        <p:spPr>
          <a:xfrm>
            <a:off x="10293351" y="5480480"/>
            <a:ext cx="1309687" cy="252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16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TOTAL</a:t>
            </a:r>
            <a:r>
              <a:rPr kumimoji="0" lang="es-CO" sz="18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 </a:t>
            </a:r>
            <a:r>
              <a:rPr lang="es-CO" b="1">
                <a:solidFill>
                  <a:prstClr val="black"/>
                </a:solidFill>
                <a:latin typeface="Arial Narrow" panose="020B0606020202030204" pitchFamily="34" charset="0"/>
              </a:rPr>
              <a:t>145</a:t>
            </a:r>
            <a:endParaRPr kumimoji="0" lang="es-CO" sz="1800" b="1" i="0" u="none" strike="noStrike" kern="1200" cap="none" spc="0" normalizeH="0" baseline="0" noProof="0">
              <a:ln>
                <a:noFill/>
              </a:ln>
              <a:solidFill>
                <a:prstClr val="black"/>
              </a:solidFill>
              <a:effectLst/>
              <a:uLnTx/>
              <a:uFillTx/>
              <a:latin typeface="Arial Narrow" panose="020B0606020202030204" pitchFamily="34" charset="0"/>
              <a:ea typeface="+mn-ea"/>
              <a:cs typeface="+mn-cs"/>
            </a:endParaRPr>
          </a:p>
        </p:txBody>
      </p:sp>
      <p:pic>
        <p:nvPicPr>
          <p:cNvPr id="886812" name="Imagen 1">
            <a:extLst>
              <a:ext uri="{FF2B5EF4-FFF2-40B4-BE49-F238E27FC236}">
                <a16:creationId xmlns:a16="http://schemas.microsoft.com/office/drawing/2014/main" id="{A4922B10-FFF5-B85E-8239-B21EB564086E}"/>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26374" y="3762374"/>
            <a:ext cx="2038350"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6813" name="Rectángulo 3">
            <a:extLst>
              <a:ext uri="{FF2B5EF4-FFF2-40B4-BE49-F238E27FC236}">
                <a16:creationId xmlns:a16="http://schemas.microsoft.com/office/drawing/2014/main" id="{64CC6312-F39E-AC76-4DAB-DEBC3F3EB1E7}"/>
              </a:ext>
            </a:extLst>
          </p:cNvPr>
          <p:cNvSpPr>
            <a:spLocks noChangeArrowheads="1"/>
          </p:cNvSpPr>
          <p:nvPr/>
        </p:nvSpPr>
        <p:spPr bwMode="auto">
          <a:xfrm>
            <a:off x="-2817813" y="2808288"/>
            <a:ext cx="2081213"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0" marR="0" lvl="0" indent="0" algn="l" defTabSz="914400" rtl="0" eaLnBrk="1" fontAlgn="base" latinLnBrk="0" hangingPunct="1">
              <a:lnSpc>
                <a:spcPct val="100000"/>
              </a:lnSpc>
              <a:spcBef>
                <a:spcPct val="0"/>
              </a:spcBef>
              <a:spcAft>
                <a:spcPct val="0"/>
              </a:spcAft>
              <a:buClrTx/>
              <a:buSzPts val="1400"/>
              <a:buFontTx/>
              <a:buNone/>
              <a:tabLst/>
              <a:defRPr/>
            </a:pPr>
            <a:r>
              <a:rPr kumimoji="0" lang="es-CO" altLang="es-CO"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hlinkClick r:id="rId8" action="ppaction://hlinkfile"/>
              </a:rPr>
              <a:t>Contador de municipios</a:t>
            </a:r>
            <a:endParaRPr kumimoji="0" lang="es-CO" altLang="es-CO"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Pts val="1400"/>
              <a:buFontTx/>
              <a:buNone/>
              <a:tabLst/>
              <a:defRPr/>
            </a:pPr>
            <a:endParaRPr kumimoji="0" lang="es-CO" altLang="es-CO"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Pts val="1400"/>
              <a:buFontTx/>
              <a:buNone/>
              <a:tabLst/>
              <a:defRPr/>
            </a:pPr>
            <a:r>
              <a:rPr kumimoji="0" lang="es-CO" altLang="es-CO"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rPr>
              <a:t>De </a:t>
            </a:r>
            <a:r>
              <a:rPr kumimoji="0" lang="es-CO" altLang="es-CO" sz="1400" b="0" i="0" u="none" strike="noStrike" kern="1200" cap="none" spc="0" normalizeH="0" baseline="0" noProof="0" err="1">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rPr>
              <a:t>click</a:t>
            </a:r>
            <a:r>
              <a:rPr kumimoji="0" lang="es-CO" altLang="es-CO" sz="1400" b="0" i="0" u="none" strike="noStrike" kern="1200" cap="none" spc="0" normalizeH="0" baseline="0" noProof="0">
                <a:ln>
                  <a:noFill/>
                </a:ln>
                <a:solidFill>
                  <a:srgbClr val="000000"/>
                </a:solidFill>
                <a:effectLst/>
                <a:uLnTx/>
                <a:uFillTx/>
                <a:latin typeface="Calibri" panose="020F0502020204030204" pitchFamily="34" charset="0"/>
                <a:ea typeface="+mn-ea"/>
                <a:cs typeface="Arial" panose="020B0604020202020204" pitchFamily="34" charset="0"/>
                <a:sym typeface="Calibri" panose="020F0502020204030204" pitchFamily="34" charset="0"/>
              </a:rPr>
              <a:t> derecho en el hipervínculo y consulte el archivo</a:t>
            </a:r>
          </a:p>
        </p:txBody>
      </p:sp>
      <p:pic>
        <p:nvPicPr>
          <p:cNvPr id="886815" name="Google Shape;682;p7">
            <a:extLst>
              <a:ext uri="{FF2B5EF4-FFF2-40B4-BE49-F238E27FC236}">
                <a16:creationId xmlns:a16="http://schemas.microsoft.com/office/drawing/2014/main" id="{38AEFB87-B3A9-5F26-F7B3-D00586CB5F2A}"/>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39888" y="1760538"/>
            <a:ext cx="666750" cy="627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ángulo 18">
            <a:extLst>
              <a:ext uri="{FF2B5EF4-FFF2-40B4-BE49-F238E27FC236}">
                <a16:creationId xmlns:a16="http://schemas.microsoft.com/office/drawing/2014/main" id="{2B0A9602-99CA-148C-D4FA-211D94BF2927}"/>
              </a:ext>
            </a:extLst>
          </p:cNvPr>
          <p:cNvSpPr/>
          <p:nvPr/>
        </p:nvSpPr>
        <p:spPr>
          <a:xfrm>
            <a:off x="-2046287" y="3686464"/>
            <a:ext cx="1309687" cy="177800"/>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s-CO" sz="1500" b="1" i="0" u="none" strike="noStrike" kern="1200" cap="none" spc="0" normalizeH="0" baseline="0" noProof="0">
                <a:ln>
                  <a:noFill/>
                </a:ln>
                <a:solidFill>
                  <a:prstClr val="black"/>
                </a:solidFill>
                <a:effectLst/>
                <a:uLnTx/>
                <a:uFillTx/>
                <a:latin typeface="Arial Narrow" panose="020B0606020202030204" pitchFamily="34" charset="0"/>
                <a:ea typeface="+mn-ea"/>
                <a:cs typeface="+mn-cs"/>
              </a:rPr>
              <a:t>TOTAL 145</a:t>
            </a:r>
          </a:p>
        </p:txBody>
      </p:sp>
    </p:spTree>
  </p:cSld>
  <p:clrMapOvr>
    <a:masterClrMapping/>
  </p:clrMapOvr>
  <p:transition spd="slow"/>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DE5E2E-80FF-4CDB-CA9E-921F934C174C}"/>
            </a:ext>
          </a:extLst>
        </p:cNvPr>
        <p:cNvGrpSpPr/>
        <p:nvPr/>
      </p:nvGrpSpPr>
      <p:grpSpPr>
        <a:xfrm>
          <a:off x="0" y="0"/>
          <a:ext cx="0" cy="0"/>
          <a:chOff x="0" y="0"/>
          <a:chExt cx="0" cy="0"/>
        </a:xfrm>
      </p:grpSpPr>
      <p:graphicFrame>
        <p:nvGraphicFramePr>
          <p:cNvPr id="5" name="Google Shape;135;p3">
            <a:extLst>
              <a:ext uri="{FF2B5EF4-FFF2-40B4-BE49-F238E27FC236}">
                <a16:creationId xmlns:a16="http://schemas.microsoft.com/office/drawing/2014/main" id="{0287ED30-7EC1-645D-961E-7EAE3C6D4CCF}"/>
              </a:ext>
            </a:extLst>
          </p:cNvPr>
          <p:cNvGraphicFramePr/>
          <p:nvPr/>
        </p:nvGraphicFramePr>
        <p:xfrm>
          <a:off x="4335129" y="2352081"/>
          <a:ext cx="7392997" cy="2232660"/>
        </p:xfrm>
        <a:graphic>
          <a:graphicData uri="http://schemas.openxmlformats.org/drawingml/2006/table">
            <a:tbl>
              <a:tblPr>
                <a:noFill/>
              </a:tblPr>
              <a:tblGrid>
                <a:gridCol w="1062109">
                  <a:extLst>
                    <a:ext uri="{9D8B030D-6E8A-4147-A177-3AD203B41FA5}">
                      <a16:colId xmlns:a16="http://schemas.microsoft.com/office/drawing/2014/main" val="20000"/>
                    </a:ext>
                  </a:extLst>
                </a:gridCol>
                <a:gridCol w="6330888">
                  <a:extLst>
                    <a:ext uri="{9D8B030D-6E8A-4147-A177-3AD203B41FA5}">
                      <a16:colId xmlns:a16="http://schemas.microsoft.com/office/drawing/2014/main" val="20001"/>
                    </a:ext>
                  </a:extLst>
                </a:gridCol>
              </a:tblGrid>
              <a:tr h="334267">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385623"/>
                    </a:solidFill>
                  </a:tcPr>
                </a:tc>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385623"/>
                    </a:solidFill>
                  </a:tcPr>
                </a:tc>
                <a:extLst>
                  <a:ext uri="{0D108BD9-81ED-4DB2-BD59-A6C34878D82A}">
                    <a16:rowId xmlns:a16="http://schemas.microsoft.com/office/drawing/2014/main" val="10000"/>
                  </a:ext>
                </a:extLst>
              </a:tr>
              <a:tr h="1149411">
                <a:tc>
                  <a:txBody>
                    <a:bodyPr/>
                    <a:lstStyle/>
                    <a:p>
                      <a:pPr marL="8890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ANTIOQUIA : Abriaquí, Apartadó, Arboletes, Bello, Belmira, Buriticá, Entrerríos, Jericó, Nariño, Necoclí, Pueblorrico, San Pedro De Urabá, Toledo, Turbo, Támesis, Valparaíso.</a:t>
                      </a:r>
                    </a:p>
                    <a:p>
                      <a:pPr algn="l"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BOYACÁ : Chita, </a:t>
                      </a:r>
                      <a:r>
                        <a:rPr lang="es-CO" sz="1000" b="0" i="0" u="none" strike="noStrike" kern="1200" dirty="0" err="1">
                          <a:solidFill>
                            <a:srgbClr val="000000"/>
                          </a:solidFill>
                          <a:effectLst/>
                          <a:latin typeface="Verdana" panose="020B0604030504040204" pitchFamily="34" charset="0"/>
                          <a:ea typeface="Verdana" panose="020B0604030504040204" pitchFamily="34" charset="0"/>
                          <a:cs typeface="+mn-cs"/>
                        </a:rPr>
                        <a:t>Guayatá</a:t>
                      </a:r>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 </a:t>
                      </a:r>
                      <a:r>
                        <a:rPr lang="es-CO" sz="1000" b="0" i="0" u="none" strike="noStrike" kern="1200" dirty="0" err="1">
                          <a:solidFill>
                            <a:srgbClr val="000000"/>
                          </a:solidFill>
                          <a:effectLst/>
                          <a:latin typeface="Verdana" panose="020B0604030504040204" pitchFamily="34" charset="0"/>
                          <a:ea typeface="Verdana" panose="020B0604030504040204" pitchFamily="34" charset="0"/>
                          <a:cs typeface="+mn-cs"/>
                        </a:rPr>
                        <a:t>Quípama</a:t>
                      </a:r>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 San Eduardo, Socotá, Somondoco, Sutatenza, </a:t>
                      </a:r>
                      <a:r>
                        <a:rPr lang="es-CO" sz="1000" b="0" i="0" u="none" strike="noStrike" kern="1200" dirty="0" err="1">
                          <a:solidFill>
                            <a:srgbClr val="000000"/>
                          </a:solidFill>
                          <a:effectLst/>
                          <a:latin typeface="Verdana" panose="020B0604030504040204" pitchFamily="34" charset="0"/>
                          <a:ea typeface="Verdana" panose="020B0604030504040204" pitchFamily="34" charset="0"/>
                          <a:cs typeface="+mn-cs"/>
                        </a:rPr>
                        <a:t>Zetaquira</a:t>
                      </a:r>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a:t>
                      </a:r>
                    </a:p>
                    <a:p>
                      <a:pPr algn="l"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CALDAS : Aguadas, Norcasia, Victoria, Viterbo.</a:t>
                      </a:r>
                    </a:p>
                    <a:p>
                      <a:pPr algn="l"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CUNDINAMARCA : Cáqueza, Fosca, Gama, Gutiérrez, Junín, Quetame, Une, Yacopí.</a:t>
                      </a:r>
                    </a:p>
                    <a:p>
                      <a:pPr algn="l"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HUILA : Acevedo, Elías, </a:t>
                      </a:r>
                      <a:r>
                        <a:rPr lang="es-CO" sz="1000" b="0" i="0" u="none" strike="noStrike" kern="1200" dirty="0" err="1">
                          <a:solidFill>
                            <a:srgbClr val="000000"/>
                          </a:solidFill>
                          <a:effectLst/>
                          <a:latin typeface="Verdana" panose="020B0604030504040204" pitchFamily="34" charset="0"/>
                          <a:ea typeface="Verdana" panose="020B0604030504040204" pitchFamily="34" charset="0"/>
                          <a:cs typeface="+mn-cs"/>
                        </a:rPr>
                        <a:t>Oporapa</a:t>
                      </a:r>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 Palestina, Pitalito, Saladoblanco, San Agustín, Suaza.</a:t>
                      </a:r>
                    </a:p>
                    <a:p>
                      <a:pPr algn="l"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NORTE DE SANTANDER : El Zulia, La Esperanza, Sardinata, Ábrego.</a:t>
                      </a:r>
                    </a:p>
                    <a:p>
                      <a:pPr algn="l"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RISARALDA : Apía, Mistrató.</a:t>
                      </a:r>
                    </a:p>
                    <a:p>
                      <a:pPr algn="l" fontAlgn="b"/>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SANTANDER : Charalá, Confines, Coromoro, El Carmen De Chucurí, Guapotá, Mogotes, Oiba, Palmas Del Socorro, Páramo, Socorro.</a:t>
                      </a: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152666552"/>
                  </a:ext>
                </a:extLst>
              </a:tr>
            </a:tbl>
          </a:graphicData>
        </a:graphic>
      </p:graphicFrame>
      <p:sp>
        <p:nvSpPr>
          <p:cNvPr id="2" name="Marcador de texto 1">
            <a:extLst>
              <a:ext uri="{FF2B5EF4-FFF2-40B4-BE49-F238E27FC236}">
                <a16:creationId xmlns:a16="http://schemas.microsoft.com/office/drawing/2014/main" id="{8A434352-8234-5E8F-B9FE-AD35FA268742}"/>
              </a:ext>
            </a:extLst>
          </p:cNvPr>
          <p:cNvSpPr>
            <a:spLocks noGrp="1"/>
          </p:cNvSpPr>
          <p:nvPr>
            <p:ph type="body" sz="quarter" idx="4294967295"/>
          </p:nvPr>
        </p:nvSpPr>
        <p:spPr>
          <a:xfrm>
            <a:off x="5743067" y="329991"/>
            <a:ext cx="2710820" cy="376237"/>
          </a:xfrm>
        </p:spPr>
        <p:txBody>
          <a:bodyPr>
            <a:normAutofit/>
          </a:bodyPr>
          <a:lstStyle/>
          <a:p>
            <a:pPr marL="0" indent="0">
              <a:buNone/>
            </a:pPr>
            <a:r>
              <a:rPr lang="es-CO" sz="2000" b="1" dirty="0">
                <a:solidFill>
                  <a:schemeClr val="accent6">
                    <a:lumMod val="50000"/>
                  </a:schemeClr>
                </a:solidFill>
                <a:latin typeface="Verdana" panose="020B0604030504040204" pitchFamily="34" charset="0"/>
                <a:ea typeface="Verdana" panose="020B0604030504040204" pitchFamily="34" charset="0"/>
              </a:rPr>
              <a:t>REGIÓN ANDINA</a:t>
            </a:r>
            <a:endParaRPr lang="es-MX" sz="2000" b="1" dirty="0">
              <a:solidFill>
                <a:schemeClr val="accent6">
                  <a:lumMod val="50000"/>
                </a:schemeClr>
              </a:solidFill>
              <a:latin typeface="Verdana" panose="020B0604030504040204" pitchFamily="34" charset="0"/>
              <a:ea typeface="Verdana" panose="020B0604030504040204" pitchFamily="34" charset="0"/>
            </a:endParaRPr>
          </a:p>
        </p:txBody>
      </p:sp>
      <p:pic>
        <p:nvPicPr>
          <p:cNvPr id="8" name="Google Shape;153;p4">
            <a:extLst>
              <a:ext uri="{FF2B5EF4-FFF2-40B4-BE49-F238E27FC236}">
                <a16:creationId xmlns:a16="http://schemas.microsoft.com/office/drawing/2014/main" id="{72E39D47-FABC-370D-FC32-D030EF267853}"/>
              </a:ext>
            </a:extLst>
          </p:cNvPr>
          <p:cNvPicPr preferRelativeResize="0"/>
          <p:nvPr/>
        </p:nvPicPr>
        <p:blipFill>
          <a:blip r:embed="rId3" r:link="rId4">
            <a:extLst>
              <a:ext uri="{28A0092B-C50C-407E-A947-70E740481C1C}">
                <a14:useLocalDpi xmlns:a14="http://schemas.microsoft.com/office/drawing/2010/main" val="0"/>
              </a:ext>
            </a:extLst>
          </a:blip>
          <a:srcRect/>
          <a:stretch>
            <a:fillRect/>
          </a:stretch>
        </p:blipFill>
        <p:spPr>
          <a:xfrm>
            <a:off x="138546" y="912517"/>
            <a:ext cx="4021828" cy="5571410"/>
          </a:xfrm>
          <a:prstGeom prst="rect">
            <a:avLst/>
          </a:prstGeom>
          <a:noFill/>
          <a:ln>
            <a:noFill/>
          </a:ln>
        </p:spPr>
      </p:pic>
      <p:pic>
        <p:nvPicPr>
          <p:cNvPr id="10" name="Google Shape;204;p4">
            <a:extLst>
              <a:ext uri="{FF2B5EF4-FFF2-40B4-BE49-F238E27FC236}">
                <a16:creationId xmlns:a16="http://schemas.microsoft.com/office/drawing/2014/main" id="{A95AB2B7-70F9-FAFE-D017-761D41627C4E}"/>
              </a:ext>
            </a:extLst>
          </p:cNvPr>
          <p:cNvPicPr preferRelativeResize="0"/>
          <p:nvPr/>
        </p:nvPicPr>
        <p:blipFill rotWithShape="1">
          <a:blip r:embed="rId5">
            <a:alphaModFix/>
          </a:blip>
          <a:srcRect/>
          <a:stretch/>
        </p:blipFill>
        <p:spPr>
          <a:xfrm>
            <a:off x="12897514" y="4084165"/>
            <a:ext cx="3742267" cy="1016567"/>
          </a:xfrm>
          <a:prstGeom prst="rect">
            <a:avLst/>
          </a:prstGeom>
          <a:noFill/>
          <a:ln>
            <a:noFill/>
          </a:ln>
        </p:spPr>
      </p:pic>
      <p:pic>
        <p:nvPicPr>
          <p:cNvPr id="6" name="Google Shape;142;p3">
            <a:extLst>
              <a:ext uri="{FF2B5EF4-FFF2-40B4-BE49-F238E27FC236}">
                <a16:creationId xmlns:a16="http://schemas.microsoft.com/office/drawing/2014/main" id="{43BAEF13-67C5-2603-84F7-5F740205055A}"/>
              </a:ext>
            </a:extLst>
          </p:cNvPr>
          <p:cNvPicPr preferRelativeResize="0"/>
          <p:nvPr/>
        </p:nvPicPr>
        <p:blipFill rotWithShape="1">
          <a:blip r:embed="rId6">
            <a:alphaModFix/>
          </a:blip>
          <a:srcRect/>
          <a:stretch/>
        </p:blipFill>
        <p:spPr>
          <a:xfrm>
            <a:off x="4584269" y="3538515"/>
            <a:ext cx="476980" cy="448214"/>
          </a:xfrm>
          <a:prstGeom prst="rect">
            <a:avLst/>
          </a:prstGeom>
          <a:noFill/>
          <a:ln>
            <a:noFill/>
          </a:ln>
        </p:spPr>
      </p:pic>
      <p:pic>
        <p:nvPicPr>
          <p:cNvPr id="3" name="Google Shape;144;p3">
            <a:extLst>
              <a:ext uri="{FF2B5EF4-FFF2-40B4-BE49-F238E27FC236}">
                <a16:creationId xmlns:a16="http://schemas.microsoft.com/office/drawing/2014/main" id="{41DB518A-1F63-FEA0-78A4-DDC2A65771D9}"/>
              </a:ext>
            </a:extLst>
          </p:cNvPr>
          <p:cNvPicPr preferRelativeResize="0"/>
          <p:nvPr/>
        </p:nvPicPr>
        <p:blipFill rotWithShape="1">
          <a:blip r:embed="rId7">
            <a:extLst>
              <a:ext uri="{28A0092B-C50C-407E-A947-70E740481C1C}">
                <a14:useLocalDpi xmlns:a14="http://schemas.microsoft.com/office/drawing/2010/main" val="0"/>
              </a:ext>
            </a:extLst>
          </a:blip>
          <a:srcRect/>
          <a:stretch/>
        </p:blipFill>
        <p:spPr>
          <a:xfrm>
            <a:off x="14006856" y="3214146"/>
            <a:ext cx="459140" cy="429708"/>
          </a:xfrm>
          <a:prstGeom prst="rect">
            <a:avLst/>
          </a:prstGeom>
          <a:noFill/>
          <a:ln>
            <a:noFill/>
          </a:ln>
        </p:spPr>
      </p:pic>
      <p:pic>
        <p:nvPicPr>
          <p:cNvPr id="4" name="Google Shape;144;p3" descr="Recurso 25.png">
            <a:extLst>
              <a:ext uri="{FF2B5EF4-FFF2-40B4-BE49-F238E27FC236}">
                <a16:creationId xmlns:a16="http://schemas.microsoft.com/office/drawing/2014/main" id="{FAD4F04C-68C9-C354-C5C3-8BCC77218781}"/>
              </a:ext>
            </a:extLst>
          </p:cNvPr>
          <p:cNvPicPr preferRelativeResize="0"/>
          <p:nvPr/>
        </p:nvPicPr>
        <p:blipFill rotWithShape="1">
          <a:blip r:embed="rId8">
            <a:alphaModFix/>
          </a:blip>
          <a:srcRect/>
          <a:stretch/>
        </p:blipFill>
        <p:spPr>
          <a:xfrm>
            <a:off x="13055656" y="2082255"/>
            <a:ext cx="459140" cy="448213"/>
          </a:xfrm>
          <a:prstGeom prst="rect">
            <a:avLst/>
          </a:prstGeom>
          <a:noFill/>
          <a:ln>
            <a:noFill/>
          </a:ln>
        </p:spPr>
      </p:pic>
    </p:spTree>
    <p:extLst>
      <p:ext uri="{BB962C8B-B14F-4D97-AF65-F5344CB8AC3E}">
        <p14:creationId xmlns:p14="http://schemas.microsoft.com/office/powerpoint/2010/main" val="357785527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4294967295"/>
          </p:nvPr>
        </p:nvSpPr>
        <p:spPr>
          <a:xfrm>
            <a:off x="5682681" y="304112"/>
            <a:ext cx="2874723" cy="376237"/>
          </a:xfrm>
        </p:spPr>
        <p:txBody>
          <a:bodyPr>
            <a:normAutofit/>
          </a:bodyPr>
          <a:lstStyle/>
          <a:p>
            <a:pPr marL="0" indent="0">
              <a:buNone/>
            </a:pPr>
            <a:r>
              <a:rPr lang="es-CO" sz="2000" b="1" dirty="0">
                <a:solidFill>
                  <a:schemeClr val="accent6">
                    <a:lumMod val="50000"/>
                  </a:schemeClr>
                </a:solidFill>
                <a:latin typeface="Verdana" panose="020B0604030504040204" pitchFamily="34" charset="0"/>
                <a:ea typeface="Verdana" panose="020B0604030504040204" pitchFamily="34" charset="0"/>
              </a:rPr>
              <a:t>REGIÓN PACÍFICO</a:t>
            </a:r>
            <a:endParaRPr lang="es-MX" sz="2000" b="1" dirty="0">
              <a:solidFill>
                <a:schemeClr val="accent6">
                  <a:lumMod val="50000"/>
                </a:schemeClr>
              </a:solidFill>
              <a:latin typeface="Verdana" panose="020B0604030504040204" pitchFamily="34" charset="0"/>
              <a:ea typeface="Verdana" panose="020B0604030504040204" pitchFamily="34" charset="0"/>
            </a:endParaRPr>
          </a:p>
        </p:txBody>
      </p:sp>
      <p:pic>
        <p:nvPicPr>
          <p:cNvPr id="9" name="Google Shape;153;p4"/>
          <p:cNvPicPr preferRelativeResize="0"/>
          <p:nvPr/>
        </p:nvPicPr>
        <p:blipFill>
          <a:blip r:embed="rId2" r:link="rId3">
            <a:extLst>
              <a:ext uri="{28A0092B-C50C-407E-A947-70E740481C1C}">
                <a14:useLocalDpi xmlns:a14="http://schemas.microsoft.com/office/drawing/2010/main" val="0"/>
              </a:ext>
            </a:extLst>
          </a:blip>
          <a:srcRect/>
          <a:stretch>
            <a:fillRect/>
          </a:stretch>
        </p:blipFill>
        <p:spPr>
          <a:xfrm>
            <a:off x="400050" y="842962"/>
            <a:ext cx="3706124" cy="5447797"/>
          </a:xfrm>
          <a:prstGeom prst="rect">
            <a:avLst/>
          </a:prstGeom>
          <a:noFill/>
          <a:ln>
            <a:noFill/>
          </a:ln>
        </p:spPr>
      </p:pic>
      <p:graphicFrame>
        <p:nvGraphicFramePr>
          <p:cNvPr id="10" name="Google Shape;135;p3"/>
          <p:cNvGraphicFramePr/>
          <p:nvPr/>
        </p:nvGraphicFramePr>
        <p:xfrm>
          <a:off x="4475173" y="2051657"/>
          <a:ext cx="7221310" cy="3283537"/>
        </p:xfrm>
        <a:graphic>
          <a:graphicData uri="http://schemas.openxmlformats.org/drawingml/2006/table">
            <a:tbl>
              <a:tblPr>
                <a:noFill/>
              </a:tblPr>
              <a:tblGrid>
                <a:gridCol w="913404">
                  <a:extLst>
                    <a:ext uri="{9D8B030D-6E8A-4147-A177-3AD203B41FA5}">
                      <a16:colId xmlns:a16="http://schemas.microsoft.com/office/drawing/2014/main" val="20000"/>
                    </a:ext>
                  </a:extLst>
                </a:gridCol>
                <a:gridCol w="6307906">
                  <a:extLst>
                    <a:ext uri="{9D8B030D-6E8A-4147-A177-3AD203B41FA5}">
                      <a16:colId xmlns:a16="http://schemas.microsoft.com/office/drawing/2014/main" val="20001"/>
                    </a:ext>
                  </a:extLst>
                </a:gridCol>
              </a:tblGrid>
              <a:tr h="479377">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385623"/>
                    </a:solidFill>
                  </a:tcPr>
                </a:tc>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385623"/>
                    </a:solidFill>
                  </a:tcPr>
                </a:tc>
                <a:extLst>
                  <a:ext uri="{0D108BD9-81ED-4DB2-BD59-A6C34878D82A}">
                    <a16:rowId xmlns:a16="http://schemas.microsoft.com/office/drawing/2014/main" val="10000"/>
                  </a:ext>
                </a:extLst>
              </a:tr>
              <a:tr h="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kern="0" cap="none" baseline="0"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9525" cap="flat" cmpd="sng">
                      <a:noFill/>
                      <a:prstDash val="solid"/>
                      <a:round/>
                      <a:headEnd type="none" w="sm" len="sm"/>
                      <a:tailEnd type="none" w="sm" len="sm"/>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CAUCA : El Tambo, Guapi, López De Micay, Timbiquí.</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CHOCÓ : Alto Baudó, Bagadó, Bahía Solano, Bajo Baudó, Bojayá, Carmen Del Darién, Condoto, Cértegui, El Cantón Del San Pablo, El Carmen De Atrato, El Litoral Del San Juan, Istmina, Juradó, Lloró, Medio Atrato, Medio Baudó, Nuquí, </a:t>
                      </a:r>
                      <a:r>
                        <a:rPr lang="es-CO" sz="1000" b="0" i="0" u="none" strike="noStrike" kern="0" baseline="0" dirty="0" err="1">
                          <a:solidFill>
                            <a:srgbClr val="000000"/>
                          </a:solidFill>
                          <a:effectLst/>
                          <a:latin typeface="Verdana" panose="020B0604030504040204" pitchFamily="34" charset="0"/>
                          <a:ea typeface="Verdana" panose="020B0604030504040204" pitchFamily="34" charset="0"/>
                        </a:rPr>
                        <a:t>Nóvita</a:t>
                      </a:r>
                      <a:r>
                        <a:rPr lang="es-CO" sz="1000" b="0" i="0" u="none" strike="noStrike" kern="0" baseline="0" dirty="0">
                          <a:solidFill>
                            <a:srgbClr val="000000"/>
                          </a:solidFill>
                          <a:effectLst/>
                          <a:latin typeface="Verdana" panose="020B0604030504040204" pitchFamily="34" charset="0"/>
                          <a:ea typeface="Verdana" panose="020B0604030504040204" pitchFamily="34" charset="0"/>
                        </a:rPr>
                        <a:t>, Quibdó, Riosucio, Río Iró, Río Quito, San José Del Palmar, </a:t>
                      </a:r>
                      <a:r>
                        <a:rPr lang="es-CO" sz="1000" b="0" i="0" u="none" strike="noStrike" kern="0" baseline="0" dirty="0" err="1">
                          <a:solidFill>
                            <a:srgbClr val="000000"/>
                          </a:solidFill>
                          <a:effectLst/>
                          <a:latin typeface="Verdana" panose="020B0604030504040204" pitchFamily="34" charset="0"/>
                          <a:ea typeface="Verdana" panose="020B0604030504040204" pitchFamily="34" charset="0"/>
                        </a:rPr>
                        <a:t>Sipí</a:t>
                      </a:r>
                      <a:r>
                        <a:rPr lang="es-CO" sz="1000" b="0" i="0" u="none" strike="noStrike" kern="0" baseline="0" dirty="0">
                          <a:solidFill>
                            <a:srgbClr val="000000"/>
                          </a:solidFill>
                          <a:effectLst/>
                          <a:latin typeface="Verdana" panose="020B0604030504040204" pitchFamily="34" charset="0"/>
                          <a:ea typeface="Verdana" panose="020B0604030504040204" pitchFamily="34" charset="0"/>
                        </a:rPr>
                        <a:t>, Tadó.</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VALLE DEL CAUCA : Buenaventura.</a:t>
                      </a: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0001"/>
                  </a:ext>
                </a:extLst>
              </a:tr>
              <a:tr h="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kern="0" cap="none" baseline="0"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CAUCA : Piamonte, Santa Rosa.</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NARIÑO : Córdoba, Pasto, Potosí, Puerres.</a:t>
                      </a:r>
                    </a:p>
                    <a:p>
                      <a:pPr algn="just" fontAlgn="b"/>
                      <a:r>
                        <a:rPr lang="es-CO" sz="1000" b="0" i="0" u="none" strike="noStrike" kern="0" baseline="0" dirty="0">
                          <a:solidFill>
                            <a:srgbClr val="000000"/>
                          </a:solidFill>
                          <a:effectLst/>
                          <a:latin typeface="Verdana" panose="020B0604030504040204" pitchFamily="34" charset="0"/>
                          <a:ea typeface="Verdana" panose="020B0604030504040204" pitchFamily="34" charset="0"/>
                        </a:rPr>
                        <a:t>VALLE DEL CAUCA : Calima, Dagua, El Águila.</a:t>
                      </a: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116906016"/>
                  </a:ext>
                </a:extLst>
              </a:tr>
              <a:tr h="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kern="0" cap="none" baseline="0"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just" fontAlgn="b"/>
                      <a:r>
                        <a:rPr lang="es-MX" sz="1000" b="0" i="0" u="none" strike="noStrike" kern="0" baseline="0" dirty="0">
                          <a:solidFill>
                            <a:srgbClr val="000000"/>
                          </a:solidFill>
                          <a:effectLst/>
                          <a:latin typeface="Verdana" panose="020B0604030504040204" pitchFamily="34" charset="0"/>
                          <a:ea typeface="Verdana" panose="020B0604030504040204" pitchFamily="34" charset="0"/>
                        </a:rPr>
                        <a:t>CAUCA : Argelia.</a:t>
                      </a:r>
                    </a:p>
                    <a:p>
                      <a:pPr algn="just" fontAlgn="b"/>
                      <a:r>
                        <a:rPr lang="es-MX" sz="1000" b="0" i="0" u="none" strike="noStrike" kern="0" baseline="0" dirty="0">
                          <a:solidFill>
                            <a:srgbClr val="000000"/>
                          </a:solidFill>
                          <a:effectLst/>
                          <a:latin typeface="Verdana" panose="020B0604030504040204" pitchFamily="34" charset="0"/>
                          <a:ea typeface="Verdana" panose="020B0604030504040204" pitchFamily="34" charset="0"/>
                        </a:rPr>
                        <a:t>CHOCÓ : Acandí, Unguía.</a:t>
                      </a:r>
                    </a:p>
                    <a:p>
                      <a:pPr algn="just" fontAlgn="b"/>
                      <a:r>
                        <a:rPr lang="es-MX" sz="1000" b="0" i="0" u="none" strike="noStrike" kern="0" baseline="0" dirty="0">
                          <a:solidFill>
                            <a:srgbClr val="000000"/>
                          </a:solidFill>
                          <a:effectLst/>
                          <a:latin typeface="Verdana" panose="020B0604030504040204" pitchFamily="34" charset="0"/>
                          <a:ea typeface="Verdana" panose="020B0604030504040204" pitchFamily="34" charset="0"/>
                        </a:rPr>
                        <a:t>NARIÑO : Barbacoas, Buesaco, Ipiales, Ricaurte.</a:t>
                      </a:r>
                    </a:p>
                    <a:p>
                      <a:pPr algn="just" fontAlgn="b"/>
                      <a:r>
                        <a:rPr lang="es-MX" sz="1000" b="0" i="0" u="none" strike="noStrike" kern="0" baseline="0" dirty="0">
                          <a:solidFill>
                            <a:srgbClr val="000000"/>
                          </a:solidFill>
                          <a:effectLst/>
                          <a:latin typeface="Verdana" panose="020B0604030504040204" pitchFamily="34" charset="0"/>
                          <a:ea typeface="Verdana" panose="020B0604030504040204" pitchFamily="34" charset="0"/>
                        </a:rPr>
                        <a:t>VALLE DEL CAUCA : Ansermanuevo, Bolívar, El Cairo, Versalles.</a:t>
                      </a: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04819729"/>
                  </a:ext>
                </a:extLst>
              </a:tr>
            </a:tbl>
          </a:graphicData>
        </a:graphic>
      </p:graphicFrame>
      <p:pic>
        <p:nvPicPr>
          <p:cNvPr id="13" name="Google Shape;144;p3" descr="Recurso 25.png"/>
          <p:cNvPicPr preferRelativeResize="0"/>
          <p:nvPr/>
        </p:nvPicPr>
        <p:blipFill rotWithShape="1">
          <a:blip r:embed="rId4">
            <a:alphaModFix/>
          </a:blip>
          <a:srcRect/>
          <a:stretch/>
        </p:blipFill>
        <p:spPr>
          <a:xfrm>
            <a:off x="4735068" y="2799057"/>
            <a:ext cx="439200" cy="448213"/>
          </a:xfrm>
          <a:prstGeom prst="rect">
            <a:avLst/>
          </a:prstGeom>
          <a:noFill/>
          <a:ln>
            <a:noFill/>
          </a:ln>
        </p:spPr>
      </p:pic>
      <p:pic>
        <p:nvPicPr>
          <p:cNvPr id="3" name="Google Shape;142;p3">
            <a:extLst>
              <a:ext uri="{FF2B5EF4-FFF2-40B4-BE49-F238E27FC236}">
                <a16:creationId xmlns:a16="http://schemas.microsoft.com/office/drawing/2014/main" id="{EDBA8B3A-6FC6-B4B4-22F5-13A45C41C8E4}"/>
              </a:ext>
            </a:extLst>
          </p:cNvPr>
          <p:cNvPicPr preferRelativeResize="0"/>
          <p:nvPr/>
        </p:nvPicPr>
        <p:blipFill rotWithShape="1">
          <a:blip r:embed="rId5">
            <a:alphaModFix/>
          </a:blip>
          <a:srcRect/>
          <a:stretch/>
        </p:blipFill>
        <p:spPr>
          <a:xfrm>
            <a:off x="4716178" y="4611995"/>
            <a:ext cx="476980" cy="448214"/>
          </a:xfrm>
          <a:prstGeom prst="rect">
            <a:avLst/>
          </a:prstGeom>
          <a:noFill/>
          <a:ln>
            <a:noFill/>
          </a:ln>
        </p:spPr>
      </p:pic>
      <p:pic>
        <p:nvPicPr>
          <p:cNvPr id="4" name="Google Shape;143;p3">
            <a:extLst>
              <a:ext uri="{FF2B5EF4-FFF2-40B4-BE49-F238E27FC236}">
                <a16:creationId xmlns:a16="http://schemas.microsoft.com/office/drawing/2014/main" id="{0883AD3D-DFDE-2FB7-AC71-FDFB21753C9A}"/>
              </a:ext>
            </a:extLst>
          </p:cNvPr>
          <p:cNvPicPr preferRelativeResize="0"/>
          <p:nvPr/>
        </p:nvPicPr>
        <p:blipFill rotWithShape="1">
          <a:blip r:embed="rId6">
            <a:alphaModFix/>
          </a:blip>
          <a:srcRect/>
          <a:stretch/>
        </p:blipFill>
        <p:spPr>
          <a:xfrm>
            <a:off x="4716178" y="3790694"/>
            <a:ext cx="476980" cy="448212"/>
          </a:xfrm>
          <a:prstGeom prst="rect">
            <a:avLst/>
          </a:prstGeom>
          <a:noFill/>
          <a:ln>
            <a:noFill/>
          </a:ln>
        </p:spPr>
      </p:pic>
    </p:spTree>
    <p:extLst>
      <p:ext uri="{BB962C8B-B14F-4D97-AF65-F5344CB8AC3E}">
        <p14:creationId xmlns:p14="http://schemas.microsoft.com/office/powerpoint/2010/main" val="38728203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135;p3">
            <a:extLst>
              <a:ext uri="{FF2B5EF4-FFF2-40B4-BE49-F238E27FC236}">
                <a16:creationId xmlns:a16="http://schemas.microsoft.com/office/drawing/2014/main" id="{2D6C6411-7E8F-F009-76C6-81D46716CB3A}"/>
              </a:ext>
            </a:extLst>
          </p:cNvPr>
          <p:cNvGraphicFramePr/>
          <p:nvPr/>
        </p:nvGraphicFramePr>
        <p:xfrm>
          <a:off x="5655850" y="2159265"/>
          <a:ext cx="5926550" cy="3054706"/>
        </p:xfrm>
        <a:graphic>
          <a:graphicData uri="http://schemas.openxmlformats.org/drawingml/2006/table">
            <a:tbl>
              <a:tblPr>
                <a:noFill/>
              </a:tblPr>
              <a:tblGrid>
                <a:gridCol w="991382">
                  <a:extLst>
                    <a:ext uri="{9D8B030D-6E8A-4147-A177-3AD203B41FA5}">
                      <a16:colId xmlns:a16="http://schemas.microsoft.com/office/drawing/2014/main" val="20000"/>
                    </a:ext>
                  </a:extLst>
                </a:gridCol>
                <a:gridCol w="4935168">
                  <a:extLst>
                    <a:ext uri="{9D8B030D-6E8A-4147-A177-3AD203B41FA5}">
                      <a16:colId xmlns:a16="http://schemas.microsoft.com/office/drawing/2014/main" val="20001"/>
                    </a:ext>
                  </a:extLst>
                </a:gridCol>
              </a:tblGrid>
              <a:tr h="555346">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385623"/>
                    </a:solidFill>
                  </a:tcPr>
                </a:tc>
                <a:tc>
                  <a:txBody>
                    <a:bodyPr/>
                    <a:lstStyle/>
                    <a:p>
                      <a:pPr marL="0" marR="0" lvl="0" indent="0" algn="ctr" defTabSz="914400" rtl="0" eaLnBrk="1" fontAlgn="auto" latinLnBrk="0" hangingPunct="1">
                        <a:lnSpc>
                          <a:spcPct val="100000"/>
                        </a:lnSpc>
                        <a:spcBef>
                          <a:spcPts val="0"/>
                        </a:spcBef>
                        <a:spcAft>
                          <a:spcPts val="0"/>
                        </a:spcAft>
                        <a:buClr>
                          <a:schemeClr val="dk1"/>
                        </a:buClr>
                        <a:buSzPts val="900"/>
                        <a:buFont typeface="Arial Narrow"/>
                        <a:buNone/>
                        <a:tabLst/>
                        <a:defRPr/>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385623"/>
                    </a:solidFill>
                  </a:tcPr>
                </a:tc>
                <a:extLst>
                  <a:ext uri="{0D108BD9-81ED-4DB2-BD59-A6C34878D82A}">
                    <a16:rowId xmlns:a16="http://schemas.microsoft.com/office/drawing/2014/main" val="10000"/>
                  </a:ext>
                </a:extLst>
              </a:tr>
              <a:tr h="68400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s-ES" sz="1000" b="0" i="0" u="none" strike="noStrike" dirty="0">
                          <a:solidFill>
                            <a:srgbClr val="000000"/>
                          </a:solidFill>
                          <a:effectLst/>
                          <a:latin typeface="Verdana" panose="020B0604030504040204" pitchFamily="34" charset="0"/>
                          <a:ea typeface="Verdana" panose="020B0604030504040204" pitchFamily="34" charset="0"/>
                        </a:rPr>
                        <a:t>CASANARE : Monterrey, Támara, Yopal.</a:t>
                      </a:r>
                    </a:p>
                    <a:p>
                      <a:pPr algn="l" fontAlgn="b"/>
                      <a:r>
                        <a:rPr lang="es-ES" sz="1000" b="0" i="0" u="none" strike="noStrike" dirty="0">
                          <a:solidFill>
                            <a:srgbClr val="000000"/>
                          </a:solidFill>
                          <a:effectLst/>
                          <a:latin typeface="Verdana" panose="020B0604030504040204" pitchFamily="34" charset="0"/>
                          <a:ea typeface="Verdana" panose="020B0604030504040204" pitchFamily="34" charset="0"/>
                        </a:rPr>
                        <a:t>META : Cubarral, El Calvario, El Castillo, El Dorado, Guamal, Restrepo, San Juan De Arama.</a:t>
                      </a:r>
                      <a:endParaRPr lang="es-MX" sz="1000" b="0" i="0" u="none" strike="noStrike" dirty="0">
                        <a:solidFill>
                          <a:srgbClr val="000000"/>
                        </a:solidFill>
                        <a:effectLst/>
                        <a:latin typeface="Verdana" panose="020B0604030504040204" pitchFamily="34" charset="0"/>
                        <a:ea typeface="Verdana" panose="020B0604030504040204" pitchFamily="34" charset="0"/>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504814764"/>
                  </a:ext>
                </a:extLst>
              </a:tr>
              <a:tr h="68400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s-MX" sz="1000" b="0" i="0" u="none" strike="noStrike" dirty="0">
                          <a:solidFill>
                            <a:srgbClr val="000000"/>
                          </a:solidFill>
                          <a:effectLst/>
                          <a:latin typeface="Verdana" panose="020B0604030504040204" pitchFamily="34" charset="0"/>
                          <a:ea typeface="Verdana" panose="020B0604030504040204" pitchFamily="34" charset="0"/>
                        </a:rPr>
                        <a:t>ARAUCA : Saravena.</a:t>
                      </a:r>
                    </a:p>
                    <a:p>
                      <a:pPr algn="l" fontAlgn="b"/>
                      <a:r>
                        <a:rPr lang="es-MX" sz="1000" b="0" i="0" u="none" strike="noStrike" dirty="0">
                          <a:solidFill>
                            <a:srgbClr val="000000"/>
                          </a:solidFill>
                          <a:effectLst/>
                          <a:latin typeface="Verdana" panose="020B0604030504040204" pitchFamily="34" charset="0"/>
                          <a:ea typeface="Verdana" panose="020B0604030504040204" pitchFamily="34" charset="0"/>
                        </a:rPr>
                        <a:t>CASANARE : Aguazul, </a:t>
                      </a:r>
                      <a:r>
                        <a:rPr lang="es-MX" sz="1000" b="0" i="0" u="none" strike="noStrike" dirty="0" err="1">
                          <a:solidFill>
                            <a:srgbClr val="000000"/>
                          </a:solidFill>
                          <a:effectLst/>
                          <a:latin typeface="Verdana" panose="020B0604030504040204" pitchFamily="34" charset="0"/>
                          <a:ea typeface="Verdana" panose="020B0604030504040204" pitchFamily="34" charset="0"/>
                        </a:rPr>
                        <a:t>Chámeza</a:t>
                      </a:r>
                      <a:r>
                        <a:rPr lang="es-MX" sz="1000" b="0" i="0" u="none" strike="noStrike" dirty="0">
                          <a:solidFill>
                            <a:srgbClr val="000000"/>
                          </a:solidFill>
                          <a:effectLst/>
                          <a:latin typeface="Verdana" panose="020B0604030504040204" pitchFamily="34" charset="0"/>
                          <a:ea typeface="Verdana" panose="020B0604030504040204" pitchFamily="34" charset="0"/>
                        </a:rPr>
                        <a:t>, Nunchía, </a:t>
                      </a:r>
                      <a:r>
                        <a:rPr lang="es-MX" sz="1000" b="0" i="0" u="none" strike="noStrike" dirty="0" err="1">
                          <a:solidFill>
                            <a:srgbClr val="000000"/>
                          </a:solidFill>
                          <a:effectLst/>
                          <a:latin typeface="Verdana" panose="020B0604030504040204" pitchFamily="34" charset="0"/>
                          <a:ea typeface="Verdana" panose="020B0604030504040204" pitchFamily="34" charset="0"/>
                        </a:rPr>
                        <a:t>Pore</a:t>
                      </a:r>
                      <a:r>
                        <a:rPr lang="es-MX" sz="1000" b="0" i="0" u="none" strike="noStrike" dirty="0">
                          <a:solidFill>
                            <a:srgbClr val="000000"/>
                          </a:solidFill>
                          <a:effectLst/>
                          <a:latin typeface="Verdana" panose="020B0604030504040204" pitchFamily="34" charset="0"/>
                          <a:ea typeface="Verdana" panose="020B0604030504040204" pitchFamily="34" charset="0"/>
                        </a:rPr>
                        <a:t>, Recetor, Sabanalarga, Tauramena.</a:t>
                      </a:r>
                    </a:p>
                    <a:p>
                      <a:pPr algn="l" fontAlgn="b"/>
                      <a:r>
                        <a:rPr lang="es-MX" sz="1000" b="0" i="0" u="none" strike="noStrike" dirty="0">
                          <a:solidFill>
                            <a:srgbClr val="000000"/>
                          </a:solidFill>
                          <a:effectLst/>
                          <a:latin typeface="Verdana" panose="020B0604030504040204" pitchFamily="34" charset="0"/>
                          <a:ea typeface="Verdana" panose="020B0604030504040204" pitchFamily="34" charset="0"/>
                        </a:rPr>
                        <a:t>META : Acacías, Barranca De Upía, Cumaral, Lejanías, Mesetas, San Juanito, Uribe, Villavicencio, Vistahermosa.</a:t>
                      </a: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222791578"/>
                  </a:ext>
                </a:extLst>
              </a:tr>
              <a:tr h="684000">
                <a:tc>
                  <a:txBody>
                    <a:bodyPr/>
                    <a:lstStyle/>
                    <a:p>
                      <a:pPr marL="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ARAUCA : Fortul.</a:t>
                      </a:r>
                    </a:p>
                    <a:p>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CASANARE : Hato Corozal, Paz De Ariporo, Sácama, Villanueva.</a:t>
                      </a:r>
                    </a:p>
                    <a:p>
                      <a:r>
                        <a:rPr lang="es-CO" sz="1000" b="0" i="0" u="none" strike="noStrike" kern="1200" dirty="0">
                          <a:solidFill>
                            <a:srgbClr val="000000"/>
                          </a:solidFill>
                          <a:effectLst/>
                          <a:latin typeface="Verdana" panose="020B0604030504040204" pitchFamily="34" charset="0"/>
                          <a:ea typeface="Verdana" panose="020B0604030504040204" pitchFamily="34" charset="0"/>
                          <a:cs typeface="+mn-cs"/>
                        </a:rPr>
                        <a:t>META : La Macarena.</a:t>
                      </a: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457746036"/>
                  </a:ext>
                </a:extLst>
              </a:tr>
            </a:tbl>
          </a:graphicData>
        </a:graphic>
      </p:graphicFrame>
      <p:sp>
        <p:nvSpPr>
          <p:cNvPr id="2" name="Marcador de texto 1"/>
          <p:cNvSpPr>
            <a:spLocks noGrp="1"/>
          </p:cNvSpPr>
          <p:nvPr>
            <p:ph type="body" sz="quarter" idx="4294967295"/>
          </p:nvPr>
        </p:nvSpPr>
        <p:spPr>
          <a:xfrm>
            <a:off x="5732050" y="295485"/>
            <a:ext cx="3331922" cy="376237"/>
          </a:xfrm>
        </p:spPr>
        <p:txBody>
          <a:bodyPr>
            <a:normAutofit/>
          </a:bodyPr>
          <a:lstStyle/>
          <a:p>
            <a:pPr marL="0" indent="0">
              <a:buNone/>
            </a:pPr>
            <a:r>
              <a:rPr lang="es-CO" sz="2000" b="1" dirty="0">
                <a:solidFill>
                  <a:schemeClr val="accent6">
                    <a:lumMod val="50000"/>
                  </a:schemeClr>
                </a:solidFill>
                <a:latin typeface="Verdana" panose="020B0604030504040204" pitchFamily="34" charset="0"/>
                <a:ea typeface="Verdana" panose="020B0604030504040204" pitchFamily="34" charset="0"/>
              </a:rPr>
              <a:t>REGIÓN ORINOQUÍA</a:t>
            </a:r>
            <a:endParaRPr lang="es-MX" sz="2000" b="1" dirty="0">
              <a:solidFill>
                <a:schemeClr val="accent6">
                  <a:lumMod val="50000"/>
                </a:schemeClr>
              </a:solidFill>
              <a:latin typeface="Verdana" panose="020B0604030504040204" pitchFamily="34" charset="0"/>
              <a:ea typeface="Verdana" panose="020B0604030504040204" pitchFamily="34" charset="0"/>
            </a:endParaRPr>
          </a:p>
        </p:txBody>
      </p:sp>
      <p:pic>
        <p:nvPicPr>
          <p:cNvPr id="8" name="Google Shape;181;p13"/>
          <p:cNvPicPr preferRelativeResize="0"/>
          <p:nvPr/>
        </p:nvPicPr>
        <p:blipFill>
          <a:blip r:embed="rId2" r:link="rId3">
            <a:extLst>
              <a:ext uri="{28A0092B-C50C-407E-A947-70E740481C1C}">
                <a14:useLocalDpi xmlns:a14="http://schemas.microsoft.com/office/drawing/2010/main" val="0"/>
              </a:ext>
            </a:extLst>
          </a:blip>
          <a:srcRect/>
          <a:stretch>
            <a:fillRect/>
          </a:stretch>
        </p:blipFill>
        <p:spPr>
          <a:xfrm>
            <a:off x="191087" y="1021892"/>
            <a:ext cx="5148673" cy="5318416"/>
          </a:xfrm>
          <a:prstGeom prst="rect">
            <a:avLst/>
          </a:prstGeom>
          <a:noFill/>
          <a:ln>
            <a:noFill/>
          </a:ln>
        </p:spPr>
      </p:pic>
      <p:pic>
        <p:nvPicPr>
          <p:cNvPr id="12" name="Google Shape;143;p3"/>
          <p:cNvPicPr preferRelativeResize="0"/>
          <p:nvPr/>
        </p:nvPicPr>
        <p:blipFill rotWithShape="1">
          <a:blip r:embed="rId4">
            <a:alphaModFix/>
          </a:blip>
          <a:srcRect/>
          <a:stretch/>
        </p:blipFill>
        <p:spPr>
          <a:xfrm>
            <a:off x="5937599" y="3681100"/>
            <a:ext cx="476980" cy="448214"/>
          </a:xfrm>
          <a:prstGeom prst="rect">
            <a:avLst/>
          </a:prstGeom>
          <a:noFill/>
          <a:ln>
            <a:noFill/>
          </a:ln>
        </p:spPr>
      </p:pic>
      <p:pic>
        <p:nvPicPr>
          <p:cNvPr id="3" name="Google Shape;142;p3">
            <a:extLst>
              <a:ext uri="{FF2B5EF4-FFF2-40B4-BE49-F238E27FC236}">
                <a16:creationId xmlns:a16="http://schemas.microsoft.com/office/drawing/2014/main" id="{223DB706-C53F-89EA-448F-42BDEA845C83}"/>
              </a:ext>
            </a:extLst>
          </p:cNvPr>
          <p:cNvPicPr preferRelativeResize="0"/>
          <p:nvPr/>
        </p:nvPicPr>
        <p:blipFill rotWithShape="1">
          <a:blip r:embed="rId5">
            <a:alphaModFix/>
          </a:blip>
          <a:srcRect/>
          <a:stretch/>
        </p:blipFill>
        <p:spPr>
          <a:xfrm>
            <a:off x="9063972" y="7545734"/>
            <a:ext cx="476980" cy="448214"/>
          </a:xfrm>
          <a:prstGeom prst="rect">
            <a:avLst/>
          </a:prstGeom>
          <a:noFill/>
          <a:ln>
            <a:noFill/>
          </a:ln>
        </p:spPr>
      </p:pic>
      <p:pic>
        <p:nvPicPr>
          <p:cNvPr id="5" name="Google Shape;144;p3" descr="Recurso 25.png">
            <a:extLst>
              <a:ext uri="{FF2B5EF4-FFF2-40B4-BE49-F238E27FC236}">
                <a16:creationId xmlns:a16="http://schemas.microsoft.com/office/drawing/2014/main" id="{47D5DEDD-EEC1-781D-3B31-B5B68F0E1977}"/>
              </a:ext>
            </a:extLst>
          </p:cNvPr>
          <p:cNvPicPr preferRelativeResize="0"/>
          <p:nvPr/>
        </p:nvPicPr>
        <p:blipFill rotWithShape="1">
          <a:blip r:embed="rId6">
            <a:alphaModFix/>
          </a:blip>
          <a:srcRect/>
          <a:stretch/>
        </p:blipFill>
        <p:spPr>
          <a:xfrm>
            <a:off x="5956489" y="2840790"/>
            <a:ext cx="439200" cy="448213"/>
          </a:xfrm>
          <a:prstGeom prst="rect">
            <a:avLst/>
          </a:prstGeom>
          <a:noFill/>
          <a:ln>
            <a:noFill/>
          </a:ln>
        </p:spPr>
      </p:pic>
      <p:pic>
        <p:nvPicPr>
          <p:cNvPr id="10" name="Google Shape;204;p4">
            <a:extLst>
              <a:ext uri="{FF2B5EF4-FFF2-40B4-BE49-F238E27FC236}">
                <a16:creationId xmlns:a16="http://schemas.microsoft.com/office/drawing/2014/main" id="{FDB32023-5DBA-1A06-A283-6D3B59E43101}"/>
              </a:ext>
            </a:extLst>
          </p:cNvPr>
          <p:cNvPicPr preferRelativeResize="0"/>
          <p:nvPr/>
        </p:nvPicPr>
        <p:blipFill rotWithShape="1">
          <a:blip r:embed="rId7">
            <a:alphaModFix/>
          </a:blip>
          <a:srcRect/>
          <a:stretch/>
        </p:blipFill>
        <p:spPr>
          <a:xfrm>
            <a:off x="13273948" y="2412433"/>
            <a:ext cx="3742267" cy="1016567"/>
          </a:xfrm>
          <a:prstGeom prst="rect">
            <a:avLst/>
          </a:prstGeom>
          <a:noFill/>
          <a:ln>
            <a:noFill/>
          </a:ln>
        </p:spPr>
      </p:pic>
      <p:pic>
        <p:nvPicPr>
          <p:cNvPr id="7" name="Google Shape;142;p3">
            <a:extLst>
              <a:ext uri="{FF2B5EF4-FFF2-40B4-BE49-F238E27FC236}">
                <a16:creationId xmlns:a16="http://schemas.microsoft.com/office/drawing/2014/main" id="{796FAB05-AA6C-3A4B-2348-9E453D3014CB}"/>
              </a:ext>
            </a:extLst>
          </p:cNvPr>
          <p:cNvPicPr preferRelativeResize="0"/>
          <p:nvPr/>
        </p:nvPicPr>
        <p:blipFill rotWithShape="1">
          <a:blip r:embed="rId5">
            <a:alphaModFix/>
          </a:blip>
          <a:srcRect/>
          <a:stretch/>
        </p:blipFill>
        <p:spPr>
          <a:xfrm>
            <a:off x="5937599" y="4563104"/>
            <a:ext cx="476980" cy="448214"/>
          </a:xfrm>
          <a:prstGeom prst="rect">
            <a:avLst/>
          </a:prstGeom>
          <a:noFill/>
          <a:ln>
            <a:noFill/>
          </a:ln>
        </p:spPr>
      </p:pic>
      <p:pic>
        <p:nvPicPr>
          <p:cNvPr id="6" name="Google Shape;142;p3">
            <a:extLst>
              <a:ext uri="{FF2B5EF4-FFF2-40B4-BE49-F238E27FC236}">
                <a16:creationId xmlns:a16="http://schemas.microsoft.com/office/drawing/2014/main" id="{BB69F282-F893-E388-7CF5-0D6D99FDC99F}"/>
              </a:ext>
            </a:extLst>
          </p:cNvPr>
          <p:cNvPicPr preferRelativeResize="0"/>
          <p:nvPr/>
        </p:nvPicPr>
        <p:blipFill rotWithShape="1">
          <a:blip r:embed="rId5">
            <a:alphaModFix/>
          </a:blip>
          <a:srcRect/>
          <a:stretch/>
        </p:blipFill>
        <p:spPr>
          <a:xfrm>
            <a:off x="15023197" y="4049794"/>
            <a:ext cx="476980" cy="448214"/>
          </a:xfrm>
          <a:prstGeom prst="rect">
            <a:avLst/>
          </a:prstGeom>
          <a:noFill/>
          <a:ln>
            <a:noFill/>
          </a:ln>
        </p:spPr>
      </p:pic>
    </p:spTree>
    <p:extLst>
      <p:ext uri="{BB962C8B-B14F-4D97-AF65-F5344CB8AC3E}">
        <p14:creationId xmlns:p14="http://schemas.microsoft.com/office/powerpoint/2010/main" val="235854357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4294967295"/>
          </p:nvPr>
        </p:nvSpPr>
        <p:spPr>
          <a:xfrm>
            <a:off x="5648177" y="302864"/>
            <a:ext cx="3038624" cy="376237"/>
          </a:xfrm>
        </p:spPr>
        <p:txBody>
          <a:bodyPr>
            <a:normAutofit/>
          </a:bodyPr>
          <a:lstStyle/>
          <a:p>
            <a:pPr marL="0" indent="0">
              <a:buNone/>
            </a:pPr>
            <a:r>
              <a:rPr lang="es-CO" sz="2000" b="1" dirty="0">
                <a:solidFill>
                  <a:schemeClr val="accent6">
                    <a:lumMod val="50000"/>
                  </a:schemeClr>
                </a:solidFill>
                <a:latin typeface="Verdana" panose="020B0604030504040204" pitchFamily="34" charset="0"/>
                <a:ea typeface="Verdana" panose="020B0604030504040204" pitchFamily="34" charset="0"/>
              </a:rPr>
              <a:t>REGIÓN AMAZONÍA</a:t>
            </a:r>
            <a:endParaRPr lang="es-MX" sz="2000" b="1" dirty="0">
              <a:solidFill>
                <a:schemeClr val="accent6">
                  <a:lumMod val="50000"/>
                </a:schemeClr>
              </a:solidFill>
              <a:latin typeface="Verdana" panose="020B0604030504040204" pitchFamily="34" charset="0"/>
              <a:ea typeface="Verdana" panose="020B0604030504040204" pitchFamily="34" charset="0"/>
            </a:endParaRPr>
          </a:p>
        </p:txBody>
      </p:sp>
      <p:pic>
        <p:nvPicPr>
          <p:cNvPr id="9" name="Google Shape;195;p14"/>
          <p:cNvPicPr preferRelativeResize="0"/>
          <p:nvPr/>
        </p:nvPicPr>
        <p:blipFill>
          <a:blip r:embed="rId2" r:link="rId3">
            <a:extLst>
              <a:ext uri="{28A0092B-C50C-407E-A947-70E740481C1C}">
                <a14:useLocalDpi xmlns:a14="http://schemas.microsoft.com/office/drawing/2010/main" val="0"/>
              </a:ext>
            </a:extLst>
          </a:blip>
          <a:srcRect/>
          <a:stretch>
            <a:fillRect/>
          </a:stretch>
        </p:blipFill>
        <p:spPr>
          <a:xfrm>
            <a:off x="194915" y="1057275"/>
            <a:ext cx="5005156" cy="5162815"/>
          </a:xfrm>
          <a:prstGeom prst="rect">
            <a:avLst/>
          </a:prstGeom>
          <a:noFill/>
          <a:ln>
            <a:noFill/>
          </a:ln>
        </p:spPr>
      </p:pic>
      <p:pic>
        <p:nvPicPr>
          <p:cNvPr id="6" name="Google Shape;143;p3">
            <a:extLst>
              <a:ext uri="{FF2B5EF4-FFF2-40B4-BE49-F238E27FC236}">
                <a16:creationId xmlns:a16="http://schemas.microsoft.com/office/drawing/2014/main" id="{52C8271E-7CC5-E546-9392-C57BC556446E}"/>
              </a:ext>
            </a:extLst>
          </p:cNvPr>
          <p:cNvPicPr preferRelativeResize="0"/>
          <p:nvPr/>
        </p:nvPicPr>
        <p:blipFill rotWithShape="1">
          <a:blip r:embed="rId4">
            <a:alphaModFix/>
          </a:blip>
          <a:srcRect/>
          <a:stretch/>
        </p:blipFill>
        <p:spPr>
          <a:xfrm>
            <a:off x="17262080" y="3757083"/>
            <a:ext cx="476980" cy="448214"/>
          </a:xfrm>
          <a:prstGeom prst="rect">
            <a:avLst/>
          </a:prstGeom>
          <a:noFill/>
          <a:ln>
            <a:noFill/>
          </a:ln>
        </p:spPr>
      </p:pic>
      <p:pic>
        <p:nvPicPr>
          <p:cNvPr id="18" name="Google Shape;144;p3" descr="Recurso 25.png">
            <a:extLst>
              <a:ext uri="{FF2B5EF4-FFF2-40B4-BE49-F238E27FC236}">
                <a16:creationId xmlns:a16="http://schemas.microsoft.com/office/drawing/2014/main" id="{410177B0-F90E-644C-DD1E-092DD6A9BE2C}"/>
              </a:ext>
            </a:extLst>
          </p:cNvPr>
          <p:cNvPicPr preferRelativeResize="0"/>
          <p:nvPr/>
        </p:nvPicPr>
        <p:blipFill rotWithShape="1">
          <a:blip r:embed="rId5">
            <a:alphaModFix/>
          </a:blip>
          <a:srcRect/>
          <a:stretch/>
        </p:blipFill>
        <p:spPr>
          <a:xfrm>
            <a:off x="15042940" y="3429000"/>
            <a:ext cx="439200" cy="448213"/>
          </a:xfrm>
          <a:prstGeom prst="rect">
            <a:avLst/>
          </a:prstGeom>
          <a:noFill/>
          <a:ln>
            <a:noFill/>
          </a:ln>
        </p:spPr>
      </p:pic>
      <p:graphicFrame>
        <p:nvGraphicFramePr>
          <p:cNvPr id="3" name="Google Shape;135;p3">
            <a:extLst>
              <a:ext uri="{FF2B5EF4-FFF2-40B4-BE49-F238E27FC236}">
                <a16:creationId xmlns:a16="http://schemas.microsoft.com/office/drawing/2014/main" id="{4EA774C7-3B31-D236-764A-9D0157A90BCC}"/>
              </a:ext>
            </a:extLst>
          </p:cNvPr>
          <p:cNvGraphicFramePr/>
          <p:nvPr/>
        </p:nvGraphicFramePr>
        <p:xfrm>
          <a:off x="5551169" y="2146034"/>
          <a:ext cx="6061878" cy="2702537"/>
        </p:xfrm>
        <a:graphic>
          <a:graphicData uri="http://schemas.openxmlformats.org/drawingml/2006/table">
            <a:tbl>
              <a:tblPr>
                <a:noFill/>
              </a:tblPr>
              <a:tblGrid>
                <a:gridCol w="889200">
                  <a:extLst>
                    <a:ext uri="{9D8B030D-6E8A-4147-A177-3AD203B41FA5}">
                      <a16:colId xmlns:a16="http://schemas.microsoft.com/office/drawing/2014/main" val="20000"/>
                    </a:ext>
                  </a:extLst>
                </a:gridCol>
                <a:gridCol w="5172678">
                  <a:extLst>
                    <a:ext uri="{9D8B030D-6E8A-4147-A177-3AD203B41FA5}">
                      <a16:colId xmlns:a16="http://schemas.microsoft.com/office/drawing/2014/main" val="20001"/>
                    </a:ext>
                  </a:extLst>
                </a:gridCol>
              </a:tblGrid>
              <a:tr h="484916">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385623"/>
                    </a:solidFill>
                  </a:tcPr>
                </a:tc>
                <a:tc>
                  <a:txBody>
                    <a:bodyPr/>
                    <a:lstStyle/>
                    <a:p>
                      <a:pPr marL="0" marR="0" lvl="0" indent="0" algn="ctr" rtl="0">
                        <a:lnSpc>
                          <a:spcPct val="100000"/>
                        </a:lnSpc>
                        <a:spcBef>
                          <a:spcPts val="0"/>
                        </a:spcBef>
                        <a:spcAft>
                          <a:spcPts val="0"/>
                        </a:spcAft>
                        <a:buClr>
                          <a:schemeClr val="dk1"/>
                        </a:buClr>
                        <a:buSzPts val="900"/>
                        <a:buFont typeface="Arial Narrow"/>
                        <a:buNone/>
                      </a:pPr>
                      <a:r>
                        <a:rPr lang="es-ES"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50" b="1" i="0"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385623"/>
                    </a:solidFill>
                  </a:tcPr>
                </a:tc>
                <a:extLst>
                  <a:ext uri="{0D108BD9-81ED-4DB2-BD59-A6C34878D82A}">
                    <a16:rowId xmlns:a16="http://schemas.microsoft.com/office/drawing/2014/main" val="10000"/>
                  </a:ext>
                </a:extLst>
              </a:tr>
              <a:tr h="739207">
                <a:tc>
                  <a:txBody>
                    <a:bodyPr/>
                    <a:lstStyle/>
                    <a:p>
                      <a:pPr marL="8890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s-ES" sz="1000" b="0" i="0" u="none" strike="noStrike" kern="1200" dirty="0">
                          <a:solidFill>
                            <a:srgbClr val="000000"/>
                          </a:solidFill>
                          <a:effectLst/>
                          <a:latin typeface="Verdana" panose="020B0604030504040204" pitchFamily="34" charset="0"/>
                          <a:ea typeface="Verdana" panose="020B0604030504040204" pitchFamily="34" charset="0"/>
                          <a:cs typeface="+mn-cs"/>
                        </a:rPr>
                        <a:t>CAQUETÁ : Florencia, La Montañita.</a:t>
                      </a:r>
                    </a:p>
                    <a:p>
                      <a:pPr algn="l" fontAlgn="b"/>
                      <a:r>
                        <a:rPr lang="es-ES" sz="1000" b="0" i="0" u="none" strike="noStrike" kern="1200" dirty="0">
                          <a:solidFill>
                            <a:srgbClr val="000000"/>
                          </a:solidFill>
                          <a:effectLst/>
                          <a:latin typeface="Verdana" panose="020B0604030504040204" pitchFamily="34" charset="0"/>
                          <a:ea typeface="Verdana" panose="020B0604030504040204" pitchFamily="34" charset="0"/>
                          <a:cs typeface="+mn-cs"/>
                        </a:rPr>
                        <a:t>PUTUMAYO : Mocoa, San Francisco.</a:t>
                      </a:r>
                      <a:endParaRPr lang="es-CO" sz="1000" b="0" i="0" u="none" strike="noStrike" kern="1200" dirty="0">
                        <a:solidFill>
                          <a:srgbClr val="000000"/>
                        </a:solidFill>
                        <a:effectLst/>
                        <a:latin typeface="Verdana" panose="020B0604030504040204" pitchFamily="34" charset="0"/>
                        <a:ea typeface="Verdana" panose="020B0604030504040204" pitchFamily="34" charset="0"/>
                        <a:cs typeface="+mn-cs"/>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2143984784"/>
                  </a:ext>
                </a:extLst>
              </a:tr>
              <a:tr h="739207">
                <a:tc>
                  <a:txBody>
                    <a:bodyPr/>
                    <a:lstStyle/>
                    <a:p>
                      <a:pPr marL="8890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s-ES" sz="1000" b="0" i="0" u="none" strike="noStrike" kern="1200" dirty="0">
                          <a:solidFill>
                            <a:srgbClr val="000000"/>
                          </a:solidFill>
                          <a:effectLst/>
                          <a:latin typeface="Verdana" panose="020B0604030504040204" pitchFamily="34" charset="0"/>
                          <a:ea typeface="Verdana" panose="020B0604030504040204" pitchFamily="34" charset="0"/>
                          <a:cs typeface="+mn-cs"/>
                        </a:rPr>
                        <a:t>CAQUETÁ : Belén De Los Andaquíes, El Doncello, El </a:t>
                      </a:r>
                      <a:r>
                        <a:rPr lang="es-ES" sz="1000" b="0" i="0" u="none" strike="noStrike" kern="1200" dirty="0" err="1">
                          <a:solidFill>
                            <a:srgbClr val="000000"/>
                          </a:solidFill>
                          <a:effectLst/>
                          <a:latin typeface="Verdana" panose="020B0604030504040204" pitchFamily="34" charset="0"/>
                          <a:ea typeface="Verdana" panose="020B0604030504040204" pitchFamily="34" charset="0"/>
                          <a:cs typeface="+mn-cs"/>
                        </a:rPr>
                        <a:t>Paujíl</a:t>
                      </a:r>
                      <a:r>
                        <a:rPr lang="es-ES" sz="1000" b="0" i="0" u="none" strike="noStrike" kern="1200" dirty="0">
                          <a:solidFill>
                            <a:srgbClr val="000000"/>
                          </a:solidFill>
                          <a:effectLst/>
                          <a:latin typeface="Verdana" panose="020B0604030504040204" pitchFamily="34" charset="0"/>
                          <a:ea typeface="Verdana" panose="020B0604030504040204" pitchFamily="34" charset="0"/>
                          <a:cs typeface="+mn-cs"/>
                        </a:rPr>
                        <a:t>, San José Del Fragua.</a:t>
                      </a:r>
                    </a:p>
                    <a:p>
                      <a:pPr algn="l" fontAlgn="b"/>
                      <a:r>
                        <a:rPr lang="es-ES" sz="1000" b="0" i="0" u="none" strike="noStrike" kern="1200" dirty="0">
                          <a:solidFill>
                            <a:srgbClr val="000000"/>
                          </a:solidFill>
                          <a:effectLst/>
                          <a:latin typeface="Verdana" panose="020B0604030504040204" pitchFamily="34" charset="0"/>
                          <a:ea typeface="Verdana" panose="020B0604030504040204" pitchFamily="34" charset="0"/>
                          <a:cs typeface="+mn-cs"/>
                        </a:rPr>
                        <a:t>PUTUMAYO : Orito, Santiago, </a:t>
                      </a:r>
                      <a:r>
                        <a:rPr lang="es-ES" sz="1000" b="0" i="0" u="none" strike="noStrike" kern="1200" dirty="0" err="1">
                          <a:solidFill>
                            <a:srgbClr val="000000"/>
                          </a:solidFill>
                          <a:effectLst/>
                          <a:latin typeface="Verdana" panose="020B0604030504040204" pitchFamily="34" charset="0"/>
                          <a:ea typeface="Verdana" panose="020B0604030504040204" pitchFamily="34" charset="0"/>
                          <a:cs typeface="+mn-cs"/>
                        </a:rPr>
                        <a:t>Villagarzón</a:t>
                      </a:r>
                      <a:r>
                        <a:rPr lang="es-ES" sz="1000" b="0" i="0" u="none" strike="noStrike" kern="1200" dirty="0">
                          <a:solidFill>
                            <a:srgbClr val="000000"/>
                          </a:solidFill>
                          <a:effectLst/>
                          <a:latin typeface="Verdana" panose="020B0604030504040204" pitchFamily="34" charset="0"/>
                          <a:ea typeface="Verdana" panose="020B0604030504040204" pitchFamily="34" charset="0"/>
                          <a:cs typeface="+mn-cs"/>
                        </a:rPr>
                        <a:t>.</a:t>
                      </a:r>
                      <a:endParaRPr lang="es-CO" sz="1000" b="0" i="0" u="none" strike="noStrike" kern="1200" dirty="0">
                        <a:solidFill>
                          <a:srgbClr val="000000"/>
                        </a:solidFill>
                        <a:effectLst/>
                        <a:latin typeface="Verdana" panose="020B0604030504040204" pitchFamily="34" charset="0"/>
                        <a:ea typeface="Verdana" panose="020B0604030504040204" pitchFamily="34" charset="0"/>
                        <a:cs typeface="+mn-cs"/>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429923482"/>
                  </a:ext>
                </a:extLst>
              </a:tr>
              <a:tr h="739207">
                <a:tc>
                  <a:txBody>
                    <a:bodyPr/>
                    <a:lstStyle/>
                    <a:p>
                      <a:pPr marL="88900" marR="0" lvl="0" indent="0" algn="ctr" rtl="0">
                        <a:lnSpc>
                          <a:spcPct val="107000"/>
                        </a:lnSpc>
                        <a:spcBef>
                          <a:spcPts val="0"/>
                        </a:spcBef>
                        <a:spcAft>
                          <a:spcPts val="0"/>
                        </a:spcAft>
                        <a:buClr>
                          <a:schemeClr val="dk1"/>
                        </a:buClr>
                        <a:buSzPts val="1000"/>
                        <a:buFont typeface="Calibri"/>
                        <a:buNone/>
                      </a:pPr>
                      <a:endParaRPr sz="1050" b="1" u="none" strike="noStrike" cap="none" dirty="0">
                        <a:solidFill>
                          <a:srgbClr val="000000"/>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chemeClr val="accent6">
                          <a:lumMod val="50000"/>
                        </a:schemeClr>
                      </a:solidFill>
                      <a:prstDash val="solid"/>
                      <a:round/>
                      <a:headEnd type="none" w="med" len="med"/>
                      <a:tailEnd type="none" w="med" len="med"/>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tc>
                  <a:txBody>
                    <a:bodyPr/>
                    <a:lstStyle/>
                    <a:p>
                      <a:pPr algn="l" fontAlgn="b"/>
                      <a:r>
                        <a:rPr lang="es-ES" sz="1000" b="0" i="0" u="none" strike="noStrike" kern="1200" dirty="0">
                          <a:solidFill>
                            <a:srgbClr val="000000"/>
                          </a:solidFill>
                          <a:effectLst/>
                          <a:latin typeface="Verdana" panose="020B0604030504040204" pitchFamily="34" charset="0"/>
                          <a:ea typeface="Verdana" panose="020B0604030504040204" pitchFamily="34" charset="0"/>
                          <a:cs typeface="+mn-cs"/>
                        </a:rPr>
                        <a:t>CAQUETÁ : Morelia, Puerto Rico.</a:t>
                      </a:r>
                    </a:p>
                    <a:p>
                      <a:pPr algn="l" fontAlgn="b"/>
                      <a:r>
                        <a:rPr lang="es-ES" sz="1000" b="0" i="0" u="none" strike="noStrike" kern="1200" dirty="0">
                          <a:solidFill>
                            <a:srgbClr val="000000"/>
                          </a:solidFill>
                          <a:effectLst/>
                          <a:latin typeface="Verdana" panose="020B0604030504040204" pitchFamily="34" charset="0"/>
                          <a:ea typeface="Verdana" panose="020B0604030504040204" pitchFamily="34" charset="0"/>
                          <a:cs typeface="+mn-cs"/>
                        </a:rPr>
                        <a:t>PUTUMAYO : Colón, Sibundoy.</a:t>
                      </a:r>
                      <a:endParaRPr lang="es-CO" sz="1000" b="0" i="0" u="none" strike="noStrike" kern="1200" dirty="0">
                        <a:solidFill>
                          <a:srgbClr val="000000"/>
                        </a:solidFill>
                        <a:effectLst/>
                        <a:latin typeface="Verdana" panose="020B0604030504040204" pitchFamily="34" charset="0"/>
                        <a:ea typeface="Verdana" panose="020B0604030504040204" pitchFamily="34" charset="0"/>
                        <a:cs typeface="+mn-cs"/>
                      </a:endParaRPr>
                    </a:p>
                  </a:txBody>
                  <a:tcPr marL="137160" marR="137160" marT="137160" marB="137160" anchor="ctr">
                    <a:lnL w="12700" cap="flat" cmpd="sng" algn="ctr">
                      <a:solidFill>
                        <a:schemeClr val="accent6">
                          <a:lumMod val="50000"/>
                        </a:schemeClr>
                      </a:solidFill>
                      <a:prstDash val="solid"/>
                      <a:round/>
                      <a:headEnd type="none" w="med" len="med"/>
                      <a:tailEnd type="none" w="med" len="med"/>
                    </a:lnL>
                    <a:lnR w="9525" cap="flat" cmpd="sng">
                      <a:noFill/>
                      <a:prstDash val="solid"/>
                      <a:round/>
                      <a:headEnd type="none" w="sm" len="sm"/>
                      <a:tailEnd type="none" w="sm" len="sm"/>
                    </a:lnR>
                    <a:lnT w="12700" cap="flat" cmpd="sng" algn="ctr">
                      <a:solidFill>
                        <a:schemeClr val="accent6">
                          <a:lumMod val="50000"/>
                        </a:schemeClr>
                      </a:solidFill>
                      <a:prstDash val="solid"/>
                      <a:round/>
                      <a:headEnd type="none" w="med" len="med"/>
                      <a:tailEnd type="none" w="med" len="med"/>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1926330210"/>
                  </a:ext>
                </a:extLst>
              </a:tr>
            </a:tbl>
          </a:graphicData>
        </a:graphic>
      </p:graphicFrame>
      <p:pic>
        <p:nvPicPr>
          <p:cNvPr id="10" name="Google Shape;143;p3">
            <a:extLst>
              <a:ext uri="{FF2B5EF4-FFF2-40B4-BE49-F238E27FC236}">
                <a16:creationId xmlns:a16="http://schemas.microsoft.com/office/drawing/2014/main" id="{689346CA-274D-4959-78CF-047980E9108F}"/>
              </a:ext>
            </a:extLst>
          </p:cNvPr>
          <p:cNvPicPr preferRelativeResize="0"/>
          <p:nvPr/>
        </p:nvPicPr>
        <p:blipFill rotWithShape="1">
          <a:blip r:embed="rId4">
            <a:alphaModFix/>
          </a:blip>
          <a:srcRect/>
          <a:stretch/>
        </p:blipFill>
        <p:spPr>
          <a:xfrm>
            <a:off x="15482140" y="4552953"/>
            <a:ext cx="476980" cy="448212"/>
          </a:xfrm>
          <a:prstGeom prst="rect">
            <a:avLst/>
          </a:prstGeom>
          <a:noFill/>
          <a:ln>
            <a:noFill/>
          </a:ln>
        </p:spPr>
      </p:pic>
      <p:pic>
        <p:nvPicPr>
          <p:cNvPr id="8" name="Google Shape;204;p4">
            <a:extLst>
              <a:ext uri="{FF2B5EF4-FFF2-40B4-BE49-F238E27FC236}">
                <a16:creationId xmlns:a16="http://schemas.microsoft.com/office/drawing/2014/main" id="{D9BA1C34-C9F4-8D0E-74A5-73168DACF608}"/>
              </a:ext>
            </a:extLst>
          </p:cNvPr>
          <p:cNvPicPr preferRelativeResize="0"/>
          <p:nvPr/>
        </p:nvPicPr>
        <p:blipFill rotWithShape="1">
          <a:blip r:embed="rId6">
            <a:alphaModFix/>
          </a:blip>
          <a:srcRect/>
          <a:stretch/>
        </p:blipFill>
        <p:spPr>
          <a:xfrm>
            <a:off x="14697835" y="1444300"/>
            <a:ext cx="3742267" cy="1016567"/>
          </a:xfrm>
          <a:prstGeom prst="rect">
            <a:avLst/>
          </a:prstGeom>
          <a:noFill/>
          <a:ln>
            <a:noFill/>
          </a:ln>
        </p:spPr>
      </p:pic>
      <p:pic>
        <p:nvPicPr>
          <p:cNvPr id="5" name="Google Shape;143;p3">
            <a:extLst>
              <a:ext uri="{FF2B5EF4-FFF2-40B4-BE49-F238E27FC236}">
                <a16:creationId xmlns:a16="http://schemas.microsoft.com/office/drawing/2014/main" id="{D2CACC90-B193-4CB2-4225-5F2E90B97C05}"/>
              </a:ext>
            </a:extLst>
          </p:cNvPr>
          <p:cNvPicPr preferRelativeResize="0"/>
          <p:nvPr/>
        </p:nvPicPr>
        <p:blipFill rotWithShape="1">
          <a:blip r:embed="rId4">
            <a:alphaModFix/>
          </a:blip>
          <a:srcRect/>
          <a:stretch/>
        </p:blipFill>
        <p:spPr>
          <a:xfrm>
            <a:off x="13777828" y="4552953"/>
            <a:ext cx="476980" cy="448212"/>
          </a:xfrm>
          <a:prstGeom prst="rect">
            <a:avLst/>
          </a:prstGeom>
          <a:noFill/>
          <a:ln>
            <a:noFill/>
          </a:ln>
        </p:spPr>
      </p:pic>
      <p:pic>
        <p:nvPicPr>
          <p:cNvPr id="7" name="Google Shape;142;p3">
            <a:extLst>
              <a:ext uri="{FF2B5EF4-FFF2-40B4-BE49-F238E27FC236}">
                <a16:creationId xmlns:a16="http://schemas.microsoft.com/office/drawing/2014/main" id="{5E101080-66A5-8485-8F10-6995A76996D8}"/>
              </a:ext>
            </a:extLst>
          </p:cNvPr>
          <p:cNvPicPr preferRelativeResize="0"/>
          <p:nvPr/>
        </p:nvPicPr>
        <p:blipFill rotWithShape="1">
          <a:blip r:embed="rId7">
            <a:alphaModFix/>
          </a:blip>
          <a:srcRect/>
          <a:stretch/>
        </p:blipFill>
        <p:spPr>
          <a:xfrm>
            <a:off x="5757634" y="4251017"/>
            <a:ext cx="476980" cy="448214"/>
          </a:xfrm>
          <a:prstGeom prst="rect">
            <a:avLst/>
          </a:prstGeom>
          <a:noFill/>
          <a:ln>
            <a:noFill/>
          </a:ln>
        </p:spPr>
      </p:pic>
      <p:pic>
        <p:nvPicPr>
          <p:cNvPr id="12" name="Google Shape;142;p3">
            <a:extLst>
              <a:ext uri="{FF2B5EF4-FFF2-40B4-BE49-F238E27FC236}">
                <a16:creationId xmlns:a16="http://schemas.microsoft.com/office/drawing/2014/main" id="{675A662C-6FEB-2E52-9F16-3A13EA73892B}"/>
              </a:ext>
            </a:extLst>
          </p:cNvPr>
          <p:cNvPicPr preferRelativeResize="0"/>
          <p:nvPr/>
        </p:nvPicPr>
        <p:blipFill rotWithShape="1">
          <a:blip r:embed="rId7">
            <a:alphaModFix/>
          </a:blip>
          <a:srcRect/>
          <a:stretch/>
        </p:blipFill>
        <p:spPr>
          <a:xfrm>
            <a:off x="13539338" y="3009146"/>
            <a:ext cx="476980" cy="448214"/>
          </a:xfrm>
          <a:prstGeom prst="rect">
            <a:avLst/>
          </a:prstGeom>
          <a:noFill/>
          <a:ln>
            <a:noFill/>
          </a:ln>
        </p:spPr>
      </p:pic>
      <p:pic>
        <p:nvPicPr>
          <p:cNvPr id="4" name="Google Shape;144;p3" descr="Recurso 25.png">
            <a:extLst>
              <a:ext uri="{FF2B5EF4-FFF2-40B4-BE49-F238E27FC236}">
                <a16:creationId xmlns:a16="http://schemas.microsoft.com/office/drawing/2014/main" id="{32C474ED-EAA2-978B-0926-BAD47CE00F06}"/>
              </a:ext>
            </a:extLst>
          </p:cNvPr>
          <p:cNvPicPr preferRelativeResize="0"/>
          <p:nvPr/>
        </p:nvPicPr>
        <p:blipFill rotWithShape="1">
          <a:blip r:embed="rId5">
            <a:alphaModFix/>
          </a:blip>
          <a:srcRect/>
          <a:stretch/>
        </p:blipFill>
        <p:spPr>
          <a:xfrm>
            <a:off x="5776524" y="2773008"/>
            <a:ext cx="439200" cy="448213"/>
          </a:xfrm>
          <a:prstGeom prst="rect">
            <a:avLst/>
          </a:prstGeom>
          <a:noFill/>
          <a:ln>
            <a:noFill/>
          </a:ln>
        </p:spPr>
      </p:pic>
      <p:pic>
        <p:nvPicPr>
          <p:cNvPr id="11" name="Google Shape;143;p3">
            <a:extLst>
              <a:ext uri="{FF2B5EF4-FFF2-40B4-BE49-F238E27FC236}">
                <a16:creationId xmlns:a16="http://schemas.microsoft.com/office/drawing/2014/main" id="{A721B050-490A-94BF-E4E4-B820A17DEDE4}"/>
              </a:ext>
            </a:extLst>
          </p:cNvPr>
          <p:cNvPicPr preferRelativeResize="0"/>
          <p:nvPr/>
        </p:nvPicPr>
        <p:blipFill rotWithShape="1">
          <a:blip r:embed="rId4">
            <a:alphaModFix/>
          </a:blip>
          <a:srcRect/>
          <a:stretch/>
        </p:blipFill>
        <p:spPr>
          <a:xfrm>
            <a:off x="5757634" y="3519633"/>
            <a:ext cx="476980" cy="448212"/>
          </a:xfrm>
          <a:prstGeom prst="rect">
            <a:avLst/>
          </a:prstGeom>
          <a:noFill/>
          <a:ln>
            <a:noFill/>
          </a:ln>
        </p:spPr>
      </p:pic>
    </p:spTree>
    <p:extLst>
      <p:ext uri="{BB962C8B-B14F-4D97-AF65-F5344CB8AC3E}">
        <p14:creationId xmlns:p14="http://schemas.microsoft.com/office/powerpoint/2010/main" val="144826506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texto 1"/>
          <p:cNvSpPr>
            <a:spLocks noGrp="1"/>
          </p:cNvSpPr>
          <p:nvPr>
            <p:ph type="body" sz="quarter" idx="4294967295"/>
          </p:nvPr>
        </p:nvSpPr>
        <p:spPr>
          <a:xfrm>
            <a:off x="691845" y="933840"/>
            <a:ext cx="5678307" cy="376237"/>
          </a:xfrm>
        </p:spPr>
        <p:txBody>
          <a:bodyPr>
            <a:noAutofit/>
          </a:bodyPr>
          <a:lstStyle/>
          <a:p>
            <a:pPr marL="0" indent="0">
              <a:buNone/>
            </a:pPr>
            <a:r>
              <a:rPr lang="es-CO" sz="2000" b="1" dirty="0">
                <a:solidFill>
                  <a:schemeClr val="accent6">
                    <a:lumMod val="50000"/>
                  </a:schemeClr>
                </a:solidFill>
                <a:latin typeface="Verdana" panose="020B0604030504040204" pitchFamily="34" charset="0"/>
                <a:ea typeface="Verdana" panose="020B0604030504040204" pitchFamily="34" charset="0"/>
              </a:rPr>
              <a:t>DEFINICIONES Y RECOMENDACIONES</a:t>
            </a:r>
            <a:endParaRPr lang="es-MX" sz="2000" b="1" dirty="0">
              <a:solidFill>
                <a:schemeClr val="accent6">
                  <a:lumMod val="50000"/>
                </a:schemeClr>
              </a:solidFill>
              <a:latin typeface="Verdana" panose="020B0604030504040204" pitchFamily="34" charset="0"/>
              <a:ea typeface="Verdana" panose="020B0604030504040204" pitchFamily="34" charset="0"/>
            </a:endParaRPr>
          </a:p>
        </p:txBody>
      </p:sp>
      <p:graphicFrame>
        <p:nvGraphicFramePr>
          <p:cNvPr id="3" name="Google Shape;208;p16"/>
          <p:cNvGraphicFramePr/>
          <p:nvPr/>
        </p:nvGraphicFramePr>
        <p:xfrm>
          <a:off x="3964816" y="1699863"/>
          <a:ext cx="7844891" cy="4359975"/>
        </p:xfrm>
        <a:graphic>
          <a:graphicData uri="http://schemas.openxmlformats.org/drawingml/2006/table">
            <a:tbl>
              <a:tblPr firstRow="1" bandRow="1">
                <a:noFill/>
              </a:tblPr>
              <a:tblGrid>
                <a:gridCol w="4295780">
                  <a:extLst>
                    <a:ext uri="{9D8B030D-6E8A-4147-A177-3AD203B41FA5}">
                      <a16:colId xmlns:a16="http://schemas.microsoft.com/office/drawing/2014/main" val="20000"/>
                    </a:ext>
                  </a:extLst>
                </a:gridCol>
                <a:gridCol w="3549111">
                  <a:extLst>
                    <a:ext uri="{9D8B030D-6E8A-4147-A177-3AD203B41FA5}">
                      <a16:colId xmlns:a16="http://schemas.microsoft.com/office/drawing/2014/main" val="20001"/>
                    </a:ext>
                  </a:extLst>
                </a:gridCol>
              </a:tblGrid>
              <a:tr h="398543">
                <a:tc>
                  <a:txBody>
                    <a:bodyPr/>
                    <a:lstStyle/>
                    <a:p>
                      <a:pPr marL="0" marR="0" lvl="0" indent="0" algn="ctr" rtl="0">
                        <a:lnSpc>
                          <a:spcPct val="100000"/>
                        </a:lnSpc>
                        <a:spcBef>
                          <a:spcPts val="0"/>
                        </a:spcBef>
                        <a:spcAft>
                          <a:spcPts val="0"/>
                        </a:spcAft>
                        <a:buClr>
                          <a:srgbClr val="000000"/>
                        </a:buClr>
                        <a:buSzPts val="1200"/>
                        <a:buFont typeface="Arial"/>
                        <a:buNone/>
                      </a:pPr>
                      <a:r>
                        <a:rPr lang="es-ES" sz="1050" b="1" u="none" strike="noStrike" cap="none" dirty="0">
                          <a:solidFill>
                            <a:srgbClr val="FFFFFF"/>
                          </a:solidFill>
                          <a:latin typeface="Verdana" panose="020B0604030504040204" pitchFamily="34" charset="0"/>
                          <a:ea typeface="Verdana" panose="020B0604030504040204" pitchFamily="34" charset="0"/>
                          <a:cs typeface="Arial"/>
                          <a:sym typeface="Arial"/>
                        </a:rPr>
                        <a:t>DEFINICIONES</a:t>
                      </a:r>
                      <a:endParaRPr sz="1050" u="none" strike="noStrike" cap="none" dirty="0">
                        <a:latin typeface="Verdana" panose="020B0604030504040204" pitchFamily="34" charset="0"/>
                        <a:ea typeface="Verdana" panose="020B0604030504040204" pitchFamily="34" charset="0"/>
                        <a:cs typeface="Arial"/>
                        <a:sym typeface="Arial"/>
                      </a:endParaRPr>
                    </a:p>
                  </a:txBody>
                  <a:tcPr marL="0" marR="0" marT="13715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3D6B20"/>
                    </a:solidFill>
                  </a:tcPr>
                </a:tc>
                <a:tc>
                  <a:txBody>
                    <a:bodyPr/>
                    <a:lstStyle/>
                    <a:p>
                      <a:pPr marL="1186815" marR="0" lvl="0" indent="0" algn="l" rtl="0">
                        <a:lnSpc>
                          <a:spcPct val="100000"/>
                        </a:lnSpc>
                        <a:spcBef>
                          <a:spcPts val="0"/>
                        </a:spcBef>
                        <a:spcAft>
                          <a:spcPts val="0"/>
                        </a:spcAft>
                        <a:buClr>
                          <a:srgbClr val="000000"/>
                        </a:buClr>
                        <a:buSzPts val="1200"/>
                        <a:buFont typeface="Arial"/>
                        <a:buNone/>
                      </a:pPr>
                      <a:r>
                        <a:rPr lang="es-ES" sz="1050" b="1" u="none" strike="noStrike" cap="none" dirty="0">
                          <a:solidFill>
                            <a:srgbClr val="FFFFFF"/>
                          </a:solidFill>
                          <a:latin typeface="Verdana" panose="020B0604030504040204" pitchFamily="34" charset="0"/>
                          <a:ea typeface="Verdana" panose="020B0604030504040204" pitchFamily="34" charset="0"/>
                          <a:cs typeface="Arial"/>
                          <a:sym typeface="Arial"/>
                        </a:rPr>
                        <a:t>RECOMENDACIONES</a:t>
                      </a:r>
                      <a:endParaRPr sz="1050" u="none" strike="noStrike" cap="none" dirty="0">
                        <a:latin typeface="Verdana" panose="020B0604030504040204" pitchFamily="34" charset="0"/>
                        <a:ea typeface="Verdana" panose="020B0604030504040204" pitchFamily="34" charset="0"/>
                        <a:cs typeface="Arial"/>
                        <a:sym typeface="Arial"/>
                      </a:endParaRPr>
                    </a:p>
                  </a:txBody>
                  <a:tcPr marL="0" marR="0" marT="13715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noFill/>
                      <a:prstDash val="solid"/>
                      <a:round/>
                      <a:headEnd type="none" w="sm" len="sm"/>
                      <a:tailEnd type="none" w="sm" len="sm"/>
                    </a:lnT>
                    <a:lnB w="12700" cap="flat" cmpd="sng">
                      <a:noFill/>
                      <a:prstDash val="solid"/>
                      <a:round/>
                      <a:headEnd type="none" w="sm" len="sm"/>
                      <a:tailEnd type="none" w="sm" len="sm"/>
                    </a:lnB>
                    <a:lnTlToBr w="12700" cmpd="sng">
                      <a:noFill/>
                      <a:prstDash val="solid"/>
                    </a:lnTlToBr>
                    <a:lnBlToTr w="12700" cmpd="sng">
                      <a:noFill/>
                      <a:prstDash val="solid"/>
                    </a:lnBlToTr>
                    <a:solidFill>
                      <a:srgbClr val="3D6B20"/>
                    </a:solidFill>
                  </a:tcPr>
                </a:tc>
                <a:extLst>
                  <a:ext uri="{0D108BD9-81ED-4DB2-BD59-A6C34878D82A}">
                    <a16:rowId xmlns:a16="http://schemas.microsoft.com/office/drawing/2014/main" val="10000"/>
                  </a:ext>
                </a:extLst>
              </a:tr>
              <a:tr h="3961432">
                <a:tc>
                  <a:txBody>
                    <a:bodyPr/>
                    <a:lstStyle/>
                    <a:p>
                      <a:pPr marL="0" marR="0" lvl="0" indent="0" algn="l" rtl="0">
                        <a:lnSpc>
                          <a:spcPct val="100000"/>
                        </a:lnSpc>
                        <a:spcBef>
                          <a:spcPts val="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107950" marR="100965" lvl="0" indent="0" algn="l" rtl="0">
                        <a:lnSpc>
                          <a:spcPct val="121904"/>
                        </a:lnSpc>
                        <a:spcBef>
                          <a:spcPts val="0"/>
                        </a:spcBef>
                        <a:spcAft>
                          <a:spcPts val="0"/>
                        </a:spcAft>
                        <a:buClr>
                          <a:srgbClr val="000000"/>
                        </a:buClr>
                        <a:buSzPts val="1050"/>
                        <a:buFont typeface="Arial"/>
                        <a:buNone/>
                      </a:pPr>
                      <a:r>
                        <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DERRUMBE: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Término común para referirse a diversos tipos de  movimientos en masa, particularmente caídas y deslizamientos.</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1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107950" marR="99695" lvl="0" indent="0" algn="just" rtl="0">
                        <a:lnSpc>
                          <a:spcPct val="99200"/>
                        </a:lnSpc>
                        <a:spcBef>
                          <a:spcPts val="0"/>
                        </a:spcBef>
                        <a:spcAft>
                          <a:spcPts val="0"/>
                        </a:spcAft>
                        <a:buClr>
                          <a:srgbClr val="000000"/>
                        </a:buClr>
                        <a:buSzPts val="1050"/>
                        <a:buFont typeface="Arial"/>
                        <a:buNone/>
                      </a:pPr>
                      <a:r>
                        <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DESLIZAMIENTO: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Movimiento ladera abajo de una masa de suelo o  roca cuyo desplazamiento ocurre predominantemente a lo largo de  una superficie de falla, o de zonas relativamente delgadas con gran  deformación cortante.</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55"/>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107950" marR="0" lvl="0" indent="0" algn="just" rtl="0">
                        <a:lnSpc>
                          <a:spcPct val="100000"/>
                        </a:lnSpc>
                        <a:spcBef>
                          <a:spcPts val="0"/>
                        </a:spcBef>
                        <a:spcAft>
                          <a:spcPts val="0"/>
                        </a:spcAft>
                        <a:buClr>
                          <a:srgbClr val="000000"/>
                        </a:buClr>
                        <a:buSzPts val="1050"/>
                        <a:buFont typeface="Arial"/>
                        <a:buNone/>
                      </a:pPr>
                      <a:r>
                        <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TIPOS DE DESLIZAMIENTOS:</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45"/>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107950" marR="99695" lvl="0" indent="0" algn="just" rtl="0">
                        <a:lnSpc>
                          <a:spcPct val="99100"/>
                        </a:lnSpc>
                        <a:spcBef>
                          <a:spcPts val="0"/>
                        </a:spcBef>
                        <a:spcAft>
                          <a:spcPts val="0"/>
                        </a:spcAft>
                        <a:buClr>
                          <a:srgbClr val="000000"/>
                        </a:buClr>
                        <a:buSzPts val="1050"/>
                        <a:buFont typeface="Arial"/>
                        <a:buNone/>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Deslizamientos: Incluye movimientos tipo deslizamiento rotacional o  deslizamiento traslacional en suelo o roca. En este grupo se pueden  incluir los procesos en laderas tipo flujo que hacen parte de la zona  de alimentación de flujos de detritos o flujos de lodo.</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55"/>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107950" marR="99695" lvl="0" indent="0" algn="l" rtl="0">
                        <a:lnSpc>
                          <a:spcPct val="121904"/>
                        </a:lnSpc>
                        <a:spcBef>
                          <a:spcPts val="0"/>
                        </a:spcBef>
                        <a:spcAft>
                          <a:spcPts val="0"/>
                        </a:spcAft>
                        <a:buClr>
                          <a:srgbClr val="000000"/>
                        </a:buClr>
                        <a:buSzPts val="1050"/>
                        <a:buFont typeface="Arial"/>
                        <a:buNone/>
                      </a:pPr>
                      <a:r>
                        <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Caídas: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Incluye movimientos tipo caída en suelos o rocas. Se pueden  incluir también en este tipo los movimientos tipo volcamiento.</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107950" marR="0" lvl="0" indent="0" algn="l" rtl="0">
                        <a:lnSpc>
                          <a:spcPct val="124285"/>
                        </a:lnSpc>
                        <a:spcBef>
                          <a:spcPts val="0"/>
                        </a:spcBef>
                        <a:spcAft>
                          <a:spcPts val="0"/>
                        </a:spcAft>
                        <a:buClr>
                          <a:srgbClr val="000000"/>
                        </a:buClr>
                        <a:buSzPts val="1050"/>
                        <a:buFont typeface="Arial"/>
                        <a:buNone/>
                      </a:pPr>
                      <a:r>
                        <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Flujos: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En este tipo se incluyen los procesos tipo flujo de detritos,</a:t>
                      </a:r>
                      <a:endParaRPr sz="1100" u="none" strike="noStrike" cap="none" dirty="0">
                        <a:latin typeface="Verdana" panose="020B0604030504040204" pitchFamily="34" charset="0"/>
                        <a:ea typeface="Verdana" panose="020B0604030504040204" pitchFamily="34" charset="0"/>
                      </a:endParaRPr>
                    </a:p>
                    <a:p>
                      <a:pPr marL="107950" marR="0" lvl="0" indent="0" algn="l" rtl="0">
                        <a:lnSpc>
                          <a:spcPct val="124285"/>
                        </a:lnSpc>
                        <a:spcBef>
                          <a:spcPts val="0"/>
                        </a:spcBef>
                        <a:spcAft>
                          <a:spcPts val="0"/>
                        </a:spcAft>
                        <a:buClr>
                          <a:srgbClr val="000000"/>
                        </a:buClr>
                        <a:buSzPts val="1050"/>
                        <a:buFont typeface="Arial"/>
                        <a:buNone/>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flujo de lodos o avenida torrencial (Ver numeral 1.2).</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5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107950" marR="99060" lvl="0" indent="0" algn="l" rtl="0">
                        <a:lnSpc>
                          <a:spcPct val="121904"/>
                        </a:lnSpc>
                        <a:spcBef>
                          <a:spcPts val="5"/>
                        </a:spcBef>
                        <a:spcAft>
                          <a:spcPts val="0"/>
                        </a:spcAft>
                        <a:buClr>
                          <a:srgbClr val="000000"/>
                        </a:buClr>
                        <a:buSzPts val="1050"/>
                        <a:buFont typeface="Arial"/>
                        <a:buNone/>
                      </a:pPr>
                      <a:r>
                        <a:rPr lang="es-ES" sz="900" b="1"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Reptación: </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Término utilizado para describir movimientos lentos Y  extremadamente lentos (</a:t>
                      </a:r>
                      <a:r>
                        <a:rPr lang="es-ES" sz="900" b="0" i="0" u="none" strike="noStrike" cap="none" dirty="0" err="1">
                          <a:solidFill>
                            <a:schemeClr val="dk1"/>
                          </a:solidFill>
                          <a:latin typeface="Verdana" panose="020B0604030504040204" pitchFamily="34" charset="0"/>
                          <a:ea typeface="Verdana" panose="020B0604030504040204" pitchFamily="34" charset="0"/>
                          <a:cs typeface="Arial Narrow"/>
                          <a:sym typeface="Arial Narrow"/>
                        </a:rPr>
                        <a:t>Hungr</a:t>
                      </a: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 et al., 2014).</a:t>
                      </a:r>
                      <a:endParaRPr sz="1100" u="none" strike="noStrike" cap="none" dirty="0">
                        <a:latin typeface="Verdana" panose="020B0604030504040204" pitchFamily="34" charset="0"/>
                        <a:ea typeface="Verdana" panose="020B0604030504040204" pitchFamily="34" charset="0"/>
                      </a:endParaRPr>
                    </a:p>
                  </a:txBody>
                  <a:tcPr marL="0" marR="0" marT="190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noFill/>
                      <a:prstDash val="solid"/>
                      <a:round/>
                      <a:headEnd type="none" w="sm" len="sm"/>
                      <a:tailEnd type="none" w="sm" len="sm"/>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280670" marR="0" lvl="0" indent="-172720" algn="l" rtl="0">
                        <a:lnSpc>
                          <a:spcPct val="100000"/>
                        </a:lnSpc>
                        <a:spcBef>
                          <a:spcPts val="0"/>
                        </a:spcBef>
                        <a:spcAft>
                          <a:spcPts val="0"/>
                        </a:spcAft>
                        <a:buClr>
                          <a:schemeClr val="dk1"/>
                        </a:buClr>
                        <a:buSzPts val="1050"/>
                        <a:buFont typeface="Arial Narrow"/>
                        <a:buChar cha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Construya o habite en zonas seguras.</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280670" marR="0" lvl="0" indent="-172720" algn="l" rtl="0">
                        <a:lnSpc>
                          <a:spcPct val="100000"/>
                        </a:lnSpc>
                        <a:spcBef>
                          <a:spcPts val="0"/>
                        </a:spcBef>
                        <a:spcAft>
                          <a:spcPts val="0"/>
                        </a:spcAft>
                        <a:buClr>
                          <a:schemeClr val="dk1"/>
                        </a:buClr>
                        <a:buSzPts val="1050"/>
                        <a:buFont typeface="Arial Narrow"/>
                        <a:buChar cha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Proteja los bosques.</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280670" marR="0" lvl="0" indent="-172720" algn="l" rtl="0">
                        <a:lnSpc>
                          <a:spcPct val="100000"/>
                        </a:lnSpc>
                        <a:spcBef>
                          <a:spcPts val="0"/>
                        </a:spcBef>
                        <a:spcAft>
                          <a:spcPts val="0"/>
                        </a:spcAft>
                        <a:buClr>
                          <a:schemeClr val="dk1"/>
                        </a:buClr>
                        <a:buSzPts val="1050"/>
                        <a:buFont typeface="Arial Narrow"/>
                        <a:buChar cha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Evite la tala de árboles y la quema de estos.</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5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280670" marR="545465" lvl="0" indent="-172720" algn="l" rtl="0">
                        <a:lnSpc>
                          <a:spcPct val="121904"/>
                        </a:lnSpc>
                        <a:spcBef>
                          <a:spcPts val="0"/>
                        </a:spcBef>
                        <a:spcAft>
                          <a:spcPts val="0"/>
                        </a:spcAft>
                        <a:buClr>
                          <a:schemeClr val="dk1"/>
                        </a:buClr>
                        <a:buSzPts val="1050"/>
                        <a:buFont typeface="Arial Narrow"/>
                        <a:buChar cha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Identifique las áreas con amenazas de deslizamientos o  derrumbes.</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25"/>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280670" marR="0" lvl="0" indent="-172720" algn="l" rtl="0">
                        <a:lnSpc>
                          <a:spcPct val="100000"/>
                        </a:lnSpc>
                        <a:spcBef>
                          <a:spcPts val="0"/>
                        </a:spcBef>
                        <a:spcAft>
                          <a:spcPts val="0"/>
                        </a:spcAft>
                        <a:buClr>
                          <a:schemeClr val="dk1"/>
                        </a:buClr>
                        <a:buSzPts val="1050"/>
                        <a:buFont typeface="Arial Narrow"/>
                        <a:buChar cha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Realice un plan de emergencia familiar.</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280670" marR="0" lvl="0" indent="-172720" algn="l" rtl="0">
                        <a:lnSpc>
                          <a:spcPct val="100000"/>
                        </a:lnSpc>
                        <a:spcBef>
                          <a:spcPts val="0"/>
                        </a:spcBef>
                        <a:spcAft>
                          <a:spcPts val="0"/>
                        </a:spcAft>
                        <a:buClr>
                          <a:schemeClr val="dk1"/>
                        </a:buClr>
                        <a:buSzPts val="1050"/>
                        <a:buFont typeface="Arial Narrow"/>
                        <a:buChar cha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Estudie rutas alternativas para su evacuación.</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5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280670" marR="230504" lvl="0" indent="-172720" algn="l" rtl="0">
                        <a:lnSpc>
                          <a:spcPct val="98600"/>
                        </a:lnSpc>
                        <a:spcBef>
                          <a:spcPts val="0"/>
                        </a:spcBef>
                        <a:spcAft>
                          <a:spcPts val="0"/>
                        </a:spcAft>
                        <a:buClr>
                          <a:schemeClr val="dk1"/>
                        </a:buClr>
                        <a:buSzPts val="1050"/>
                        <a:buFont typeface="Arial Narrow"/>
                        <a:buChar cha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No permita que el agua se filtre en el interior de las montañas:  abra zanjas, alcantarillas y cuencas firmes que permita el  desagüe de agua adecuado.</a:t>
                      </a:r>
                      <a:endParaRPr sz="1100" u="none" strike="noStrike" cap="none" dirty="0">
                        <a:latin typeface="Verdana" panose="020B0604030504040204" pitchFamily="34" charset="0"/>
                        <a:ea typeface="Verdana" panose="020B0604030504040204" pitchFamily="34" charset="0"/>
                      </a:endParaRPr>
                    </a:p>
                    <a:p>
                      <a:pPr marL="0" marR="0" lvl="0" indent="0" algn="l" rtl="0">
                        <a:lnSpc>
                          <a:spcPct val="100000"/>
                        </a:lnSpc>
                        <a:spcBef>
                          <a:spcPts val="50"/>
                        </a:spcBef>
                        <a:spcAft>
                          <a:spcPts val="0"/>
                        </a:spcAft>
                        <a:buClr>
                          <a:srgbClr val="000000"/>
                        </a:buClr>
                        <a:buSzPts val="1050"/>
                        <a:buFont typeface="Arial"/>
                        <a:buNone/>
                      </a:pPr>
                      <a:endParaRPr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280670" marR="104775" lvl="0" indent="-172720" algn="l" rtl="0">
                        <a:lnSpc>
                          <a:spcPct val="98700"/>
                        </a:lnSpc>
                        <a:spcBef>
                          <a:spcPts val="0"/>
                        </a:spcBef>
                        <a:spcAft>
                          <a:spcPts val="0"/>
                        </a:spcAft>
                        <a:buClr>
                          <a:schemeClr val="dk1"/>
                        </a:buClr>
                        <a:buSzPts val="1050"/>
                        <a:buFont typeface="Arial Narrow"/>
                        <a:buChar char="•"/>
                      </a:pPr>
                      <a:r>
                        <a:rPr lang="es-ES" sz="900" b="0" i="0" u="none" strike="noStrike" cap="none" dirty="0">
                          <a:solidFill>
                            <a:schemeClr val="dk1"/>
                          </a:solidFill>
                          <a:latin typeface="Verdana" panose="020B0604030504040204" pitchFamily="34" charset="0"/>
                          <a:ea typeface="Verdana" panose="020B0604030504040204" pitchFamily="34" charset="0"/>
                          <a:cs typeface="Arial Narrow"/>
                          <a:sym typeface="Arial Narrow"/>
                        </a:rPr>
                        <a:t>Evite la acumulación de basura o desechos en suelos ya que  esta no permite que el agua filtre por donde debe hacerlo, lo que  hace que el terreno se desestabilice.</a:t>
                      </a:r>
                      <a:endParaRPr sz="1100" u="none" strike="noStrike" cap="none" dirty="0">
                        <a:latin typeface="Verdana" panose="020B0604030504040204" pitchFamily="34" charset="0"/>
                        <a:ea typeface="Verdana" panose="020B0604030504040204" pitchFamily="34" charset="0"/>
                      </a:endParaRPr>
                    </a:p>
                  </a:txBody>
                  <a:tcPr marL="0" marR="0" marT="133350" marB="0">
                    <a:lnL w="12700" cap="flat" cmpd="sng" algn="ctr">
                      <a:solidFill>
                        <a:schemeClr val="accent6">
                          <a:lumMod val="50000"/>
                        </a:schemeClr>
                      </a:solidFill>
                      <a:prstDash val="solid"/>
                      <a:round/>
                      <a:headEnd type="none" w="med" len="med"/>
                      <a:tailEnd type="none" w="med" len="med"/>
                    </a:lnL>
                    <a:lnR w="12700" cap="flat" cmpd="sng" algn="ctr">
                      <a:solidFill>
                        <a:schemeClr val="accent6">
                          <a:lumMod val="50000"/>
                        </a:schemeClr>
                      </a:solidFill>
                      <a:prstDash val="solid"/>
                      <a:round/>
                      <a:headEnd type="none" w="med" len="med"/>
                      <a:tailEnd type="none" w="med" len="med"/>
                    </a:lnR>
                    <a:lnT w="12700" cap="flat" cmpd="sng">
                      <a:noFill/>
                      <a:prstDash val="solid"/>
                      <a:round/>
                      <a:headEnd type="none" w="sm" len="sm"/>
                      <a:tailEnd type="none" w="sm" len="sm"/>
                    </a:lnT>
                    <a:lnB w="12700" cap="flat" cmpd="sng" algn="ctr">
                      <a:solidFill>
                        <a:schemeClr val="accent6">
                          <a:lumMod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4" name="Google Shape;210;p16"/>
          <p:cNvPicPr preferRelativeResize="0"/>
          <p:nvPr/>
        </p:nvPicPr>
        <p:blipFill rotWithShape="1">
          <a:blip r:embed="rId2">
            <a:alphaModFix/>
          </a:blip>
          <a:srcRect/>
          <a:stretch/>
        </p:blipFill>
        <p:spPr>
          <a:xfrm>
            <a:off x="691845" y="1468120"/>
            <a:ext cx="2848355" cy="4823460"/>
          </a:xfrm>
          <a:prstGeom prst="rect">
            <a:avLst/>
          </a:prstGeom>
          <a:noFill/>
          <a:ln>
            <a:noFill/>
          </a:ln>
        </p:spPr>
      </p:pic>
    </p:spTree>
    <p:extLst>
      <p:ext uri="{BB962C8B-B14F-4D97-AF65-F5344CB8AC3E}">
        <p14:creationId xmlns:p14="http://schemas.microsoft.com/office/powerpoint/2010/main" val="3362314858"/>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Google Shape;375;p2"/>
          <p:cNvSpPr txBox="1"/>
          <p:nvPr/>
        </p:nvSpPr>
        <p:spPr>
          <a:xfrm>
            <a:off x="2955885" y="1177875"/>
            <a:ext cx="1948500" cy="46170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58441F"/>
              </a:buClr>
              <a:buSzPts val="2400"/>
              <a:buFont typeface="Arial"/>
              <a:buNone/>
              <a:tabLst/>
              <a:defRPr/>
            </a:pPr>
            <a:r>
              <a:rPr kumimoji="0" lang="es-MX" sz="24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Arial Black"/>
                <a:sym typeface="Arial Black"/>
              </a:rPr>
              <a:t>RESUMEN</a:t>
            </a:r>
            <a:endParaRPr kumimoji="0" sz="14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Arial Black"/>
              <a:sym typeface="Arial Black"/>
            </a:endParaRPr>
          </a:p>
        </p:txBody>
      </p:sp>
      <p:sp>
        <p:nvSpPr>
          <p:cNvPr id="9" name="Rectángulo redondeado 8"/>
          <p:cNvSpPr/>
          <p:nvPr/>
        </p:nvSpPr>
        <p:spPr>
          <a:xfrm>
            <a:off x="7842142" y="1084183"/>
            <a:ext cx="3828082" cy="5440605"/>
          </a:xfrm>
          <a:prstGeom prst="roundRect">
            <a:avLst>
              <a:gd name="adj" fmla="val 6141"/>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CuadroTexto 9"/>
          <p:cNvSpPr txBox="1"/>
          <p:nvPr/>
        </p:nvSpPr>
        <p:spPr>
          <a:xfrm>
            <a:off x="8090116" y="1177875"/>
            <a:ext cx="3328298"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100" b="1" i="0" u="none" strike="noStrike" kern="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Arial Black"/>
                <a:sym typeface="Arial Black"/>
              </a:rPr>
              <a:t>Mapa de Pronóstico de la Amenaza por </a:t>
            </a:r>
            <a:r>
              <a:rPr kumimoji="0" lang="es-MX" sz="1100" b="1" i="0" u="none" strike="noStrike" kern="0" cap="none" spc="0" normalizeH="0" baseline="0" noProof="0" dirty="0">
                <a:ln>
                  <a:noFill/>
                </a:ln>
                <a:solidFill>
                  <a:srgbClr val="C00000"/>
                </a:solidFill>
                <a:effectLst/>
                <a:uLnTx/>
                <a:uFillTx/>
                <a:latin typeface="Arial Black"/>
                <a:ea typeface="Arial Black"/>
                <a:cs typeface="Arial Black"/>
                <a:sym typeface="Arial Black"/>
              </a:rPr>
              <a:t>Incendios de la Cobertura Vegetal</a:t>
            </a:r>
          </a:p>
        </p:txBody>
      </p:sp>
      <p:pic>
        <p:nvPicPr>
          <p:cNvPr id="2" name="Google Shape;119;p16">
            <a:extLst>
              <a:ext uri="{FF2B5EF4-FFF2-40B4-BE49-F238E27FC236}">
                <a16:creationId xmlns:a16="http://schemas.microsoft.com/office/drawing/2014/main" id="{FF7FF218-3FAF-1EE4-3C23-7F8E4CDAB401}"/>
              </a:ext>
            </a:extLst>
          </p:cNvPr>
          <p:cNvPicPr preferRelativeResize="0"/>
          <p:nvPr/>
        </p:nvPicPr>
        <p:blipFill>
          <a:blip r:embed="rId2" r:link="rId3">
            <a:extLst>
              <a:ext uri="{28A0092B-C50C-407E-A947-70E740481C1C}">
                <a14:useLocalDpi xmlns:a14="http://schemas.microsoft.com/office/drawing/2010/main" val="0"/>
              </a:ext>
            </a:extLst>
          </a:blip>
          <a:srcRect/>
          <a:stretch>
            <a:fillRect/>
          </a:stretch>
        </p:blipFill>
        <p:spPr>
          <a:xfrm>
            <a:off x="8130869" y="1608762"/>
            <a:ext cx="3269245" cy="4623196"/>
          </a:xfrm>
          <a:prstGeom prst="rect">
            <a:avLst/>
          </a:prstGeom>
          <a:noFill/>
          <a:ln>
            <a:noFill/>
          </a:ln>
        </p:spPr>
      </p:pic>
      <p:sp>
        <p:nvSpPr>
          <p:cNvPr id="3" name="Google Shape;374;p2">
            <a:extLst>
              <a:ext uri="{FF2B5EF4-FFF2-40B4-BE49-F238E27FC236}">
                <a16:creationId xmlns:a16="http://schemas.microsoft.com/office/drawing/2014/main" id="{E33A7EFE-AC62-3BA5-BE6F-D8E98100CD9D}"/>
              </a:ext>
            </a:extLst>
          </p:cNvPr>
          <p:cNvSpPr txBox="1"/>
          <p:nvPr/>
        </p:nvSpPr>
        <p:spPr>
          <a:xfrm>
            <a:off x="521776" y="2204066"/>
            <a:ext cx="6816719" cy="2800726"/>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0" i="0" u="none" strike="noStrike" kern="120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Arial Narrow"/>
                <a:sym typeface="Arial Narrow"/>
              </a:rPr>
              <a:t>Debido a la precipitación y temperatura máxima que se han dado en los últimos días, se presentan condiciones de:</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MX" sz="1600" b="0" i="0" u="none" strike="noStrike" kern="1200" cap="none" spc="0" normalizeH="0" baseline="0" noProof="0" dirty="0">
              <a:ln>
                <a:noFill/>
              </a:ln>
              <a:solidFill>
                <a:prstClr val="black">
                  <a:lumMod val="50000"/>
                  <a:lumOff val="50000"/>
                </a:prstClr>
              </a:solidFill>
              <a:effectLst/>
              <a:uLnTx/>
              <a:uFillTx/>
              <a:latin typeface="Verdana" panose="020B0604030504040204" pitchFamily="34" charset="0"/>
              <a:ea typeface="Verdana" panose="020B0604030504040204" pitchFamily="34" charset="0"/>
              <a:cs typeface="Arial Narrow"/>
              <a:sym typeface="Arial Narrow"/>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erdana"/>
                <a:ea typeface="Verdana"/>
                <a:cs typeface="+mn-cs"/>
                <a:sym typeface="Verdana"/>
              </a:rPr>
              <a:t>Alerta Alta:</a:t>
            </a:r>
            <a:r>
              <a:rPr kumimoji="0" lang="es-MX" sz="16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erdana"/>
                <a:ea typeface="Verdana"/>
                <a:cs typeface="+mn-cs"/>
                <a:sym typeface="Verdana"/>
              </a:rPr>
              <a:t> </a:t>
            </a:r>
            <a:r>
              <a:rPr kumimoji="0" lang="es-ES" sz="1600" b="0" i="0" u="none" strike="noStrike" kern="1200" cap="none" spc="0" normalizeH="0" baseline="0" noProof="0" dirty="0">
                <a:ln>
                  <a:noFill/>
                </a:ln>
                <a:solidFill>
                  <a:srgbClr val="7F7F7F"/>
                </a:solidFill>
                <a:effectLst/>
                <a:uLnTx/>
                <a:uFillTx/>
                <a:latin typeface="Verdana"/>
                <a:ea typeface="Verdana"/>
                <a:cs typeface="Verdana"/>
                <a:sym typeface="Verdana"/>
              </a:rPr>
              <a:t>En algunos municipios del departamento de La Guajira.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MX" sz="1600" b="1" i="0" u="none" strike="noStrike" kern="1200" cap="none" spc="0" normalizeH="0" baseline="0" noProof="0" dirty="0">
              <a:ln>
                <a:noFill/>
              </a:ln>
              <a:solidFill>
                <a:srgbClr val="ED7D31"/>
              </a:solidFill>
              <a:effectLst>
                <a:outerShdw blurRad="38100" dist="38100" dir="2700000" algn="tl">
                  <a:srgbClr val="000000">
                    <a:alpha val="43137"/>
                  </a:srgbClr>
                </a:outerShdw>
              </a:effectLst>
              <a:uLnTx/>
              <a:uFillTx/>
              <a:latin typeface="Verdana"/>
              <a:ea typeface="Verdana"/>
              <a:cs typeface="+mn-cs"/>
              <a:sym typeface="Verdana"/>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srgbClr val="ED7D31"/>
                </a:solidFill>
                <a:effectLst>
                  <a:outerShdw blurRad="38100" dist="38100" dir="2700000" algn="tl">
                    <a:srgbClr val="000000">
                      <a:alpha val="43137"/>
                    </a:srgbClr>
                  </a:outerShdw>
                </a:effectLst>
                <a:uLnTx/>
                <a:uFillTx/>
                <a:latin typeface="Verdana"/>
                <a:ea typeface="Verdana"/>
                <a:cs typeface="+mn-cs"/>
                <a:sym typeface="Verdana"/>
              </a:rPr>
              <a:t>Alerta Moderada: </a:t>
            </a:r>
            <a:r>
              <a:rPr kumimoji="0" lang="es-ES" sz="1600" b="0" i="0" u="none" strike="noStrike" kern="1200" cap="none" spc="0" normalizeH="0" baseline="0" noProof="0" dirty="0">
                <a:ln>
                  <a:noFill/>
                </a:ln>
                <a:solidFill>
                  <a:srgbClr val="7F7F7F"/>
                </a:solidFill>
                <a:effectLst/>
                <a:uLnTx/>
                <a:uFillTx/>
                <a:latin typeface="Verdana"/>
                <a:ea typeface="Verdana"/>
                <a:cs typeface="Verdana"/>
                <a:sym typeface="Verdana"/>
              </a:rPr>
              <a:t>En algunos municipios de los departamentos de Huila, Cundinamarca, Nariño, Tolima y Valle del Cauca.</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s-ES" sz="1600" b="1" i="0" u="none" strike="noStrike" kern="1200" cap="none" spc="0" normalizeH="0" baseline="0" noProof="0" dirty="0">
              <a:ln>
                <a:noFill/>
              </a:ln>
              <a:solidFill>
                <a:srgbClr val="7F7F7F"/>
              </a:solidFill>
              <a:effectLst>
                <a:outerShdw blurRad="38100" dist="38100" dir="2700000" algn="tl">
                  <a:srgbClr val="000000">
                    <a:alpha val="43137"/>
                  </a:srgbClr>
                </a:outerShdw>
              </a:effectLst>
              <a:uLnTx/>
              <a:uFillTx/>
              <a:latin typeface="Verdana"/>
              <a:ea typeface="Verdana"/>
              <a:cs typeface="+mn-cs"/>
              <a:sym typeface="Verdana"/>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srgbClr val="FFFF00"/>
                </a:solidFill>
                <a:effectLst>
                  <a:outerShdw blurRad="38100" dist="38100" dir="2700000" algn="tl">
                    <a:srgbClr val="000000">
                      <a:alpha val="43137"/>
                    </a:srgbClr>
                  </a:outerShdw>
                </a:effectLst>
                <a:uLnTx/>
                <a:uFillTx/>
                <a:latin typeface="Verdana"/>
                <a:ea typeface="Verdana"/>
                <a:cs typeface="+mn-cs"/>
                <a:sym typeface="Verdana"/>
              </a:rPr>
              <a:t>Alerta Baja: </a:t>
            </a:r>
            <a:r>
              <a:rPr kumimoji="0" lang="es-ES" sz="1600" b="0" i="0" u="none" strike="noStrike" kern="1200" cap="none" spc="0" normalizeH="0" baseline="0" noProof="0" dirty="0">
                <a:ln>
                  <a:noFill/>
                </a:ln>
                <a:solidFill>
                  <a:srgbClr val="7F7F7F"/>
                </a:solidFill>
                <a:effectLst/>
                <a:uLnTx/>
                <a:uFillTx/>
                <a:latin typeface="Verdana"/>
                <a:ea typeface="Verdana"/>
                <a:cs typeface="Verdana"/>
                <a:sym typeface="Verdana"/>
              </a:rPr>
              <a:t>En algunos departamentos de las regiones Caribe, Pacífico y Andina.</a:t>
            </a:r>
          </a:p>
        </p:txBody>
      </p:sp>
      <p:sp>
        <p:nvSpPr>
          <p:cNvPr id="5" name="CuadroTexto 4">
            <a:extLst>
              <a:ext uri="{FF2B5EF4-FFF2-40B4-BE49-F238E27FC236}">
                <a16:creationId xmlns:a16="http://schemas.microsoft.com/office/drawing/2014/main" id="{6CA067BD-C173-26A9-2BF9-1D114DD0338E}"/>
              </a:ext>
            </a:extLst>
          </p:cNvPr>
          <p:cNvSpPr txBox="1"/>
          <p:nvPr/>
        </p:nvSpPr>
        <p:spPr>
          <a:xfrm>
            <a:off x="12656695" y="3158154"/>
            <a:ext cx="6096000" cy="646331"/>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erdana"/>
                <a:ea typeface="Verdana"/>
                <a:cs typeface="+mn-cs"/>
                <a:sym typeface="Verdana"/>
              </a:rPr>
              <a:t>Alerta Alta:</a:t>
            </a:r>
            <a:r>
              <a:rPr kumimoji="0" lang="es-MX" sz="1800" b="0" i="0" u="none" strike="noStrike" kern="1200" cap="none" spc="0" normalizeH="0" baseline="0" noProof="0" dirty="0">
                <a:ln>
                  <a:noFill/>
                </a:ln>
                <a:solidFill>
                  <a:srgbClr val="FF0000"/>
                </a:solidFill>
                <a:effectLst>
                  <a:outerShdw blurRad="38100" dist="38100" dir="2700000" algn="tl">
                    <a:srgbClr val="000000">
                      <a:alpha val="43137"/>
                    </a:srgbClr>
                  </a:outerShdw>
                </a:effectLst>
                <a:uLnTx/>
                <a:uFillTx/>
                <a:latin typeface="Verdana"/>
                <a:ea typeface="Verdana"/>
                <a:cs typeface="+mn-cs"/>
                <a:sym typeface="Verdana"/>
              </a:rPr>
              <a:t> </a:t>
            </a:r>
            <a:r>
              <a:rPr kumimoji="0" lang="es-ES" sz="1800" b="0" i="0" u="none" strike="noStrike" kern="1200" cap="none" spc="0" normalizeH="0" baseline="0" noProof="0" dirty="0">
                <a:ln>
                  <a:noFill/>
                </a:ln>
                <a:solidFill>
                  <a:srgbClr val="7F7F7F"/>
                </a:solidFill>
                <a:effectLst/>
                <a:uLnTx/>
                <a:uFillTx/>
                <a:latin typeface="Verdana"/>
                <a:ea typeface="Verdana"/>
                <a:cs typeface="Verdana"/>
                <a:sym typeface="Verdana"/>
              </a:rPr>
              <a:t>En algunos municipios del departamento de La Guajira.</a:t>
            </a:r>
          </a:p>
        </p:txBody>
      </p:sp>
    </p:spTree>
    <p:extLst>
      <p:ext uri="{BB962C8B-B14F-4D97-AF65-F5344CB8AC3E}">
        <p14:creationId xmlns:p14="http://schemas.microsoft.com/office/powerpoint/2010/main" val="10815840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7;p16">
            <a:extLst>
              <a:ext uri="{FF2B5EF4-FFF2-40B4-BE49-F238E27FC236}">
                <a16:creationId xmlns:a16="http://schemas.microsoft.com/office/drawing/2014/main" id="{DB5DB074-381E-9E66-D342-31EB27C056DF}"/>
              </a:ext>
            </a:extLst>
          </p:cNvPr>
          <p:cNvSpPr/>
          <p:nvPr/>
        </p:nvSpPr>
        <p:spPr>
          <a:xfrm>
            <a:off x="996120" y="918041"/>
            <a:ext cx="10199759" cy="5174850"/>
          </a:xfrm>
          <a:prstGeom prst="roundRect">
            <a:avLst>
              <a:gd name="adj" fmla="val 6141"/>
            </a:avLst>
          </a:prstGeom>
          <a:solidFill>
            <a:srgbClr val="F2F2F2"/>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1200" cap="none" spc="0" normalizeH="0" baseline="0" noProof="0">
              <a:ln>
                <a:noFill/>
              </a:ln>
              <a:solidFill>
                <a:prstClr val="white"/>
              </a:solidFill>
              <a:effectLst/>
              <a:uLnTx/>
              <a:uFillTx/>
              <a:latin typeface="Arial"/>
              <a:ea typeface="Arial"/>
              <a:cs typeface="Arial"/>
              <a:sym typeface="Arial"/>
            </a:endParaRPr>
          </a:p>
        </p:txBody>
      </p:sp>
      <p:sp>
        <p:nvSpPr>
          <p:cNvPr id="3" name="Google Shape;118;p16">
            <a:extLst>
              <a:ext uri="{FF2B5EF4-FFF2-40B4-BE49-F238E27FC236}">
                <a16:creationId xmlns:a16="http://schemas.microsoft.com/office/drawing/2014/main" id="{7A63C6DF-72DC-4DD7-5338-DB313DD35171}"/>
              </a:ext>
            </a:extLst>
          </p:cNvPr>
          <p:cNvSpPr txBox="1"/>
          <p:nvPr/>
        </p:nvSpPr>
        <p:spPr>
          <a:xfrm>
            <a:off x="1142570" y="910691"/>
            <a:ext cx="9906855" cy="523180"/>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1100"/>
              <a:buFont typeface="Arial"/>
              <a:buNone/>
              <a:tabLst/>
              <a:defRPr/>
            </a:pPr>
            <a:r>
              <a:rPr kumimoji="0" lang="es-MX" sz="14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Verdana"/>
                <a:sym typeface="Verdana"/>
              </a:rPr>
              <a:t>Gráfica de seguimiento de alertas por pronóstico de la amenaza de </a:t>
            </a:r>
            <a:r>
              <a:rPr kumimoji="0" lang="es-MX" sz="14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Arial Black"/>
                <a:sym typeface="Arial Black"/>
              </a:rPr>
              <a:t>incendios de la cobertura vegetal para Colombia durante los últimos 30 días</a:t>
            </a:r>
            <a:endParaRPr kumimoji="0" sz="14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Arial Black"/>
              <a:sym typeface="Arial Black"/>
            </a:endParaRPr>
          </a:p>
        </p:txBody>
      </p:sp>
      <p:pic>
        <p:nvPicPr>
          <p:cNvPr id="10" name="Imagen 9">
            <a:extLst>
              <a:ext uri="{FF2B5EF4-FFF2-40B4-BE49-F238E27FC236}">
                <a16:creationId xmlns:a16="http://schemas.microsoft.com/office/drawing/2014/main" id="{120EF119-7C37-223C-7124-50684C9E07CF}"/>
              </a:ext>
            </a:extLst>
          </p:cNvPr>
          <p:cNvPicPr>
            <a:picLocks noChangeAspect="1"/>
          </p:cNvPicPr>
          <p:nvPr/>
        </p:nvPicPr>
        <p:blipFill>
          <a:blip r:embed="rId2" r:link="rId3">
            <a:extLst>
              <a:ext uri="{28A0092B-C50C-407E-A947-70E740481C1C}">
                <a14:useLocalDpi xmlns:a14="http://schemas.microsoft.com/office/drawing/2010/main" val="0"/>
              </a:ext>
            </a:extLst>
          </a:blip>
          <a:srcRect/>
          <a:stretch>
            <a:fillRect/>
          </a:stretch>
        </p:blipFill>
        <p:spPr>
          <a:xfrm>
            <a:off x="1487776" y="1507401"/>
            <a:ext cx="9368441" cy="4511959"/>
          </a:xfrm>
          <a:prstGeom prst="rect">
            <a:avLst/>
          </a:prstGeom>
        </p:spPr>
      </p:pic>
      <p:sp>
        <p:nvSpPr>
          <p:cNvPr id="11" name="CuadroTexto 10">
            <a:extLst>
              <a:ext uri="{FF2B5EF4-FFF2-40B4-BE49-F238E27FC236}">
                <a16:creationId xmlns:a16="http://schemas.microsoft.com/office/drawing/2014/main" id="{486A67DA-FA58-DE92-45E3-5ED4D7D4A4A5}"/>
              </a:ext>
            </a:extLst>
          </p:cNvPr>
          <p:cNvSpPr txBox="1"/>
          <p:nvPr/>
        </p:nvSpPr>
        <p:spPr>
          <a:xfrm>
            <a:off x="996119" y="6185142"/>
            <a:ext cx="10199759" cy="4924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dirty="0">
                <a:ln>
                  <a:noFill/>
                </a:ln>
                <a:solidFill>
                  <a:prstClr val="black"/>
                </a:solidFill>
                <a:effectLst/>
                <a:uLnTx/>
                <a:uFillTx/>
                <a:latin typeface="Calibri" panose="020F0502020204030204"/>
                <a:ea typeface="+mn-ea"/>
                <a:cs typeface="+mn-cs"/>
              </a:rPr>
              <a:t>El eje horizontal presenta la fecha de evaluación de las alertas, el eje vertical izquierdo el </a:t>
            </a:r>
            <a:r>
              <a:rPr kumimoji="0" lang="es-ES" sz="900" b="0" i="0" u="none" strike="noStrike" kern="1200" cap="none" spc="0" normalizeH="0" baseline="0" noProof="0">
                <a:ln>
                  <a:noFill/>
                </a:ln>
                <a:solidFill>
                  <a:prstClr val="black"/>
                </a:solidFill>
                <a:effectLst/>
                <a:uLnTx/>
                <a:uFillTx/>
                <a:latin typeface="Calibri" panose="020F0502020204030204"/>
                <a:ea typeface="+mn-ea"/>
                <a:cs typeface="+mn-cs"/>
              </a:rPr>
              <a:t>porcentaje de </a:t>
            </a:r>
            <a:r>
              <a:rPr kumimoji="0" lang="es-ES" sz="900" b="0" i="0" u="none" strike="noStrike" kern="1200" cap="none" spc="0" normalizeH="0" baseline="0" noProof="0" dirty="0">
                <a:ln>
                  <a:noFill/>
                </a:ln>
                <a:solidFill>
                  <a:prstClr val="black"/>
                </a:solidFill>
                <a:effectLst/>
                <a:uLnTx/>
                <a:uFillTx/>
                <a:latin typeface="Calibri" panose="020F0502020204030204"/>
                <a:ea typeface="+mn-ea"/>
                <a:cs typeface="+mn-cs"/>
              </a:rPr>
              <a:t>municipios* en alerta y el eje vertical derecho el número total de éstos; categorizando las alertas en una barra apilada según su nivel de amenaza: alta (rojo), moderada (naranja) y baja (amarillo).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800" b="0" i="1" u="none" strike="noStrike" kern="1200" cap="none" spc="0" normalizeH="0" baseline="0" noProof="0" dirty="0">
                <a:ln>
                  <a:noFill/>
                </a:ln>
                <a:solidFill>
                  <a:prstClr val="black"/>
                </a:solidFill>
                <a:effectLst/>
                <a:uLnTx/>
                <a:uFillTx/>
                <a:latin typeface="Calibri" panose="020F0502020204030204"/>
                <a:ea typeface="+mn-ea"/>
                <a:cs typeface="+mn-cs"/>
              </a:rPr>
              <a:t>* Municipios oficiales registrados por el DANE representado el 100% (1121 municipios) a la fecha.</a:t>
            </a:r>
          </a:p>
        </p:txBody>
      </p:sp>
    </p:spTree>
    <p:extLst>
      <p:ext uri="{BB962C8B-B14F-4D97-AF65-F5344CB8AC3E}">
        <p14:creationId xmlns:p14="http://schemas.microsoft.com/office/powerpoint/2010/main" val="30515918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oogle Shape;385;p3"/>
          <p:cNvPicPr preferRelativeResize="0"/>
          <p:nvPr/>
        </p:nvPicPr>
        <p:blipFill>
          <a:blip r:embed="rId3" r:link="rId4">
            <a:extLst>
              <a:ext uri="{28A0092B-C50C-407E-A947-70E740481C1C}">
                <a14:useLocalDpi xmlns:a14="http://schemas.microsoft.com/office/drawing/2010/main" val="0"/>
              </a:ext>
            </a:extLst>
          </a:blip>
          <a:srcRect/>
          <a:stretch>
            <a:fillRect/>
          </a:stretch>
        </p:blipFill>
        <p:spPr>
          <a:xfrm>
            <a:off x="4299034" y="1787240"/>
            <a:ext cx="2885063" cy="3140448"/>
          </a:xfrm>
          <a:prstGeom prst="rect">
            <a:avLst/>
          </a:prstGeom>
          <a:noFill/>
          <a:ln>
            <a:noFill/>
          </a:ln>
        </p:spPr>
      </p:pic>
      <p:sp>
        <p:nvSpPr>
          <p:cNvPr id="4" name="Marcador de texto 3"/>
          <p:cNvSpPr>
            <a:spLocks noGrp="1"/>
          </p:cNvSpPr>
          <p:nvPr>
            <p:ph type="body" sz="quarter" idx="4294967295"/>
          </p:nvPr>
        </p:nvSpPr>
        <p:spPr>
          <a:xfrm>
            <a:off x="886395" y="769938"/>
            <a:ext cx="4708525" cy="376237"/>
          </a:xfrm>
        </p:spPr>
        <p:txBody>
          <a:bodyPr>
            <a:normAutofit/>
          </a:bodyPr>
          <a:lstStyle/>
          <a:p>
            <a:pPr marL="0" indent="0">
              <a:buNone/>
            </a:pPr>
            <a:r>
              <a:rPr lang="es-CO" sz="1200" b="1" dirty="0">
                <a:solidFill>
                  <a:srgbClr val="C00000"/>
                </a:solidFill>
                <a:latin typeface="Verdana" panose="020B0604030504040204" pitchFamily="34" charset="0"/>
                <a:ea typeface="Verdana" panose="020B0604030504040204" pitchFamily="34" charset="0"/>
              </a:rPr>
              <a:t>Actualización: 4 </a:t>
            </a:r>
            <a:r>
              <a:rPr lang="es-ES" sz="1200" b="1" dirty="0">
                <a:solidFill>
                  <a:srgbClr val="C00000"/>
                </a:solidFill>
                <a:latin typeface="Verdana" panose="020B0604030504040204" pitchFamily="34" charset="0"/>
                <a:ea typeface="Verdana" panose="020B0604030504040204" pitchFamily="34" charset="0"/>
              </a:rPr>
              <a:t>de septiembre de 2025</a:t>
            </a:r>
            <a:r>
              <a:rPr lang="es-CO" sz="1200" b="1" dirty="0">
                <a:solidFill>
                  <a:srgbClr val="C00000"/>
                </a:solidFill>
                <a:latin typeface="Verdana" panose="020B0604030504040204" pitchFamily="34" charset="0"/>
                <a:ea typeface="Verdana" panose="020B0604030504040204" pitchFamily="34" charset="0"/>
              </a:rPr>
              <a:t> | 18:00 HLC</a:t>
            </a:r>
            <a:endParaRPr lang="es-MX" sz="1200" b="1" dirty="0">
              <a:solidFill>
                <a:srgbClr val="C00000"/>
              </a:solidFill>
              <a:latin typeface="Verdana" panose="020B0604030504040204" pitchFamily="34" charset="0"/>
              <a:ea typeface="Verdana" panose="020B0604030504040204" pitchFamily="34" charset="0"/>
            </a:endParaRPr>
          </a:p>
        </p:txBody>
      </p:sp>
      <p:pic>
        <p:nvPicPr>
          <p:cNvPr id="6" name="Google Shape;387;p3"/>
          <p:cNvPicPr preferRelativeResize="0"/>
          <p:nvPr/>
        </p:nvPicPr>
        <p:blipFill>
          <a:blip r:embed="rId5" r:link="rId6">
            <a:extLst>
              <a:ext uri="{28A0092B-C50C-407E-A947-70E740481C1C}">
                <a14:useLocalDpi xmlns:a14="http://schemas.microsoft.com/office/drawing/2010/main" val="0"/>
              </a:ext>
            </a:extLst>
          </a:blip>
          <a:srcRect/>
          <a:stretch>
            <a:fillRect/>
          </a:stretch>
        </p:blipFill>
        <p:spPr>
          <a:xfrm>
            <a:off x="590551" y="1146175"/>
            <a:ext cx="3834661" cy="5422776"/>
          </a:xfrm>
          <a:prstGeom prst="rect">
            <a:avLst/>
          </a:prstGeom>
          <a:noFill/>
          <a:ln>
            <a:noFill/>
          </a:ln>
        </p:spPr>
      </p:pic>
      <p:pic>
        <p:nvPicPr>
          <p:cNvPr id="10" name="Google Shape;390;p3">
            <a:extLst>
              <a:ext uri="{FF2B5EF4-FFF2-40B4-BE49-F238E27FC236}">
                <a16:creationId xmlns:a16="http://schemas.microsoft.com/office/drawing/2014/main" id="{A83E930C-E9CF-93E6-B058-20C3892991AF}"/>
              </a:ext>
            </a:extLst>
          </p:cNvPr>
          <p:cNvPicPr preferRelativeResize="0">
            <a:picLocks/>
          </p:cNvPicPr>
          <p:nvPr/>
        </p:nvPicPr>
        <p:blipFill>
          <a:blip r:embed="rId7" r:link="rId8">
            <a:extLst>
              <a:ext uri="{28A0092B-C50C-407E-A947-70E740481C1C}">
                <a14:useLocalDpi xmlns:a14="http://schemas.microsoft.com/office/drawing/2010/main" val="0"/>
              </a:ext>
            </a:extLst>
          </a:blip>
          <a:srcRect/>
          <a:stretch>
            <a:fillRect/>
          </a:stretch>
        </p:blipFill>
        <p:spPr>
          <a:xfrm>
            <a:off x="10361116" y="1701985"/>
            <a:ext cx="1759165" cy="1955615"/>
          </a:xfrm>
          <a:prstGeom prst="rect">
            <a:avLst/>
          </a:prstGeom>
          <a:noFill/>
          <a:ln>
            <a:noFill/>
          </a:ln>
        </p:spPr>
      </p:pic>
      <p:pic>
        <p:nvPicPr>
          <p:cNvPr id="11" name="Google Shape;388;p3">
            <a:extLst>
              <a:ext uri="{FF2B5EF4-FFF2-40B4-BE49-F238E27FC236}">
                <a16:creationId xmlns:a16="http://schemas.microsoft.com/office/drawing/2014/main" id="{27138F00-C85A-E9A8-4C91-5F034DFE3BD7}"/>
              </a:ext>
            </a:extLst>
          </p:cNvPr>
          <p:cNvPicPr preferRelativeResize="0">
            <a:picLocks/>
          </p:cNvPicPr>
          <p:nvPr/>
        </p:nvPicPr>
        <p:blipFill>
          <a:blip r:embed="rId9" r:link="rId10">
            <a:extLst>
              <a:ext uri="{28A0092B-C50C-407E-A947-70E740481C1C}">
                <a14:useLocalDpi xmlns:a14="http://schemas.microsoft.com/office/drawing/2010/main" val="0"/>
              </a:ext>
            </a:extLst>
          </a:blip>
          <a:srcRect/>
          <a:stretch>
            <a:fillRect/>
          </a:stretch>
        </p:blipFill>
        <p:spPr>
          <a:xfrm>
            <a:off x="8750194" y="1693020"/>
            <a:ext cx="1620000" cy="1552204"/>
          </a:xfrm>
          <a:prstGeom prst="rect">
            <a:avLst/>
          </a:prstGeom>
          <a:noFill/>
          <a:ln>
            <a:noFill/>
          </a:ln>
        </p:spPr>
      </p:pic>
      <p:pic>
        <p:nvPicPr>
          <p:cNvPr id="12" name="Google Shape;389;p3">
            <a:extLst>
              <a:ext uri="{FF2B5EF4-FFF2-40B4-BE49-F238E27FC236}">
                <a16:creationId xmlns:a16="http://schemas.microsoft.com/office/drawing/2014/main" id="{9AC16C74-B491-B410-712B-F991C6D3F452}"/>
              </a:ext>
            </a:extLst>
          </p:cNvPr>
          <p:cNvPicPr preferRelativeResize="0">
            <a:picLocks/>
          </p:cNvPicPr>
          <p:nvPr/>
        </p:nvPicPr>
        <p:blipFill>
          <a:blip r:embed="rId11" r:link="rId12">
            <a:extLst>
              <a:ext uri="{28A0092B-C50C-407E-A947-70E740481C1C}">
                <a14:useLocalDpi xmlns:a14="http://schemas.microsoft.com/office/drawing/2010/main" val="0"/>
              </a:ext>
            </a:extLst>
          </a:blip>
          <a:srcRect/>
          <a:stretch>
            <a:fillRect/>
          </a:stretch>
        </p:blipFill>
        <p:spPr>
          <a:xfrm>
            <a:off x="7139272" y="1701985"/>
            <a:ext cx="1620000" cy="736415"/>
          </a:xfrm>
          <a:prstGeom prst="rect">
            <a:avLst/>
          </a:prstGeom>
          <a:noFill/>
          <a:ln>
            <a:noFill/>
          </a:ln>
        </p:spPr>
      </p:pic>
    </p:spTree>
    <p:extLst>
      <p:ext uri="{BB962C8B-B14F-4D97-AF65-F5344CB8AC3E}">
        <p14:creationId xmlns:p14="http://schemas.microsoft.com/office/powerpoint/2010/main" val="319169431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Google Shape;397;p4">
            <a:extLst>
              <a:ext uri="{FF2B5EF4-FFF2-40B4-BE49-F238E27FC236}">
                <a16:creationId xmlns:a16="http://schemas.microsoft.com/office/drawing/2014/main" id="{CB80B46A-E2C3-59E2-D455-7C2CD2D7BE63}"/>
              </a:ext>
            </a:extLst>
          </p:cNvPr>
          <p:cNvGraphicFramePr/>
          <p:nvPr/>
        </p:nvGraphicFramePr>
        <p:xfrm>
          <a:off x="5238309" y="2247667"/>
          <a:ext cx="6361363" cy="1992161"/>
        </p:xfrm>
        <a:graphic>
          <a:graphicData uri="http://schemas.openxmlformats.org/drawingml/2006/table">
            <a:tbl>
              <a:tblPr>
                <a:noFill/>
              </a:tblPr>
              <a:tblGrid>
                <a:gridCol w="870563">
                  <a:extLst>
                    <a:ext uri="{9D8B030D-6E8A-4147-A177-3AD203B41FA5}">
                      <a16:colId xmlns:a16="http://schemas.microsoft.com/office/drawing/2014/main" val="20000"/>
                    </a:ext>
                  </a:extLst>
                </a:gridCol>
                <a:gridCol w="5490800">
                  <a:extLst>
                    <a:ext uri="{9D8B030D-6E8A-4147-A177-3AD203B41FA5}">
                      <a16:colId xmlns:a16="http://schemas.microsoft.com/office/drawing/2014/main" val="20001"/>
                    </a:ext>
                  </a:extLst>
                </a:gridCol>
              </a:tblGrid>
              <a:tr h="441247">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00" b="1" u="none" strike="noStrike" cap="none" dirty="0">
                        <a:solidFill>
                          <a:schemeClr val="lt1"/>
                        </a:solidFill>
                        <a:latin typeface="Verdana" panose="020B0604030504040204" pitchFamily="34" charset="0"/>
                        <a:ea typeface="Verdana" panose="020B0604030504040204" pitchFamily="34" charset="0"/>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723600">
                <a:tc>
                  <a:txBody>
                    <a:bodyPr/>
                    <a:lstStyle/>
                    <a:p>
                      <a:pPr marL="0" marR="0" lvl="0" indent="0" algn="ctr" rtl="0">
                        <a:lnSpc>
                          <a:spcPct val="107000"/>
                        </a:lnSpc>
                        <a:spcBef>
                          <a:spcPts val="0"/>
                        </a:spcBef>
                        <a:spcAft>
                          <a:spcPts val="0"/>
                        </a:spcAft>
                        <a:buClr>
                          <a:srgbClr val="000000"/>
                        </a:buClr>
                        <a:buSzPts val="1100"/>
                        <a:buFont typeface="Arial"/>
                        <a:buNone/>
                      </a:pPr>
                      <a:endParaRPr sz="9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LA GUAJIRA : Albania, Maicao, Manaure, Riohacha, Uribia.</a:t>
                      </a: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17061377"/>
                  </a:ext>
                </a:extLst>
              </a:tr>
              <a:tr h="827314">
                <a:tc>
                  <a:txBody>
                    <a:bodyPr/>
                    <a:lstStyle/>
                    <a:p>
                      <a:pPr marL="0" marR="0" lvl="0" indent="0" algn="ctr" rtl="0">
                        <a:lnSpc>
                          <a:spcPct val="107000"/>
                        </a:lnSpc>
                        <a:spcBef>
                          <a:spcPts val="0"/>
                        </a:spcBef>
                        <a:spcAft>
                          <a:spcPts val="0"/>
                        </a:spcAft>
                        <a:buClr>
                          <a:srgbClr val="000000"/>
                        </a:buClr>
                        <a:buSzPts val="1100"/>
                        <a:buFont typeface="Arial"/>
                        <a:buNone/>
                      </a:pPr>
                      <a:endParaRPr sz="9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solidFill>
                        <a:srgbClr val="E1233F"/>
                      </a:solid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fontAlgn="b"/>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BOLÍVAR : Arjona, El Guamo.</a:t>
                      </a:r>
                    </a:p>
                    <a:p>
                      <a:pPr algn="just" fontAlgn="b"/>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LA GUAJIRA : Barrancas, Hatonuevo, Urumita.</a:t>
                      </a:r>
                      <a:endParaRPr lang="it-IT" sz="1000" b="0" i="0" u="none" strike="noStrike" kern="1200" baseline="0" dirty="0">
                        <a:solidFill>
                          <a:srgbClr val="000000"/>
                        </a:solidFill>
                        <a:effectLst/>
                        <a:latin typeface="Verdana" panose="020B0604030504040204" pitchFamily="34" charset="0"/>
                        <a:ea typeface="Verdana" panose="020B0604030504040204" pitchFamily="34" charset="0"/>
                      </a:endParaRP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solidFill>
                        <a:srgbClr val="E1233F"/>
                      </a:solid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2685987"/>
                  </a:ext>
                </a:extLst>
              </a:tr>
            </a:tbl>
          </a:graphicData>
        </a:graphic>
      </p:graphicFrame>
      <p:pic>
        <p:nvPicPr>
          <p:cNvPr id="12" name="Google Shape;400;p4">
            <a:extLst>
              <a:ext uri="{FF2B5EF4-FFF2-40B4-BE49-F238E27FC236}">
                <a16:creationId xmlns:a16="http://schemas.microsoft.com/office/drawing/2014/main" id="{95F01286-ED1A-58AE-394C-899168742CD2}"/>
              </a:ext>
            </a:extLst>
          </p:cNvPr>
          <p:cNvPicPr preferRelativeResize="0"/>
          <p:nvPr/>
        </p:nvPicPr>
        <p:blipFill rotWithShape="1">
          <a:blip r:embed="rId3">
            <a:alphaModFix/>
          </a:blip>
          <a:srcRect/>
          <a:stretch/>
        </p:blipFill>
        <p:spPr>
          <a:xfrm>
            <a:off x="5421829" y="3623150"/>
            <a:ext cx="457200" cy="446694"/>
          </a:xfrm>
          <a:prstGeom prst="rect">
            <a:avLst/>
          </a:prstGeom>
          <a:noFill/>
          <a:ln>
            <a:noFill/>
          </a:ln>
        </p:spPr>
      </p:pic>
      <p:graphicFrame>
        <p:nvGraphicFramePr>
          <p:cNvPr id="8" name="Google Shape;397;p4">
            <a:extLst>
              <a:ext uri="{FF2B5EF4-FFF2-40B4-BE49-F238E27FC236}">
                <a16:creationId xmlns:a16="http://schemas.microsoft.com/office/drawing/2014/main" id="{EAB63B2A-3919-5E35-E081-7DA2F5E93599}"/>
              </a:ext>
            </a:extLst>
          </p:cNvPr>
          <p:cNvGraphicFramePr/>
          <p:nvPr/>
        </p:nvGraphicFramePr>
        <p:xfrm>
          <a:off x="14786798" y="4114923"/>
          <a:ext cx="5731866" cy="1096178"/>
        </p:xfrm>
        <a:graphic>
          <a:graphicData uri="http://schemas.openxmlformats.org/drawingml/2006/table">
            <a:tbl>
              <a:tblPr>
                <a:noFill/>
              </a:tblPr>
              <a:tblGrid>
                <a:gridCol w="757008">
                  <a:extLst>
                    <a:ext uri="{9D8B030D-6E8A-4147-A177-3AD203B41FA5}">
                      <a16:colId xmlns:a16="http://schemas.microsoft.com/office/drawing/2014/main" val="20000"/>
                    </a:ext>
                  </a:extLst>
                </a:gridCol>
                <a:gridCol w="4974858">
                  <a:extLst>
                    <a:ext uri="{9D8B030D-6E8A-4147-A177-3AD203B41FA5}">
                      <a16:colId xmlns:a16="http://schemas.microsoft.com/office/drawing/2014/main" val="20001"/>
                    </a:ext>
                  </a:extLst>
                </a:gridCol>
              </a:tblGrid>
              <a:tr h="398824">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00" b="1" u="none" strike="noStrike" cap="none" dirty="0">
                        <a:solidFill>
                          <a:schemeClr val="lt1"/>
                        </a:solidFill>
                        <a:latin typeface="Verdana" panose="020B0604030504040204" pitchFamily="34" charset="0"/>
                        <a:ea typeface="Verdana" panose="020B0604030504040204" pitchFamily="34" charset="0"/>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697354">
                <a:tc>
                  <a:txBody>
                    <a:bodyPr/>
                    <a:lstStyle/>
                    <a:p>
                      <a:pPr marL="0" marR="0" lvl="0" indent="0" algn="ctr" rtl="0">
                        <a:lnSpc>
                          <a:spcPct val="107000"/>
                        </a:lnSpc>
                        <a:spcBef>
                          <a:spcPts val="0"/>
                        </a:spcBef>
                        <a:spcAft>
                          <a:spcPts val="0"/>
                        </a:spcAft>
                        <a:buClr>
                          <a:srgbClr val="000000"/>
                        </a:buClr>
                        <a:buSzPts val="1100"/>
                        <a:buFont typeface="Arial"/>
                        <a:buNone/>
                      </a:pPr>
                      <a:endParaRPr sz="9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fontAlgn="b"/>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LA GUAJIRA : Uribia.</a:t>
                      </a: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97123519"/>
                  </a:ext>
                </a:extLst>
              </a:tr>
            </a:tbl>
          </a:graphicData>
        </a:graphic>
      </p:graphicFrame>
      <p:sp>
        <p:nvSpPr>
          <p:cNvPr id="4" name="Marcador de texto 3"/>
          <p:cNvSpPr>
            <a:spLocks noGrp="1"/>
          </p:cNvSpPr>
          <p:nvPr>
            <p:ph type="body" sz="quarter" idx="4294967295"/>
          </p:nvPr>
        </p:nvSpPr>
        <p:spPr>
          <a:xfrm>
            <a:off x="5754564" y="321364"/>
            <a:ext cx="2667688" cy="376237"/>
          </a:xfrm>
        </p:spPr>
        <p:txBody>
          <a:bodyPr>
            <a:normAutofit/>
          </a:bodyPr>
          <a:lstStyle/>
          <a:p>
            <a:pPr marL="0" indent="0">
              <a:buNone/>
            </a:pPr>
            <a:r>
              <a:rPr lang="es-CO" sz="2000" b="1" dirty="0">
                <a:solidFill>
                  <a:srgbClr val="C00000"/>
                </a:solidFill>
                <a:latin typeface="Verdana" panose="020B0604030504040204" pitchFamily="34" charset="0"/>
                <a:ea typeface="Verdana" panose="020B0604030504040204" pitchFamily="34" charset="0"/>
              </a:rPr>
              <a:t>REGIÓN CARIBE</a:t>
            </a:r>
            <a:endParaRPr lang="es-MX" sz="2000" b="1" dirty="0">
              <a:solidFill>
                <a:srgbClr val="C00000"/>
              </a:solidFill>
              <a:latin typeface="Verdana" panose="020B0604030504040204" pitchFamily="34" charset="0"/>
              <a:ea typeface="Verdana" panose="020B0604030504040204" pitchFamily="34" charset="0"/>
            </a:endParaRPr>
          </a:p>
        </p:txBody>
      </p:sp>
      <p:pic>
        <p:nvPicPr>
          <p:cNvPr id="14" name="Google Shape;399;p4"/>
          <p:cNvPicPr preferRelativeResize="0"/>
          <p:nvPr/>
        </p:nvPicPr>
        <p:blipFill>
          <a:blip r:embed="rId4" r:link="rId5">
            <a:extLst>
              <a:ext uri="{28A0092B-C50C-407E-A947-70E740481C1C}">
                <a14:useLocalDpi xmlns:a14="http://schemas.microsoft.com/office/drawing/2010/main" val="0"/>
              </a:ext>
            </a:extLst>
          </a:blip>
          <a:srcRect/>
          <a:stretch>
            <a:fillRect/>
          </a:stretch>
        </p:blipFill>
        <p:spPr>
          <a:xfrm>
            <a:off x="307872" y="898592"/>
            <a:ext cx="4629888" cy="5686256"/>
          </a:xfrm>
          <a:prstGeom prst="rect">
            <a:avLst/>
          </a:prstGeom>
          <a:noFill/>
          <a:ln>
            <a:noFill/>
          </a:ln>
        </p:spPr>
      </p:pic>
      <p:pic>
        <p:nvPicPr>
          <p:cNvPr id="2" name="Google Shape;204;p4">
            <a:extLst>
              <a:ext uri="{FF2B5EF4-FFF2-40B4-BE49-F238E27FC236}">
                <a16:creationId xmlns:a16="http://schemas.microsoft.com/office/drawing/2014/main" id="{1FB0382C-63F7-1018-6294-B7F54E8A7F5B}"/>
              </a:ext>
            </a:extLst>
          </p:cNvPr>
          <p:cNvPicPr preferRelativeResize="0"/>
          <p:nvPr/>
        </p:nvPicPr>
        <p:blipFill rotWithShape="1">
          <a:blip r:embed="rId6">
            <a:alphaModFix/>
          </a:blip>
          <a:srcRect/>
          <a:stretch/>
        </p:blipFill>
        <p:spPr>
          <a:xfrm>
            <a:off x="17500600" y="5211101"/>
            <a:ext cx="4343194" cy="1184948"/>
          </a:xfrm>
          <a:prstGeom prst="rect">
            <a:avLst/>
          </a:prstGeom>
          <a:noFill/>
          <a:ln>
            <a:noFill/>
          </a:ln>
        </p:spPr>
      </p:pic>
      <p:pic>
        <p:nvPicPr>
          <p:cNvPr id="5" name="Google Shape;204;p4">
            <a:extLst>
              <a:ext uri="{FF2B5EF4-FFF2-40B4-BE49-F238E27FC236}">
                <a16:creationId xmlns:a16="http://schemas.microsoft.com/office/drawing/2014/main" id="{1ECE3981-8A74-3F42-8A05-439559878514}"/>
              </a:ext>
            </a:extLst>
          </p:cNvPr>
          <p:cNvPicPr preferRelativeResize="0"/>
          <p:nvPr/>
        </p:nvPicPr>
        <p:blipFill rotWithShape="1">
          <a:blip r:embed="rId6">
            <a:alphaModFix/>
          </a:blip>
          <a:srcRect/>
          <a:stretch/>
        </p:blipFill>
        <p:spPr>
          <a:xfrm>
            <a:off x="12192000" y="7613943"/>
            <a:ext cx="4343194" cy="1266590"/>
          </a:xfrm>
          <a:prstGeom prst="rect">
            <a:avLst/>
          </a:prstGeom>
          <a:noFill/>
          <a:ln>
            <a:noFill/>
          </a:ln>
        </p:spPr>
      </p:pic>
      <p:pic>
        <p:nvPicPr>
          <p:cNvPr id="9" name="Google Shape;204;p4">
            <a:extLst>
              <a:ext uri="{FF2B5EF4-FFF2-40B4-BE49-F238E27FC236}">
                <a16:creationId xmlns:a16="http://schemas.microsoft.com/office/drawing/2014/main" id="{DE7E26D0-94E2-1A99-EE43-35D5F1B49CD7}"/>
              </a:ext>
            </a:extLst>
          </p:cNvPr>
          <p:cNvPicPr preferRelativeResize="0"/>
          <p:nvPr/>
        </p:nvPicPr>
        <p:blipFill rotWithShape="1">
          <a:blip r:embed="rId6">
            <a:alphaModFix/>
          </a:blip>
          <a:srcRect/>
          <a:stretch/>
        </p:blipFill>
        <p:spPr>
          <a:xfrm>
            <a:off x="18883258" y="1863436"/>
            <a:ext cx="4343194" cy="1266590"/>
          </a:xfrm>
          <a:prstGeom prst="rect">
            <a:avLst/>
          </a:prstGeom>
          <a:noFill/>
          <a:ln>
            <a:noFill/>
          </a:ln>
        </p:spPr>
      </p:pic>
      <p:pic>
        <p:nvPicPr>
          <p:cNvPr id="6" name="Google Shape;406;p4" descr="Recurso 25.png">
            <a:extLst>
              <a:ext uri="{FF2B5EF4-FFF2-40B4-BE49-F238E27FC236}">
                <a16:creationId xmlns:a16="http://schemas.microsoft.com/office/drawing/2014/main" id="{A4347E29-DA5B-0E24-5A94-A5AED319FCEA}"/>
              </a:ext>
            </a:extLst>
          </p:cNvPr>
          <p:cNvPicPr preferRelativeResize="0"/>
          <p:nvPr/>
        </p:nvPicPr>
        <p:blipFill rotWithShape="1">
          <a:blip r:embed="rId7">
            <a:alphaModFix/>
          </a:blip>
          <a:srcRect/>
          <a:stretch/>
        </p:blipFill>
        <p:spPr>
          <a:xfrm>
            <a:off x="5421829" y="2824733"/>
            <a:ext cx="457200" cy="446694"/>
          </a:xfrm>
          <a:prstGeom prst="rect">
            <a:avLst/>
          </a:prstGeom>
          <a:noFill/>
          <a:ln>
            <a:noFill/>
          </a:ln>
        </p:spPr>
      </p:pic>
      <p:pic>
        <p:nvPicPr>
          <p:cNvPr id="7" name="Google Shape;407;p4">
            <a:extLst>
              <a:ext uri="{FF2B5EF4-FFF2-40B4-BE49-F238E27FC236}">
                <a16:creationId xmlns:a16="http://schemas.microsoft.com/office/drawing/2014/main" id="{336B54DF-50F0-9217-11E5-8020FEC90ADD}"/>
              </a:ext>
            </a:extLst>
          </p:cNvPr>
          <p:cNvPicPr preferRelativeResize="0"/>
          <p:nvPr/>
        </p:nvPicPr>
        <p:blipFill rotWithShape="1">
          <a:blip r:embed="rId8">
            <a:alphaModFix/>
          </a:blip>
          <a:srcRect/>
          <a:stretch/>
        </p:blipFill>
        <p:spPr>
          <a:xfrm>
            <a:off x="12967663" y="3533075"/>
            <a:ext cx="451143" cy="445047"/>
          </a:xfrm>
          <a:prstGeom prst="rect">
            <a:avLst/>
          </a:prstGeom>
          <a:noFill/>
          <a:ln>
            <a:noFill/>
          </a:ln>
        </p:spPr>
      </p:pic>
      <p:pic>
        <p:nvPicPr>
          <p:cNvPr id="13" name="Google Shape;407;p4">
            <a:extLst>
              <a:ext uri="{FF2B5EF4-FFF2-40B4-BE49-F238E27FC236}">
                <a16:creationId xmlns:a16="http://schemas.microsoft.com/office/drawing/2014/main" id="{26990FA1-BEC2-5088-D3E8-02421B8BBB56}"/>
              </a:ext>
            </a:extLst>
          </p:cNvPr>
          <p:cNvPicPr preferRelativeResize="0"/>
          <p:nvPr/>
        </p:nvPicPr>
        <p:blipFill rotWithShape="1">
          <a:blip r:embed="rId8">
            <a:alphaModFix/>
          </a:blip>
          <a:srcRect/>
          <a:stretch/>
        </p:blipFill>
        <p:spPr>
          <a:xfrm>
            <a:off x="12967779" y="4376446"/>
            <a:ext cx="454172" cy="445047"/>
          </a:xfrm>
          <a:prstGeom prst="rect">
            <a:avLst/>
          </a:prstGeom>
          <a:noFill/>
          <a:ln>
            <a:noFill/>
          </a:ln>
        </p:spPr>
      </p:pic>
      <p:pic>
        <p:nvPicPr>
          <p:cNvPr id="11" name="Google Shape;406;p4" descr="Recurso 25.png">
            <a:extLst>
              <a:ext uri="{FF2B5EF4-FFF2-40B4-BE49-F238E27FC236}">
                <a16:creationId xmlns:a16="http://schemas.microsoft.com/office/drawing/2014/main" id="{64C87DBB-C73F-DA75-282E-63474C3CBD65}"/>
              </a:ext>
            </a:extLst>
          </p:cNvPr>
          <p:cNvPicPr preferRelativeResize="0"/>
          <p:nvPr/>
        </p:nvPicPr>
        <p:blipFill rotWithShape="1">
          <a:blip r:embed="rId7">
            <a:alphaModFix/>
          </a:blip>
          <a:srcRect/>
          <a:stretch/>
        </p:blipFill>
        <p:spPr>
          <a:xfrm>
            <a:off x="14363597" y="1423552"/>
            <a:ext cx="457200" cy="446694"/>
          </a:xfrm>
          <a:prstGeom prst="rect">
            <a:avLst/>
          </a:prstGeom>
          <a:noFill/>
          <a:ln>
            <a:noFill/>
          </a:ln>
        </p:spPr>
      </p:pic>
      <p:pic>
        <p:nvPicPr>
          <p:cNvPr id="16" name="Google Shape;204;p4">
            <a:extLst>
              <a:ext uri="{FF2B5EF4-FFF2-40B4-BE49-F238E27FC236}">
                <a16:creationId xmlns:a16="http://schemas.microsoft.com/office/drawing/2014/main" id="{0A49026F-C272-5CAB-E569-CD2C2EE6E071}"/>
              </a:ext>
            </a:extLst>
          </p:cNvPr>
          <p:cNvPicPr preferRelativeResize="0"/>
          <p:nvPr/>
        </p:nvPicPr>
        <p:blipFill rotWithShape="1">
          <a:blip r:embed="rId6">
            <a:alphaModFix/>
          </a:blip>
          <a:srcRect/>
          <a:stretch/>
        </p:blipFill>
        <p:spPr>
          <a:xfrm>
            <a:off x="12649200" y="5562703"/>
            <a:ext cx="4343194" cy="1266590"/>
          </a:xfrm>
          <a:prstGeom prst="rect">
            <a:avLst/>
          </a:prstGeom>
          <a:noFill/>
          <a:ln>
            <a:noFill/>
          </a:ln>
        </p:spPr>
      </p:pic>
    </p:spTree>
    <p:extLst>
      <p:ext uri="{BB962C8B-B14F-4D97-AF65-F5344CB8AC3E}">
        <p14:creationId xmlns:p14="http://schemas.microsoft.com/office/powerpoint/2010/main" val="228382437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D9E701-7420-721B-9769-B87779358241}"/>
            </a:ext>
          </a:extLst>
        </p:cNvPr>
        <p:cNvGrpSpPr/>
        <p:nvPr/>
      </p:nvGrpSpPr>
      <p:grpSpPr>
        <a:xfrm>
          <a:off x="0" y="0"/>
          <a:ext cx="0" cy="0"/>
          <a:chOff x="0" y="0"/>
          <a:chExt cx="0" cy="0"/>
        </a:xfrm>
      </p:grpSpPr>
      <p:graphicFrame>
        <p:nvGraphicFramePr>
          <p:cNvPr id="4" name="Google Shape;397;p4">
            <a:extLst>
              <a:ext uri="{FF2B5EF4-FFF2-40B4-BE49-F238E27FC236}">
                <a16:creationId xmlns:a16="http://schemas.microsoft.com/office/drawing/2014/main" id="{64A98F41-53DF-AE38-0ACB-1D553973C52B}"/>
              </a:ext>
            </a:extLst>
          </p:cNvPr>
          <p:cNvGraphicFramePr/>
          <p:nvPr/>
        </p:nvGraphicFramePr>
        <p:xfrm>
          <a:off x="5154886" y="2050249"/>
          <a:ext cx="6361363" cy="2209087"/>
        </p:xfrm>
        <a:graphic>
          <a:graphicData uri="http://schemas.openxmlformats.org/drawingml/2006/table">
            <a:tbl>
              <a:tblPr>
                <a:noFill/>
              </a:tblPr>
              <a:tblGrid>
                <a:gridCol w="870563">
                  <a:extLst>
                    <a:ext uri="{9D8B030D-6E8A-4147-A177-3AD203B41FA5}">
                      <a16:colId xmlns:a16="http://schemas.microsoft.com/office/drawing/2014/main" val="20000"/>
                    </a:ext>
                  </a:extLst>
                </a:gridCol>
                <a:gridCol w="5490800">
                  <a:extLst>
                    <a:ext uri="{9D8B030D-6E8A-4147-A177-3AD203B41FA5}">
                      <a16:colId xmlns:a16="http://schemas.microsoft.com/office/drawing/2014/main" val="20001"/>
                    </a:ext>
                  </a:extLst>
                </a:gridCol>
              </a:tblGrid>
              <a:tr h="441247">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00" b="1" u="none" strike="noStrike" cap="none" dirty="0">
                        <a:solidFill>
                          <a:schemeClr val="lt1"/>
                        </a:solidFill>
                        <a:latin typeface="Verdana" panose="020B0604030504040204" pitchFamily="34" charset="0"/>
                        <a:ea typeface="Verdana" panose="020B0604030504040204" pitchFamily="34" charset="0"/>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723600">
                <a:tc>
                  <a:txBody>
                    <a:bodyPr/>
                    <a:lstStyle/>
                    <a:p>
                      <a:pPr marL="0" marR="0" lvl="0" indent="0" algn="ctr" rtl="0">
                        <a:lnSpc>
                          <a:spcPct val="107000"/>
                        </a:lnSpc>
                        <a:spcBef>
                          <a:spcPts val="0"/>
                        </a:spcBef>
                        <a:spcAft>
                          <a:spcPts val="0"/>
                        </a:spcAft>
                        <a:buClr>
                          <a:srgbClr val="000000"/>
                        </a:buClr>
                        <a:buSzPts val="1100"/>
                        <a:buFont typeface="Arial"/>
                        <a:buNone/>
                      </a:pPr>
                      <a:endParaRPr sz="9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fontAlgn="b"/>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CUNDINAMARCA : Jerusalén.</a:t>
                      </a:r>
                    </a:p>
                    <a:p>
                      <a:pPr algn="just" fontAlgn="b"/>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HUILA : Aipe, Teruel.</a:t>
                      </a:r>
                    </a:p>
                    <a:p>
                      <a:pPr algn="just" fontAlgn="b"/>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TOLIMA : Cunday, Guamo, Natagaima, Ortega, Rioblanco, Saldaña, San Luis, Suárez.</a:t>
                      </a:r>
                      <a:endParaRPr lang="it-IT" sz="1000" b="0" i="0" u="none" strike="noStrike" kern="1200" baseline="0" dirty="0">
                        <a:solidFill>
                          <a:srgbClr val="000000"/>
                        </a:solidFill>
                        <a:effectLst/>
                        <a:latin typeface="Verdana" panose="020B0604030504040204" pitchFamily="34" charset="0"/>
                        <a:ea typeface="Verdana" panose="020B0604030504040204" pitchFamily="34" charset="0"/>
                      </a:endParaRP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02208146"/>
                  </a:ext>
                </a:extLst>
              </a:tr>
              <a:tr h="723600">
                <a:tc>
                  <a:txBody>
                    <a:bodyPr/>
                    <a:lstStyle/>
                    <a:p>
                      <a:pPr marL="0" marR="0" lvl="0" indent="0" algn="ctr" rtl="0">
                        <a:lnSpc>
                          <a:spcPct val="107000"/>
                        </a:lnSpc>
                        <a:spcBef>
                          <a:spcPts val="0"/>
                        </a:spcBef>
                        <a:spcAft>
                          <a:spcPts val="0"/>
                        </a:spcAft>
                        <a:buClr>
                          <a:srgbClr val="000000"/>
                        </a:buClr>
                        <a:buSzPts val="1100"/>
                        <a:buFont typeface="Arial"/>
                        <a:buNone/>
                      </a:pPr>
                      <a:endParaRPr sz="9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solidFill>
                        <a:srgbClr val="E1233F"/>
                      </a:solid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CUNDINAMARCA : La Mesa, Tocaima.</a:t>
                      </a:r>
                    </a:p>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HUILA : Aipe, Palermo, Yaguará.</a:t>
                      </a:r>
                    </a:p>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TOLIMA : Alvarado, Ambalema, Anzoátegui, Ataco, Carmen De Apicalá, Coello, Coyaima, Espinal, Purificación, Rovira, Valle De San Juan.</a:t>
                      </a: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solidFill>
                        <a:srgbClr val="E1233F"/>
                      </a:solid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1436593"/>
                  </a:ext>
                </a:extLst>
              </a:tr>
            </a:tbl>
          </a:graphicData>
        </a:graphic>
      </p:graphicFrame>
      <p:pic>
        <p:nvPicPr>
          <p:cNvPr id="8" name="Google Shape;417;p5">
            <a:extLst>
              <a:ext uri="{FF2B5EF4-FFF2-40B4-BE49-F238E27FC236}">
                <a16:creationId xmlns:a16="http://schemas.microsoft.com/office/drawing/2014/main" id="{A18EAFF5-D701-4064-5072-6CEF731D10B6}"/>
              </a:ext>
            </a:extLst>
          </p:cNvPr>
          <p:cNvPicPr preferRelativeResize="0"/>
          <p:nvPr/>
        </p:nvPicPr>
        <p:blipFill>
          <a:blip r:embed="rId2" r:link="rId3">
            <a:extLst>
              <a:ext uri="{28A0092B-C50C-407E-A947-70E740481C1C}">
                <a14:useLocalDpi xmlns:a14="http://schemas.microsoft.com/office/drawing/2010/main" val="0"/>
              </a:ext>
            </a:extLst>
          </a:blip>
          <a:srcRect/>
          <a:stretch>
            <a:fillRect/>
          </a:stretch>
        </p:blipFill>
        <p:spPr>
          <a:xfrm>
            <a:off x="408456" y="929249"/>
            <a:ext cx="4465296" cy="5686256"/>
          </a:xfrm>
          <a:prstGeom prst="rect">
            <a:avLst/>
          </a:prstGeom>
          <a:noFill/>
          <a:ln>
            <a:noFill/>
          </a:ln>
        </p:spPr>
      </p:pic>
      <p:sp>
        <p:nvSpPr>
          <p:cNvPr id="2" name="Marcador de texto 3">
            <a:extLst>
              <a:ext uri="{FF2B5EF4-FFF2-40B4-BE49-F238E27FC236}">
                <a16:creationId xmlns:a16="http://schemas.microsoft.com/office/drawing/2014/main" id="{13A90B85-012E-6296-075B-C1AE9099AAAC}"/>
              </a:ext>
            </a:extLst>
          </p:cNvPr>
          <p:cNvSpPr txBox="1">
            <a:spLocks/>
          </p:cNvSpPr>
          <p:nvPr/>
        </p:nvSpPr>
        <p:spPr>
          <a:xfrm>
            <a:off x="5754564" y="321364"/>
            <a:ext cx="2667688" cy="3762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CO" sz="20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rPr>
              <a:t>REGIÓN ANDINA</a:t>
            </a:r>
            <a:endParaRPr kumimoji="0" lang="es-MX" sz="20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endParaRPr>
          </a:p>
        </p:txBody>
      </p:sp>
      <p:pic>
        <p:nvPicPr>
          <p:cNvPr id="14" name="Google Shape;406;p4" descr="Recurso 25.png">
            <a:extLst>
              <a:ext uri="{FF2B5EF4-FFF2-40B4-BE49-F238E27FC236}">
                <a16:creationId xmlns:a16="http://schemas.microsoft.com/office/drawing/2014/main" id="{01D25718-E964-C98E-95CB-D305725310ED}"/>
              </a:ext>
            </a:extLst>
          </p:cNvPr>
          <p:cNvPicPr preferRelativeResize="0"/>
          <p:nvPr/>
        </p:nvPicPr>
        <p:blipFill rotWithShape="1">
          <a:blip r:embed="rId4">
            <a:alphaModFix/>
          </a:blip>
          <a:srcRect/>
          <a:stretch/>
        </p:blipFill>
        <p:spPr>
          <a:xfrm>
            <a:off x="12340748" y="2665178"/>
            <a:ext cx="457200" cy="446694"/>
          </a:xfrm>
          <a:prstGeom prst="rect">
            <a:avLst/>
          </a:prstGeom>
          <a:noFill/>
          <a:ln>
            <a:noFill/>
          </a:ln>
        </p:spPr>
      </p:pic>
      <p:pic>
        <p:nvPicPr>
          <p:cNvPr id="16" name="Google Shape;204;p4">
            <a:extLst>
              <a:ext uri="{FF2B5EF4-FFF2-40B4-BE49-F238E27FC236}">
                <a16:creationId xmlns:a16="http://schemas.microsoft.com/office/drawing/2014/main" id="{875E1F58-D156-C955-EF5B-84D9472122B4}"/>
              </a:ext>
            </a:extLst>
          </p:cNvPr>
          <p:cNvPicPr preferRelativeResize="0"/>
          <p:nvPr/>
        </p:nvPicPr>
        <p:blipFill rotWithShape="1">
          <a:blip r:embed="rId5">
            <a:alphaModFix/>
          </a:blip>
          <a:srcRect/>
          <a:stretch/>
        </p:blipFill>
        <p:spPr>
          <a:xfrm>
            <a:off x="12646211" y="350412"/>
            <a:ext cx="4343194" cy="1266590"/>
          </a:xfrm>
          <a:prstGeom prst="rect">
            <a:avLst/>
          </a:prstGeom>
          <a:noFill/>
          <a:ln>
            <a:noFill/>
          </a:ln>
        </p:spPr>
      </p:pic>
      <p:pic>
        <p:nvPicPr>
          <p:cNvPr id="11" name="Google Shape;406;p4" descr="Recurso 25.png">
            <a:extLst>
              <a:ext uri="{FF2B5EF4-FFF2-40B4-BE49-F238E27FC236}">
                <a16:creationId xmlns:a16="http://schemas.microsoft.com/office/drawing/2014/main" id="{27480E6A-0DE8-8296-F689-96863AEA8324}"/>
              </a:ext>
            </a:extLst>
          </p:cNvPr>
          <p:cNvPicPr preferRelativeResize="0"/>
          <p:nvPr/>
        </p:nvPicPr>
        <p:blipFill rotWithShape="1">
          <a:blip r:embed="rId4">
            <a:alphaModFix/>
          </a:blip>
          <a:srcRect/>
          <a:stretch/>
        </p:blipFill>
        <p:spPr>
          <a:xfrm>
            <a:off x="15276548" y="3876650"/>
            <a:ext cx="457200" cy="446400"/>
          </a:xfrm>
          <a:prstGeom prst="rect">
            <a:avLst/>
          </a:prstGeom>
          <a:noFill/>
          <a:ln>
            <a:noFill/>
          </a:ln>
        </p:spPr>
      </p:pic>
      <p:pic>
        <p:nvPicPr>
          <p:cNvPr id="17" name="Google Shape;204;p4">
            <a:extLst>
              <a:ext uri="{FF2B5EF4-FFF2-40B4-BE49-F238E27FC236}">
                <a16:creationId xmlns:a16="http://schemas.microsoft.com/office/drawing/2014/main" id="{EEF244AB-A38A-2A46-BD64-FB75C08D92CA}"/>
              </a:ext>
            </a:extLst>
          </p:cNvPr>
          <p:cNvPicPr preferRelativeResize="0"/>
          <p:nvPr/>
        </p:nvPicPr>
        <p:blipFill rotWithShape="1">
          <a:blip r:embed="rId5">
            <a:alphaModFix/>
          </a:blip>
          <a:srcRect/>
          <a:stretch/>
        </p:blipFill>
        <p:spPr>
          <a:xfrm>
            <a:off x="16329034" y="2031883"/>
            <a:ext cx="4343194" cy="1266590"/>
          </a:xfrm>
          <a:prstGeom prst="rect">
            <a:avLst/>
          </a:prstGeom>
          <a:noFill/>
          <a:ln>
            <a:noFill/>
          </a:ln>
        </p:spPr>
      </p:pic>
      <p:pic>
        <p:nvPicPr>
          <p:cNvPr id="19" name="Google Shape;407;p4">
            <a:extLst>
              <a:ext uri="{FF2B5EF4-FFF2-40B4-BE49-F238E27FC236}">
                <a16:creationId xmlns:a16="http://schemas.microsoft.com/office/drawing/2014/main" id="{56722977-C49F-9455-ACC1-B349706A4809}"/>
              </a:ext>
            </a:extLst>
          </p:cNvPr>
          <p:cNvPicPr preferRelativeResize="0"/>
          <p:nvPr/>
        </p:nvPicPr>
        <p:blipFill rotWithShape="1">
          <a:blip r:embed="rId6">
            <a:alphaModFix/>
          </a:blip>
          <a:srcRect/>
          <a:stretch/>
        </p:blipFill>
        <p:spPr>
          <a:xfrm>
            <a:off x="13150374" y="3350839"/>
            <a:ext cx="454172" cy="445047"/>
          </a:xfrm>
          <a:prstGeom prst="rect">
            <a:avLst/>
          </a:prstGeom>
          <a:noFill/>
          <a:ln>
            <a:noFill/>
          </a:ln>
        </p:spPr>
      </p:pic>
      <p:pic>
        <p:nvPicPr>
          <p:cNvPr id="15" name="Google Shape;400;p4">
            <a:extLst>
              <a:ext uri="{FF2B5EF4-FFF2-40B4-BE49-F238E27FC236}">
                <a16:creationId xmlns:a16="http://schemas.microsoft.com/office/drawing/2014/main" id="{3AFDFCA0-CE13-8D2E-B62C-231ADC97A8F1}"/>
              </a:ext>
            </a:extLst>
          </p:cNvPr>
          <p:cNvPicPr preferRelativeResize="0"/>
          <p:nvPr/>
        </p:nvPicPr>
        <p:blipFill rotWithShape="1">
          <a:blip r:embed="rId7">
            <a:alphaModFix/>
          </a:blip>
          <a:srcRect/>
          <a:stretch/>
        </p:blipFill>
        <p:spPr>
          <a:xfrm>
            <a:off x="16278901" y="3560434"/>
            <a:ext cx="457200" cy="446694"/>
          </a:xfrm>
          <a:prstGeom prst="rect">
            <a:avLst/>
          </a:prstGeom>
          <a:noFill/>
          <a:ln>
            <a:noFill/>
          </a:ln>
        </p:spPr>
      </p:pic>
      <p:pic>
        <p:nvPicPr>
          <p:cNvPr id="3" name="Google Shape;407;p4">
            <a:extLst>
              <a:ext uri="{FF2B5EF4-FFF2-40B4-BE49-F238E27FC236}">
                <a16:creationId xmlns:a16="http://schemas.microsoft.com/office/drawing/2014/main" id="{5DDE3F77-2C89-1010-F78F-88D5FA5E2D93}"/>
              </a:ext>
            </a:extLst>
          </p:cNvPr>
          <p:cNvPicPr preferRelativeResize="0"/>
          <p:nvPr/>
        </p:nvPicPr>
        <p:blipFill rotWithShape="1">
          <a:blip r:embed="rId6">
            <a:alphaModFix/>
          </a:blip>
          <a:srcRect/>
          <a:stretch/>
        </p:blipFill>
        <p:spPr>
          <a:xfrm>
            <a:off x="13022397" y="3962505"/>
            <a:ext cx="454172" cy="445047"/>
          </a:xfrm>
          <a:prstGeom prst="rect">
            <a:avLst/>
          </a:prstGeom>
          <a:noFill/>
          <a:ln>
            <a:noFill/>
          </a:ln>
        </p:spPr>
      </p:pic>
      <p:pic>
        <p:nvPicPr>
          <p:cNvPr id="6" name="Google Shape;407;p4">
            <a:extLst>
              <a:ext uri="{FF2B5EF4-FFF2-40B4-BE49-F238E27FC236}">
                <a16:creationId xmlns:a16="http://schemas.microsoft.com/office/drawing/2014/main" id="{8BF63475-24FA-93DC-A11A-E647AF1210D9}"/>
              </a:ext>
            </a:extLst>
          </p:cNvPr>
          <p:cNvPicPr preferRelativeResize="0"/>
          <p:nvPr/>
        </p:nvPicPr>
        <p:blipFill rotWithShape="1">
          <a:blip r:embed="rId6">
            <a:alphaModFix/>
          </a:blip>
          <a:srcRect/>
          <a:stretch/>
        </p:blipFill>
        <p:spPr>
          <a:xfrm>
            <a:off x="5357760" y="2701754"/>
            <a:ext cx="454172" cy="445047"/>
          </a:xfrm>
          <a:prstGeom prst="rect">
            <a:avLst/>
          </a:prstGeom>
          <a:noFill/>
          <a:ln>
            <a:noFill/>
          </a:ln>
        </p:spPr>
      </p:pic>
      <p:pic>
        <p:nvPicPr>
          <p:cNvPr id="7" name="Google Shape;400;p4">
            <a:extLst>
              <a:ext uri="{FF2B5EF4-FFF2-40B4-BE49-F238E27FC236}">
                <a16:creationId xmlns:a16="http://schemas.microsoft.com/office/drawing/2014/main" id="{E4B6A408-6679-2C89-8200-460E3BC4A6B4}"/>
              </a:ext>
            </a:extLst>
          </p:cNvPr>
          <p:cNvPicPr preferRelativeResize="0"/>
          <p:nvPr/>
        </p:nvPicPr>
        <p:blipFill rotWithShape="1">
          <a:blip r:embed="rId7">
            <a:alphaModFix/>
          </a:blip>
          <a:srcRect/>
          <a:stretch/>
        </p:blipFill>
        <p:spPr>
          <a:xfrm>
            <a:off x="5356246" y="3591650"/>
            <a:ext cx="457200" cy="446694"/>
          </a:xfrm>
          <a:prstGeom prst="rect">
            <a:avLst/>
          </a:prstGeom>
          <a:noFill/>
          <a:ln>
            <a:noFill/>
          </a:ln>
        </p:spPr>
      </p:pic>
    </p:spTree>
    <p:extLst>
      <p:ext uri="{BB962C8B-B14F-4D97-AF65-F5344CB8AC3E}">
        <p14:creationId xmlns:p14="http://schemas.microsoft.com/office/powerpoint/2010/main" val="23181808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433664AC-58A3-05A8-B817-F505EF9FE5C2}"/>
            </a:ext>
          </a:extLst>
        </p:cNvPr>
        <p:cNvGrpSpPr/>
        <p:nvPr/>
      </p:nvGrpSpPr>
      <p:grpSpPr>
        <a:xfrm>
          <a:off x="0" y="0"/>
          <a:ext cx="0" cy="0"/>
          <a:chOff x="0" y="0"/>
          <a:chExt cx="0" cy="0"/>
        </a:xfrm>
      </p:grpSpPr>
      <p:graphicFrame>
        <p:nvGraphicFramePr>
          <p:cNvPr id="680" name="Google Shape;680;p7">
            <a:extLst>
              <a:ext uri="{FF2B5EF4-FFF2-40B4-BE49-F238E27FC236}">
                <a16:creationId xmlns:a16="http://schemas.microsoft.com/office/drawing/2014/main" id="{38A28149-A626-BF2E-E16A-959B22679A5D}"/>
              </a:ext>
            </a:extLst>
          </p:cNvPr>
          <p:cNvGraphicFramePr/>
          <p:nvPr>
            <p:extLst>
              <p:ext uri="{D42A27DB-BD31-4B8C-83A1-F6EECF244321}">
                <p14:modId xmlns:p14="http://schemas.microsoft.com/office/powerpoint/2010/main" val="546344171"/>
              </p:ext>
            </p:extLst>
          </p:nvPr>
        </p:nvGraphicFramePr>
        <p:xfrm>
          <a:off x="746919" y="2000918"/>
          <a:ext cx="10731500" cy="2404125"/>
        </p:xfrm>
        <a:graphic>
          <a:graphicData uri="http://schemas.openxmlformats.org/drawingml/2006/table">
            <a:tbl>
              <a:tblPr>
                <a:noFill/>
              </a:tblPr>
              <a:tblGrid>
                <a:gridCol w="1601826">
                  <a:extLst>
                    <a:ext uri="{9D8B030D-6E8A-4147-A177-3AD203B41FA5}">
                      <a16:colId xmlns:a16="http://schemas.microsoft.com/office/drawing/2014/main" val="20000"/>
                    </a:ext>
                  </a:extLst>
                </a:gridCol>
                <a:gridCol w="9129674">
                  <a:extLst>
                    <a:ext uri="{9D8B030D-6E8A-4147-A177-3AD203B41FA5}">
                      <a16:colId xmlns:a16="http://schemas.microsoft.com/office/drawing/2014/main" val="20001"/>
                    </a:ext>
                  </a:extLst>
                </a:gridCol>
              </a:tblGrid>
              <a:tr h="229139">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200" b="1" u="none" strike="noStrike" cap="none" dirty="0">
                          <a:solidFill>
                            <a:schemeClr val="lt1"/>
                          </a:solidFill>
                          <a:latin typeface="Verdana"/>
                          <a:ea typeface="Verdana"/>
                          <a:cs typeface="Verdana"/>
                          <a:sym typeface="Verdana"/>
                        </a:rPr>
                        <a:t>REGIÓN DE LA ALERTA</a:t>
                      </a:r>
                      <a:endParaRPr sz="1200" b="1" u="none" strike="noStrike" cap="none" dirty="0">
                        <a:solidFill>
                          <a:schemeClr val="lt1"/>
                        </a:solidFill>
                        <a:latin typeface="Verdana"/>
                        <a:ea typeface="Verdana"/>
                        <a:cs typeface="Verdana"/>
                        <a:sym typeface="Verdana"/>
                      </a:endParaRPr>
                    </a:p>
                  </a:txBody>
                  <a:tcPr marL="74905" marR="74905" marT="37445" marB="3744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solidFill>
                      <a:srgbClr val="16719A"/>
                    </a:solidFill>
                  </a:tcPr>
                </a:tc>
                <a:tc hMerge="1">
                  <a:txBody>
                    <a:bodyPr/>
                    <a:lstStyle/>
                    <a:p>
                      <a:endParaRPr lang="es-CO"/>
                    </a:p>
                  </a:txBody>
                  <a:tcPr/>
                </a:tc>
                <a:extLst>
                  <a:ext uri="{0D108BD9-81ED-4DB2-BD59-A6C34878D82A}">
                    <a16:rowId xmlns:a16="http://schemas.microsoft.com/office/drawing/2014/main" val="10000"/>
                  </a:ext>
                </a:extLst>
              </a:tr>
              <a:tr h="208796">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000" b="1" u="none" strike="noStrike" cap="none">
                          <a:solidFill>
                            <a:srgbClr val="16719A"/>
                          </a:solidFill>
                          <a:latin typeface="Verdana"/>
                          <a:ea typeface="Verdana"/>
                          <a:cs typeface="Verdana"/>
                          <a:sym typeface="Verdana"/>
                        </a:rPr>
                        <a:t>SITIOS PARA LOS CUALES SE GENERA LA ALERTA</a:t>
                      </a:r>
                      <a:endParaRPr sz="1000" b="1" u="none" strike="noStrike" cap="none">
                        <a:solidFill>
                          <a:srgbClr val="16719A"/>
                        </a:solidFill>
                        <a:latin typeface="Verdana"/>
                        <a:ea typeface="Verdana"/>
                        <a:cs typeface="Verdana"/>
                        <a:sym typeface="Verdana"/>
                      </a:endParaRPr>
                    </a:p>
                  </a:txBody>
                  <a:tcPr marL="74905" marR="74905" marT="37445" marB="3744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1"/>
                  </a:ext>
                </a:extLst>
              </a:tr>
              <a:tr h="1919065">
                <a:tc>
                  <a:txBody>
                    <a:bodyPr/>
                    <a:lstStyle/>
                    <a:p>
                      <a:pPr marL="0" marR="0" lvl="0" indent="0" algn="ctr" rtl="0">
                        <a:lnSpc>
                          <a:spcPct val="100000"/>
                        </a:lnSpc>
                        <a:spcBef>
                          <a:spcPts val="0"/>
                        </a:spcBef>
                        <a:spcAft>
                          <a:spcPts val="0"/>
                        </a:spcAft>
                        <a:buClr>
                          <a:srgbClr val="000000"/>
                        </a:buClr>
                        <a:buSzPts val="1400"/>
                        <a:buFont typeface="Arial"/>
                        <a:buNone/>
                      </a:pPr>
                      <a:endParaRPr sz="1100" b="0" u="none" strike="noStrike" cap="none">
                        <a:latin typeface="Arial Narrow"/>
                        <a:ea typeface="Arial Narrow"/>
                        <a:cs typeface="Arial Narrow"/>
                        <a:sym typeface="Arial Narrow"/>
                      </a:endParaRPr>
                    </a:p>
                  </a:txBody>
                  <a:tcPr marL="74905" marR="74905" marT="37445" marB="37445">
                    <a:lnL w="9525" cap="flat" cmpd="sng">
                      <a:solidFill>
                        <a:srgbClr val="000000">
                          <a:alpha val="0"/>
                        </a:srgbClr>
                      </a:solidFill>
                      <a:prstDash val="solid"/>
                      <a:round/>
                      <a:headEnd type="none" w="sm" len="sm"/>
                      <a:tailEnd type="none" w="sm" len="sm"/>
                    </a:lnL>
                    <a:lnR w="12700" cap="flat" cmpd="sng">
                      <a:solidFill>
                        <a:srgbClr val="16719A"/>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4945F"/>
                        </a:buClr>
                        <a:buSzPts val="1400"/>
                        <a:buFont typeface="Arial Narrow"/>
                        <a:buNone/>
                      </a:pPr>
                      <a:r>
                        <a:rPr lang="es-CO" sz="1000" b="1" u="none" strike="noStrike" cap="none" dirty="0">
                          <a:solidFill>
                            <a:srgbClr val="04945F"/>
                          </a:solidFill>
                          <a:latin typeface="Verdana"/>
                          <a:ea typeface="Verdana"/>
                          <a:cs typeface="Verdana"/>
                          <a:sym typeface="Verdana"/>
                        </a:rPr>
                        <a:t>ALTIPLANO CUNDIBOYACENSE</a:t>
                      </a:r>
                      <a:endParaRPr sz="1400" dirty="0"/>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dirty="0">
                          <a:solidFill>
                            <a:srgbClr val="1D1B10"/>
                          </a:solidFill>
                          <a:latin typeface="Verdana"/>
                          <a:ea typeface="Verdana"/>
                          <a:cs typeface="Verdana"/>
                          <a:sym typeface="Verdana"/>
                        </a:rPr>
                        <a:t>CUNDINAMARCA</a:t>
                      </a:r>
                      <a:r>
                        <a:rPr lang="es-CO" sz="1000" b="0" u="none" strike="noStrike" cap="none" dirty="0">
                          <a:solidFill>
                            <a:srgbClr val="1D1B10"/>
                          </a:solidFill>
                          <a:latin typeface="Verdana"/>
                          <a:ea typeface="Verdana"/>
                          <a:cs typeface="Verdana"/>
                          <a:sym typeface="Verdana"/>
                        </a:rPr>
                        <a:t>: Bojacá, Cajicá, Chía, Chipaque, Choachí, Chocontá, Cogua, Cota, Cucunubá, El Rosal, Facatativá, Funza, Fúquene, Gachancipá, Guachetá, Guasca, Guatavita, La Calera, Lenguazaque, Madrid, Mosquera, Nemocón, Sesquilé, Sibaté, Simijaca, Soacha, Sopó, Subachoque, Suesca, Susa, Sutatausa, Tabio, Tausa, Tenjo, Tocancipá, Ubaque, Ubaté, Villapinzón, Zipacón y Zipaquirá.</a:t>
                      </a:r>
                      <a:endParaRPr sz="10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endParaRPr sz="10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dirty="0">
                          <a:solidFill>
                            <a:srgbClr val="1D1B10"/>
                          </a:solidFill>
                          <a:latin typeface="Verdana"/>
                          <a:ea typeface="Verdana"/>
                          <a:cs typeface="Verdana"/>
                          <a:sym typeface="Verdana"/>
                        </a:rPr>
                        <a:t>BOYACÁ</a:t>
                      </a:r>
                      <a:r>
                        <a:rPr lang="es-CO" sz="1000" b="0" u="none" strike="noStrike" cap="none" dirty="0">
                          <a:solidFill>
                            <a:srgbClr val="1D1B10"/>
                          </a:solidFill>
                          <a:latin typeface="Verdana"/>
                          <a:ea typeface="Verdana"/>
                          <a:cs typeface="Verdana"/>
                          <a:sym typeface="Verdana"/>
                        </a:rPr>
                        <a:t>: Tunja, Aquitania, Arcabuco, Belén, </a:t>
                      </a:r>
                      <a:r>
                        <a:rPr lang="es-CO" sz="1000" b="0" u="none" strike="noStrike" cap="none" dirty="0" err="1">
                          <a:solidFill>
                            <a:srgbClr val="1D1B10"/>
                          </a:solidFill>
                          <a:latin typeface="Verdana"/>
                          <a:ea typeface="Verdana"/>
                          <a:cs typeface="Verdana"/>
                          <a:sym typeface="Verdana"/>
                        </a:rPr>
                        <a:t>Betéitiva</a:t>
                      </a:r>
                      <a:r>
                        <a:rPr lang="es-CO" sz="1000" b="0" u="none" strike="noStrike" cap="none" dirty="0">
                          <a:solidFill>
                            <a:srgbClr val="1D1B10"/>
                          </a:solidFill>
                          <a:latin typeface="Verdana"/>
                          <a:ea typeface="Verdana"/>
                          <a:cs typeface="Verdana"/>
                          <a:sym typeface="Verdana"/>
                        </a:rPr>
                        <a:t>, </a:t>
                      </a:r>
                      <a:r>
                        <a:rPr lang="es-CO" sz="1000" b="0" u="none" strike="noStrike" cap="none" dirty="0" err="1">
                          <a:solidFill>
                            <a:srgbClr val="1D1B10"/>
                          </a:solidFill>
                          <a:latin typeface="Verdana"/>
                          <a:ea typeface="Verdana"/>
                          <a:cs typeface="Verdana"/>
                          <a:sym typeface="Verdana"/>
                        </a:rPr>
                        <a:t>Busbanzá</a:t>
                      </a:r>
                      <a:r>
                        <a:rPr lang="es-CO" sz="1000" b="0" u="none" strike="noStrike" cap="none" dirty="0">
                          <a:solidFill>
                            <a:srgbClr val="1D1B10"/>
                          </a:solidFill>
                          <a:latin typeface="Verdana"/>
                          <a:ea typeface="Verdana"/>
                          <a:cs typeface="Verdana"/>
                          <a:sym typeface="Verdana"/>
                        </a:rPr>
                        <a:t>, Caldas, Cerinza, Chiquinquirá, </a:t>
                      </a:r>
                      <a:r>
                        <a:rPr lang="es-CO" sz="1000" b="0" u="none" strike="noStrike" cap="none" dirty="0" err="1">
                          <a:solidFill>
                            <a:srgbClr val="1D1B10"/>
                          </a:solidFill>
                          <a:latin typeface="Verdana"/>
                          <a:ea typeface="Verdana"/>
                          <a:cs typeface="Verdana"/>
                          <a:sym typeface="Verdana"/>
                        </a:rPr>
                        <a:t>Chivatá</a:t>
                      </a:r>
                      <a:r>
                        <a:rPr lang="es-CO" sz="1000" b="0" u="none" strike="noStrike" cap="none" dirty="0">
                          <a:solidFill>
                            <a:srgbClr val="1D1B10"/>
                          </a:solidFill>
                          <a:latin typeface="Verdana"/>
                          <a:ea typeface="Verdana"/>
                          <a:cs typeface="Verdana"/>
                          <a:sym typeface="Verdana"/>
                        </a:rPr>
                        <a:t>, Ciénega, Cómbita, Corrales, Cucaita, </a:t>
                      </a:r>
                      <a:r>
                        <a:rPr lang="es-CO" sz="1000" b="0" u="none" strike="noStrike" cap="none" dirty="0" err="1">
                          <a:solidFill>
                            <a:srgbClr val="1D1B10"/>
                          </a:solidFill>
                          <a:latin typeface="Verdana"/>
                          <a:ea typeface="Verdana"/>
                          <a:cs typeface="Verdana"/>
                          <a:sym typeface="Verdana"/>
                        </a:rPr>
                        <a:t>Cuítiva</a:t>
                      </a:r>
                      <a:r>
                        <a:rPr lang="es-CO" sz="1000" b="0" u="none" strike="noStrike" cap="none" dirty="0">
                          <a:solidFill>
                            <a:srgbClr val="1D1B10"/>
                          </a:solidFill>
                          <a:latin typeface="Verdana"/>
                          <a:ea typeface="Verdana"/>
                          <a:cs typeface="Verdana"/>
                          <a:sym typeface="Verdana"/>
                        </a:rPr>
                        <a:t>, Chíquiza, Duitama, Firavitoba, Floresta, Gámeza, Iza, Villa de Leyva, Mongua, Monguí, Motavita, Nobsa, </a:t>
                      </a:r>
                      <a:r>
                        <a:rPr lang="es-CO" sz="1000" b="0" u="none" strike="noStrike" cap="none" dirty="0" err="1">
                          <a:solidFill>
                            <a:srgbClr val="1D1B10"/>
                          </a:solidFill>
                          <a:latin typeface="Verdana"/>
                          <a:ea typeface="Verdana"/>
                          <a:cs typeface="Verdana"/>
                          <a:sym typeface="Verdana"/>
                        </a:rPr>
                        <a:t>Oicatá</a:t>
                      </a:r>
                      <a:r>
                        <a:rPr lang="es-CO" sz="1000" b="0" u="none" strike="noStrike" cap="none" dirty="0">
                          <a:solidFill>
                            <a:srgbClr val="1D1B10"/>
                          </a:solidFill>
                          <a:latin typeface="Verdana"/>
                          <a:ea typeface="Verdana"/>
                          <a:cs typeface="Verdana"/>
                          <a:sym typeface="Verdana"/>
                        </a:rPr>
                        <a:t>, Paipa, Paz de Río, Pesca, Ráquira, </a:t>
                      </a:r>
                      <a:r>
                        <a:rPr lang="es-CO" sz="1000" b="0" u="none" strike="noStrike" cap="none" dirty="0" err="1">
                          <a:solidFill>
                            <a:srgbClr val="1D1B10"/>
                          </a:solidFill>
                          <a:latin typeface="Verdana"/>
                          <a:ea typeface="Verdana"/>
                          <a:cs typeface="Verdana"/>
                          <a:sym typeface="Verdana"/>
                        </a:rPr>
                        <a:t>Saboyá</a:t>
                      </a:r>
                      <a:r>
                        <a:rPr lang="es-CO" sz="1000" b="0" u="none" strike="noStrike" cap="none" dirty="0">
                          <a:solidFill>
                            <a:srgbClr val="1D1B10"/>
                          </a:solidFill>
                          <a:latin typeface="Verdana"/>
                          <a:ea typeface="Verdana"/>
                          <a:cs typeface="Verdana"/>
                          <a:sym typeface="Verdana"/>
                        </a:rPr>
                        <a:t>, Samacá, San Miguel de Sema, Santa Rosa de Viterbo, Siachoque, Socha, Sogamoso, Sora, </a:t>
                      </a:r>
                      <a:r>
                        <a:rPr lang="es-CO" sz="1000" b="0" u="none" strike="noStrike" cap="none" dirty="0" err="1">
                          <a:solidFill>
                            <a:srgbClr val="1D1B10"/>
                          </a:solidFill>
                          <a:latin typeface="Verdana"/>
                          <a:ea typeface="Verdana"/>
                          <a:cs typeface="Verdana"/>
                          <a:sym typeface="Verdana"/>
                        </a:rPr>
                        <a:t>Sotaquirá</a:t>
                      </a:r>
                      <a:r>
                        <a:rPr lang="es-CO" sz="1000" b="0" u="none" strike="noStrike" cap="none" dirty="0">
                          <a:solidFill>
                            <a:srgbClr val="1D1B10"/>
                          </a:solidFill>
                          <a:latin typeface="Verdana"/>
                          <a:ea typeface="Verdana"/>
                          <a:cs typeface="Verdana"/>
                          <a:sym typeface="Verdana"/>
                        </a:rPr>
                        <a:t>, Soracá, Tasco, Tibasosa, Toca, Tópaga, Tota, Tuta, </a:t>
                      </a:r>
                      <a:r>
                        <a:rPr lang="es-CO" sz="1000" b="0" u="none" strike="noStrike" cap="none" dirty="0" err="1">
                          <a:solidFill>
                            <a:srgbClr val="1D1B10"/>
                          </a:solidFill>
                          <a:latin typeface="Verdana"/>
                          <a:ea typeface="Verdana"/>
                          <a:cs typeface="Verdana"/>
                          <a:sym typeface="Verdana"/>
                        </a:rPr>
                        <a:t>Tutazá</a:t>
                      </a:r>
                      <a:r>
                        <a:rPr lang="es-CO" sz="1000" b="0" u="none" strike="noStrike" cap="none" dirty="0">
                          <a:solidFill>
                            <a:srgbClr val="1D1B10"/>
                          </a:solidFill>
                          <a:latin typeface="Verdana"/>
                          <a:ea typeface="Verdana"/>
                          <a:cs typeface="Verdana"/>
                          <a:sym typeface="Verdana"/>
                        </a:rPr>
                        <a:t>, Ventaquemada y </a:t>
                      </a:r>
                      <a:r>
                        <a:rPr lang="es-CO" sz="1000" b="0" u="none" strike="noStrike" cap="none" dirty="0" err="1">
                          <a:solidFill>
                            <a:srgbClr val="1D1B10"/>
                          </a:solidFill>
                          <a:latin typeface="Verdana"/>
                          <a:ea typeface="Verdana"/>
                          <a:cs typeface="Verdana"/>
                          <a:sym typeface="Verdana"/>
                        </a:rPr>
                        <a:t>Viracachá</a:t>
                      </a:r>
                      <a:r>
                        <a:rPr lang="es-CO" sz="1000" b="0" u="none" strike="noStrike" cap="none" dirty="0">
                          <a:solidFill>
                            <a:srgbClr val="1D1B10"/>
                          </a:solidFill>
                          <a:latin typeface="Verdana"/>
                          <a:ea typeface="Verdana"/>
                          <a:cs typeface="Verdana"/>
                          <a:sym typeface="Verdana"/>
                        </a:rPr>
                        <a:t>.</a:t>
                      </a:r>
                      <a:endParaRPr sz="1000" u="none" strike="noStrike" cap="none" dirty="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sz="1000" b="0" u="none" strike="noStrike" cap="none" dirty="0">
                        <a:solidFill>
                          <a:srgbClr val="7F7F7F"/>
                        </a:solidFill>
                        <a:latin typeface="Verdana"/>
                        <a:ea typeface="Verdana"/>
                        <a:cs typeface="Verdana"/>
                        <a:sym typeface="Verdana"/>
                      </a:endParaRPr>
                    </a:p>
                  </a:txBody>
                  <a:tcPr marL="74905" marR="74905" marT="37445" marB="37445">
                    <a:lnL w="12700" cap="flat" cmpd="sng">
                      <a:solidFill>
                        <a:srgbClr val="16719A"/>
                      </a:solidFill>
                      <a:prstDash val="solid"/>
                      <a:round/>
                      <a:headEnd type="none" w="sm" len="sm"/>
                      <a:tailEnd type="none" w="sm" len="sm"/>
                    </a:lnL>
                    <a:lnR w="9525" cap="flat" cmpd="sng" algn="ctr">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lgn="ctr">
                      <a:solidFill>
                        <a:srgbClr val="16719A"/>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636948" name="Google Shape;681;p7" descr="Recurso 25.png">
            <a:extLst>
              <a:ext uri="{FF2B5EF4-FFF2-40B4-BE49-F238E27FC236}">
                <a16:creationId xmlns:a16="http://schemas.microsoft.com/office/drawing/2014/main" id="{C76E4BED-0EB9-BB78-69BB-9D87BD3FDA1D}"/>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000" y="2182813"/>
            <a:ext cx="855662"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6949" name="Google Shape;682;p7">
            <a:extLst>
              <a:ext uri="{FF2B5EF4-FFF2-40B4-BE49-F238E27FC236}">
                <a16:creationId xmlns:a16="http://schemas.microsoft.com/office/drawing/2014/main" id="{F0E5B062-E0B2-AD2F-C709-49BF7994CA07}"/>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5588" y="3176588"/>
            <a:ext cx="89376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6950" name="Google Shape;683;p7">
            <a:extLst>
              <a:ext uri="{FF2B5EF4-FFF2-40B4-BE49-F238E27FC236}">
                <a16:creationId xmlns:a16="http://schemas.microsoft.com/office/drawing/2014/main" id="{9F674ACE-9793-94F0-58F2-E2FEFE9352F3}"/>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3564" y="2855911"/>
            <a:ext cx="906463"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36951" name="Google Shape;684;p7">
            <a:extLst>
              <a:ext uri="{FF2B5EF4-FFF2-40B4-BE49-F238E27FC236}">
                <a16:creationId xmlns:a16="http://schemas.microsoft.com/office/drawing/2014/main" id="{A2F41345-0FDA-4EB1-268C-4D27AC3D7681}"/>
              </a:ext>
            </a:extLst>
          </p:cNvPr>
          <p:cNvGrpSpPr>
            <a:grpSpLocks/>
          </p:cNvGrpSpPr>
          <p:nvPr/>
        </p:nvGrpSpPr>
        <p:grpSpPr bwMode="auto">
          <a:xfrm>
            <a:off x="2090738" y="955231"/>
            <a:ext cx="8699500" cy="581025"/>
            <a:chOff x="1743616" y="1035694"/>
            <a:chExt cx="8699679" cy="579550"/>
          </a:xfrm>
        </p:grpSpPr>
        <p:sp>
          <p:nvSpPr>
            <p:cNvPr id="636953" name="Google Shape;685;p7">
              <a:extLst>
                <a:ext uri="{FF2B5EF4-FFF2-40B4-BE49-F238E27FC236}">
                  <a16:creationId xmlns:a16="http://schemas.microsoft.com/office/drawing/2014/main" id="{76B80C66-E5F0-144E-B3C7-C32FF3DFC0A8}"/>
                </a:ext>
              </a:extLst>
            </p:cNvPr>
            <p:cNvSpPr>
              <a:spLocks noChangeArrowheads="1"/>
            </p:cNvSpPr>
            <p:nvPr/>
          </p:nvSpPr>
          <p:spPr bwMode="auto">
            <a:xfrm>
              <a:off x="1743616" y="1035694"/>
              <a:ext cx="8699679" cy="579550"/>
            </a:xfrm>
            <a:prstGeom prst="roundRect">
              <a:avLst>
                <a:gd name="adj" fmla="val 16667"/>
              </a:avLst>
            </a:pr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es-CO" altLang="es-CO" sz="1800">
                <a:solidFill>
                  <a:srgbClr val="FFFFFF"/>
                </a:solidFill>
                <a:latin typeface="Calibri" panose="020F0502020204030204" pitchFamily="34" charset="0"/>
                <a:sym typeface="Calibri" panose="020F0502020204030204" pitchFamily="34" charset="0"/>
              </a:endParaRPr>
            </a:p>
          </p:txBody>
        </p:sp>
        <p:pic>
          <p:nvPicPr>
            <p:cNvPr id="636954" name="Google Shape;686;p7">
              <a:extLst>
                <a:ext uri="{FF2B5EF4-FFF2-40B4-BE49-F238E27FC236}">
                  <a16:creationId xmlns:a16="http://schemas.microsoft.com/office/drawing/2014/main" id="{BEC10B64-6247-F061-B999-DAA93A97340C}"/>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9090" y="1122460"/>
              <a:ext cx="396227" cy="38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6955" name="Google Shape;687;p7">
              <a:extLst>
                <a:ext uri="{FF2B5EF4-FFF2-40B4-BE49-F238E27FC236}">
                  <a16:creationId xmlns:a16="http://schemas.microsoft.com/office/drawing/2014/main" id="{190BB030-87CE-6475-648C-2B03C8CBB5A3}"/>
                </a:ext>
              </a:extLst>
            </p:cNvPr>
            <p:cNvSpPr txBox="1">
              <a:spLocks noChangeArrowheads="1"/>
            </p:cNvSpPr>
            <p:nvPr/>
          </p:nvSpPr>
          <p:spPr bwMode="auto">
            <a:xfrm>
              <a:off x="2375317" y="1086547"/>
              <a:ext cx="80197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s-CO" altLang="es-CO" sz="1200">
                  <a:solidFill>
                    <a:srgbClr val="16719A"/>
                  </a:solidFill>
                  <a:latin typeface="Verdana" panose="020B0604030504040204" pitchFamily="34" charset="0"/>
                  <a:sym typeface="Verdana" panose="020B0604030504040204" pitchFamily="34" charset="0"/>
                </a:rPr>
                <a:t>Se emite esta alerta por la probabilidad de descensos de la temperatura del aire en horas de la madrugada para zonas de altiplano (entre los 2,500 y los 2,900 msnm) de los siguientes municipios:</a:t>
              </a:r>
            </a:p>
          </p:txBody>
        </p:sp>
      </p:grpSp>
      <p:sp>
        <p:nvSpPr>
          <p:cNvPr id="636952" name="Google Shape;688;p7">
            <a:extLst>
              <a:ext uri="{FF2B5EF4-FFF2-40B4-BE49-F238E27FC236}">
                <a16:creationId xmlns:a16="http://schemas.microsoft.com/office/drawing/2014/main" id="{88CB67EE-61D1-E51F-B2AE-9DAD0AD4DE33}"/>
              </a:ext>
            </a:extLst>
          </p:cNvPr>
          <p:cNvSpPr txBox="1">
            <a:spLocks noChangeArrowheads="1"/>
          </p:cNvSpPr>
          <p:nvPr/>
        </p:nvSpPr>
        <p:spPr bwMode="auto">
          <a:xfrm>
            <a:off x="922338" y="6113463"/>
            <a:ext cx="103473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s-CO" altLang="es-CO" sz="900" dirty="0">
                <a:solidFill>
                  <a:srgbClr val="7F7F7F"/>
                </a:solidFill>
                <a:latin typeface="Verdana" panose="020B0604030504040204" pitchFamily="34" charset="0"/>
                <a:sym typeface="Verdana" panose="020B0604030504040204" pitchFamily="34" charset="0"/>
              </a:rPr>
              <a:t>Debido a que este fenómeno es local y está sujeto a cambios en variables tales como la nubosidad, la humedad y temperatura del aire y la intensidad y dirección del viento, el IDEAM monitorea permanentemente las condiciones atmosféricas y en caso de ser necesario emitirá nuevos comunicados. Por esto, se sugiere a los agricultores, ganaderos y floricultores estar atentos a los boletines y comunicados emitidos por la entidad.</a:t>
            </a:r>
          </a:p>
        </p:txBody>
      </p:sp>
      <p:sp>
        <p:nvSpPr>
          <p:cNvPr id="2" name="Rectángulo 1">
            <a:extLst>
              <a:ext uri="{FF2B5EF4-FFF2-40B4-BE49-F238E27FC236}">
                <a16:creationId xmlns:a16="http://schemas.microsoft.com/office/drawing/2014/main" id="{13F73596-A340-6CB1-1FC6-FF6C98D5006D}"/>
              </a:ext>
            </a:extLst>
          </p:cNvPr>
          <p:cNvSpPr/>
          <p:nvPr/>
        </p:nvSpPr>
        <p:spPr>
          <a:xfrm>
            <a:off x="-2230438" y="6030913"/>
            <a:ext cx="1309688" cy="23812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O" sz="1600" b="1" dirty="0">
                <a:solidFill>
                  <a:schemeClr val="tx1"/>
                </a:solidFill>
                <a:latin typeface="Arial Narrow" panose="020B0606020202030204" pitchFamily="34" charset="0"/>
              </a:rPr>
              <a:t>TOTAL</a:t>
            </a:r>
            <a:r>
              <a:rPr lang="es-CO" sz="1800" b="1" dirty="0">
                <a:solidFill>
                  <a:schemeClr val="tx1"/>
                </a:solidFill>
                <a:latin typeface="Arial Narrow" panose="020B0606020202030204" pitchFamily="34" charset="0"/>
              </a:rPr>
              <a:t> 99</a:t>
            </a:r>
          </a:p>
        </p:txBody>
      </p:sp>
      <p:sp>
        <p:nvSpPr>
          <p:cNvPr id="3" name="Rectángulo 2">
            <a:extLst>
              <a:ext uri="{FF2B5EF4-FFF2-40B4-BE49-F238E27FC236}">
                <a16:creationId xmlns:a16="http://schemas.microsoft.com/office/drawing/2014/main" id="{03091C60-5D79-46F1-64F2-B9B5FEF2A6A5}"/>
              </a:ext>
            </a:extLst>
          </p:cNvPr>
          <p:cNvSpPr/>
          <p:nvPr/>
        </p:nvSpPr>
        <p:spPr>
          <a:xfrm>
            <a:off x="10135394" y="4103310"/>
            <a:ext cx="1309687" cy="276225"/>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O" sz="1600" b="1" dirty="0">
                <a:solidFill>
                  <a:schemeClr val="tx1"/>
                </a:solidFill>
                <a:latin typeface="Arial Narrow" panose="020B0606020202030204" pitchFamily="34" charset="0"/>
              </a:rPr>
              <a:t>TOTAL</a:t>
            </a:r>
            <a:r>
              <a:rPr lang="es-CO" sz="1800" b="1" dirty="0">
                <a:solidFill>
                  <a:schemeClr val="tx1"/>
                </a:solidFill>
                <a:latin typeface="Arial Narrow" panose="020B0606020202030204" pitchFamily="34" charset="0"/>
              </a:rPr>
              <a:t> 90</a:t>
            </a:r>
          </a:p>
        </p:txBody>
      </p:sp>
      <p:sp>
        <p:nvSpPr>
          <p:cNvPr id="4" name="Marcador de texto 1">
            <a:extLst>
              <a:ext uri="{FF2B5EF4-FFF2-40B4-BE49-F238E27FC236}">
                <a16:creationId xmlns:a16="http://schemas.microsoft.com/office/drawing/2014/main" id="{8F8C7111-C046-4D31-038A-6B8ABCE8A739}"/>
              </a:ext>
            </a:extLst>
          </p:cNvPr>
          <p:cNvSpPr txBox="1">
            <a:spLocks/>
          </p:cNvSpPr>
          <p:nvPr/>
        </p:nvSpPr>
        <p:spPr>
          <a:xfrm>
            <a:off x="3741738" y="712089"/>
            <a:ext cx="4708525" cy="376238"/>
          </a:xfrm>
          <a:prstGeom prst="rect">
            <a:avLst/>
          </a:prstGeom>
        </p:spPr>
        <p:txBody>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eaLnBrk="1" fontAlgn="auto" hangingPunct="1">
              <a:spcAft>
                <a:spcPts val="0"/>
              </a:spcAft>
              <a:defRPr/>
            </a:pPr>
            <a:r>
              <a:rPr lang="es-MX" sz="1200" b="1" kern="0">
                <a:solidFill>
                  <a:srgbClr val="00B0F0"/>
                </a:solidFill>
                <a:latin typeface="Arial Narrow" panose="020B0606020202030204" pitchFamily="34" charset="0"/>
                <a:sym typeface="Arial"/>
              </a:rPr>
              <a:t>Actualización: 05 de febrero de 2025 | 06:00 HLC</a:t>
            </a:r>
          </a:p>
        </p:txBody>
      </p:sp>
      <p:sp>
        <p:nvSpPr>
          <p:cNvPr id="5" name="Rectángulo 4">
            <a:extLst>
              <a:ext uri="{FF2B5EF4-FFF2-40B4-BE49-F238E27FC236}">
                <a16:creationId xmlns:a16="http://schemas.microsoft.com/office/drawing/2014/main" id="{155937E5-CC1D-FD3D-98D6-9080F5633646}"/>
              </a:ext>
            </a:extLst>
          </p:cNvPr>
          <p:cNvSpPr/>
          <p:nvPr/>
        </p:nvSpPr>
        <p:spPr>
          <a:xfrm>
            <a:off x="-2111375" y="6429375"/>
            <a:ext cx="1309687" cy="252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O" sz="1600" b="1" dirty="0">
                <a:solidFill>
                  <a:schemeClr val="tx1"/>
                </a:solidFill>
                <a:latin typeface="Arial Narrow" panose="020B0606020202030204" pitchFamily="34" charset="0"/>
              </a:rPr>
              <a:t>TOTAL</a:t>
            </a:r>
            <a:r>
              <a:rPr lang="es-CO" sz="1800" b="1" dirty="0">
                <a:solidFill>
                  <a:schemeClr val="tx1"/>
                </a:solidFill>
                <a:latin typeface="Arial Narrow" panose="020B0606020202030204" pitchFamily="34" charset="0"/>
              </a:rPr>
              <a:t> 49</a:t>
            </a:r>
          </a:p>
        </p:txBody>
      </p:sp>
      <p:pic>
        <p:nvPicPr>
          <p:cNvPr id="6" name="Imagen 1">
            <a:extLst>
              <a:ext uri="{FF2B5EF4-FFF2-40B4-BE49-F238E27FC236}">
                <a16:creationId xmlns:a16="http://schemas.microsoft.com/office/drawing/2014/main" id="{7DFED12A-7FA2-4ECE-586C-375D2BBFAD9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782061" y="4243862"/>
            <a:ext cx="2038350"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3">
            <a:extLst>
              <a:ext uri="{FF2B5EF4-FFF2-40B4-BE49-F238E27FC236}">
                <a16:creationId xmlns:a16="http://schemas.microsoft.com/office/drawing/2014/main" id="{A5F047D7-FFBC-D67E-28D4-73995F34C72D}"/>
              </a:ext>
            </a:extLst>
          </p:cNvPr>
          <p:cNvSpPr>
            <a:spLocks noChangeArrowheads="1"/>
          </p:cNvSpPr>
          <p:nvPr/>
        </p:nvSpPr>
        <p:spPr bwMode="auto">
          <a:xfrm>
            <a:off x="-2817813" y="2808288"/>
            <a:ext cx="2081213"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400"/>
            </a:pPr>
            <a:r>
              <a:rPr lang="es-CO" altLang="es-CO">
                <a:latin typeface="Calibri" panose="020F0502020204030204" pitchFamily="34" charset="0"/>
                <a:sym typeface="Calibri" panose="020F0502020204030204" pitchFamily="34" charset="0"/>
                <a:hlinkClick r:id="rId8" action="ppaction://hlinkfile"/>
              </a:rPr>
              <a:t>Contador de municipios</a:t>
            </a:r>
            <a:endParaRPr lang="es-CO" altLang="es-CO">
              <a:latin typeface="Calibri" panose="020F0502020204030204" pitchFamily="34" charset="0"/>
              <a:sym typeface="Calibri" panose="020F0502020204030204" pitchFamily="34" charset="0"/>
            </a:endParaRPr>
          </a:p>
          <a:p>
            <a:pPr eaLnBrk="1" hangingPunct="1">
              <a:buSzPts val="1400"/>
            </a:pPr>
            <a:endParaRPr lang="es-CO" altLang="es-CO">
              <a:latin typeface="Calibri" panose="020F0502020204030204" pitchFamily="34" charset="0"/>
              <a:sym typeface="Calibri" panose="020F0502020204030204" pitchFamily="34" charset="0"/>
            </a:endParaRPr>
          </a:p>
          <a:p>
            <a:pPr eaLnBrk="1" hangingPunct="1">
              <a:buSzPts val="1400"/>
            </a:pPr>
            <a:r>
              <a:rPr lang="es-CO" altLang="es-CO">
                <a:latin typeface="Calibri" panose="020F0502020204030204" pitchFamily="34" charset="0"/>
                <a:sym typeface="Calibri" panose="020F0502020204030204" pitchFamily="34" charset="0"/>
              </a:rPr>
              <a:t>De </a:t>
            </a:r>
            <a:r>
              <a:rPr lang="es-CO" altLang="es-CO" err="1">
                <a:latin typeface="Calibri" panose="020F0502020204030204" pitchFamily="34" charset="0"/>
                <a:sym typeface="Calibri" panose="020F0502020204030204" pitchFamily="34" charset="0"/>
              </a:rPr>
              <a:t>click</a:t>
            </a:r>
            <a:r>
              <a:rPr lang="es-CO" altLang="es-CO">
                <a:latin typeface="Calibri" panose="020F0502020204030204" pitchFamily="34" charset="0"/>
                <a:sym typeface="Calibri" panose="020F0502020204030204" pitchFamily="34" charset="0"/>
              </a:rPr>
              <a:t> derecho en el hipervínculo y consulte el archivo</a:t>
            </a:r>
          </a:p>
        </p:txBody>
      </p:sp>
    </p:spTree>
    <p:extLst>
      <p:ext uri="{BB962C8B-B14F-4D97-AF65-F5344CB8AC3E}">
        <p14:creationId xmlns:p14="http://schemas.microsoft.com/office/powerpoint/2010/main" val="2301889736"/>
      </p:ext>
    </p:extLst>
  </p:cSld>
  <p:clrMapOvr>
    <a:masterClrMapping/>
  </p:clrMapOvr>
  <p:transition spd="slow"/>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434;p6"/>
          <p:cNvPicPr preferRelativeResize="0"/>
          <p:nvPr/>
        </p:nvPicPr>
        <p:blipFill>
          <a:blip r:embed="rId2" r:link="rId3">
            <a:extLst>
              <a:ext uri="{28A0092B-C50C-407E-A947-70E740481C1C}">
                <a14:useLocalDpi xmlns:a14="http://schemas.microsoft.com/office/drawing/2010/main" val="0"/>
              </a:ext>
            </a:extLst>
          </a:blip>
          <a:srcRect/>
          <a:stretch>
            <a:fillRect/>
          </a:stretch>
        </p:blipFill>
        <p:spPr>
          <a:xfrm>
            <a:off x="782079" y="1017328"/>
            <a:ext cx="3758184" cy="5611936"/>
          </a:xfrm>
          <a:prstGeom prst="rect">
            <a:avLst/>
          </a:prstGeom>
          <a:noFill/>
          <a:ln>
            <a:noFill/>
          </a:ln>
        </p:spPr>
      </p:pic>
      <p:sp>
        <p:nvSpPr>
          <p:cNvPr id="2" name="Marcador de texto 3">
            <a:extLst>
              <a:ext uri="{FF2B5EF4-FFF2-40B4-BE49-F238E27FC236}">
                <a16:creationId xmlns:a16="http://schemas.microsoft.com/office/drawing/2014/main" id="{EFCAF995-3D40-5874-5F61-39811C2D8D70}"/>
              </a:ext>
            </a:extLst>
          </p:cNvPr>
          <p:cNvSpPr txBox="1">
            <a:spLocks/>
          </p:cNvSpPr>
          <p:nvPr/>
        </p:nvSpPr>
        <p:spPr>
          <a:xfrm>
            <a:off x="5754563" y="321364"/>
            <a:ext cx="3014533" cy="3762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CO" sz="20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rPr>
              <a:t>REGIÓN PACÍFICO</a:t>
            </a:r>
            <a:endParaRPr kumimoji="0" lang="es-MX" sz="20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endParaRPr>
          </a:p>
        </p:txBody>
      </p:sp>
      <p:pic>
        <p:nvPicPr>
          <p:cNvPr id="8" name="Google Shape;400;p4">
            <a:extLst>
              <a:ext uri="{FF2B5EF4-FFF2-40B4-BE49-F238E27FC236}">
                <a16:creationId xmlns:a16="http://schemas.microsoft.com/office/drawing/2014/main" id="{6B728FAF-8311-9E6D-3D70-E3B9BA3E0371}"/>
              </a:ext>
            </a:extLst>
          </p:cNvPr>
          <p:cNvPicPr preferRelativeResize="0"/>
          <p:nvPr/>
        </p:nvPicPr>
        <p:blipFill rotWithShape="1">
          <a:blip r:embed="rId4">
            <a:alphaModFix/>
          </a:blip>
          <a:srcRect/>
          <a:stretch/>
        </p:blipFill>
        <p:spPr>
          <a:xfrm>
            <a:off x="14511867" y="4405918"/>
            <a:ext cx="457200" cy="446694"/>
          </a:xfrm>
          <a:prstGeom prst="rect">
            <a:avLst/>
          </a:prstGeom>
          <a:noFill/>
          <a:ln>
            <a:noFill/>
          </a:ln>
        </p:spPr>
      </p:pic>
      <p:pic>
        <p:nvPicPr>
          <p:cNvPr id="11" name="Google Shape;400;p4">
            <a:extLst>
              <a:ext uri="{FF2B5EF4-FFF2-40B4-BE49-F238E27FC236}">
                <a16:creationId xmlns:a16="http://schemas.microsoft.com/office/drawing/2014/main" id="{B9CE8372-DFFD-54D2-D087-5DB8ED2E9B6B}"/>
              </a:ext>
            </a:extLst>
          </p:cNvPr>
          <p:cNvPicPr preferRelativeResize="0"/>
          <p:nvPr/>
        </p:nvPicPr>
        <p:blipFill rotWithShape="1">
          <a:blip r:embed="rId4">
            <a:alphaModFix/>
          </a:blip>
          <a:srcRect/>
          <a:stretch/>
        </p:blipFill>
        <p:spPr>
          <a:xfrm>
            <a:off x="15614904" y="3150903"/>
            <a:ext cx="457200" cy="446694"/>
          </a:xfrm>
          <a:prstGeom prst="rect">
            <a:avLst/>
          </a:prstGeom>
          <a:noFill/>
          <a:ln>
            <a:noFill/>
          </a:ln>
        </p:spPr>
      </p:pic>
      <p:pic>
        <p:nvPicPr>
          <p:cNvPr id="3" name="Google Shape;204;p4">
            <a:extLst>
              <a:ext uri="{FF2B5EF4-FFF2-40B4-BE49-F238E27FC236}">
                <a16:creationId xmlns:a16="http://schemas.microsoft.com/office/drawing/2014/main" id="{B02AEB38-7A8F-A15D-336A-63972BEF7CE7}"/>
              </a:ext>
            </a:extLst>
          </p:cNvPr>
          <p:cNvPicPr preferRelativeResize="0"/>
          <p:nvPr/>
        </p:nvPicPr>
        <p:blipFill rotWithShape="1">
          <a:blip r:embed="rId5">
            <a:alphaModFix/>
          </a:blip>
          <a:srcRect/>
          <a:stretch/>
        </p:blipFill>
        <p:spPr>
          <a:xfrm>
            <a:off x="14740467" y="-2012647"/>
            <a:ext cx="4343194" cy="1266590"/>
          </a:xfrm>
          <a:prstGeom prst="rect">
            <a:avLst/>
          </a:prstGeom>
          <a:noFill/>
          <a:ln>
            <a:noFill/>
          </a:ln>
        </p:spPr>
      </p:pic>
      <p:pic>
        <p:nvPicPr>
          <p:cNvPr id="10" name="Google Shape;406;p4" descr="Recurso 25.png">
            <a:extLst>
              <a:ext uri="{FF2B5EF4-FFF2-40B4-BE49-F238E27FC236}">
                <a16:creationId xmlns:a16="http://schemas.microsoft.com/office/drawing/2014/main" id="{5CF5538F-6C63-A2A8-EB29-460867B948E0}"/>
              </a:ext>
            </a:extLst>
          </p:cNvPr>
          <p:cNvPicPr preferRelativeResize="0"/>
          <p:nvPr/>
        </p:nvPicPr>
        <p:blipFill rotWithShape="1">
          <a:blip r:embed="rId6">
            <a:alphaModFix/>
          </a:blip>
          <a:srcRect/>
          <a:stretch/>
        </p:blipFill>
        <p:spPr>
          <a:xfrm>
            <a:off x="15386304" y="2673762"/>
            <a:ext cx="457200" cy="446694"/>
          </a:xfrm>
          <a:prstGeom prst="rect">
            <a:avLst/>
          </a:prstGeom>
          <a:noFill/>
          <a:ln>
            <a:noFill/>
          </a:ln>
        </p:spPr>
      </p:pic>
      <p:pic>
        <p:nvPicPr>
          <p:cNvPr id="4" name="Google Shape;406;p4" descr="Recurso 25.png">
            <a:extLst>
              <a:ext uri="{FF2B5EF4-FFF2-40B4-BE49-F238E27FC236}">
                <a16:creationId xmlns:a16="http://schemas.microsoft.com/office/drawing/2014/main" id="{42E98450-C75B-5695-36B4-D9197F106858}"/>
              </a:ext>
            </a:extLst>
          </p:cNvPr>
          <p:cNvPicPr preferRelativeResize="0"/>
          <p:nvPr/>
        </p:nvPicPr>
        <p:blipFill rotWithShape="1">
          <a:blip r:embed="rId6">
            <a:alphaModFix/>
          </a:blip>
          <a:srcRect/>
          <a:stretch/>
        </p:blipFill>
        <p:spPr>
          <a:xfrm>
            <a:off x="12949089" y="3871538"/>
            <a:ext cx="457200" cy="446694"/>
          </a:xfrm>
          <a:prstGeom prst="rect">
            <a:avLst/>
          </a:prstGeom>
          <a:noFill/>
          <a:ln>
            <a:noFill/>
          </a:ln>
        </p:spPr>
      </p:pic>
      <p:pic>
        <p:nvPicPr>
          <p:cNvPr id="13" name="Google Shape;406;p4" descr="Recurso 25.png">
            <a:extLst>
              <a:ext uri="{FF2B5EF4-FFF2-40B4-BE49-F238E27FC236}">
                <a16:creationId xmlns:a16="http://schemas.microsoft.com/office/drawing/2014/main" id="{9AFA3161-8F54-413B-A8FB-770577440A00}"/>
              </a:ext>
            </a:extLst>
          </p:cNvPr>
          <p:cNvPicPr preferRelativeResize="0"/>
          <p:nvPr/>
        </p:nvPicPr>
        <p:blipFill rotWithShape="1">
          <a:blip r:embed="rId6">
            <a:alphaModFix/>
          </a:blip>
          <a:srcRect/>
          <a:stretch/>
        </p:blipFill>
        <p:spPr>
          <a:xfrm>
            <a:off x="12949089" y="1337917"/>
            <a:ext cx="457200" cy="446694"/>
          </a:xfrm>
          <a:prstGeom prst="rect">
            <a:avLst/>
          </a:prstGeom>
          <a:noFill/>
          <a:ln>
            <a:noFill/>
          </a:ln>
        </p:spPr>
      </p:pic>
      <p:pic>
        <p:nvPicPr>
          <p:cNvPr id="5" name="Google Shape;204;p4">
            <a:extLst>
              <a:ext uri="{FF2B5EF4-FFF2-40B4-BE49-F238E27FC236}">
                <a16:creationId xmlns:a16="http://schemas.microsoft.com/office/drawing/2014/main" id="{6CEF0FC0-0BA6-61C5-725D-9397773A8360}"/>
              </a:ext>
            </a:extLst>
          </p:cNvPr>
          <p:cNvPicPr preferRelativeResize="0"/>
          <p:nvPr/>
        </p:nvPicPr>
        <p:blipFill rotWithShape="1">
          <a:blip r:embed="rId5">
            <a:alphaModFix/>
          </a:blip>
          <a:srcRect/>
          <a:stretch/>
        </p:blipFill>
        <p:spPr>
          <a:xfrm>
            <a:off x="14852990" y="3461590"/>
            <a:ext cx="4343194" cy="1266590"/>
          </a:xfrm>
          <a:prstGeom prst="rect">
            <a:avLst/>
          </a:prstGeom>
          <a:noFill/>
          <a:ln>
            <a:noFill/>
          </a:ln>
        </p:spPr>
      </p:pic>
      <p:pic>
        <p:nvPicPr>
          <p:cNvPr id="12" name="Google Shape;407;p4">
            <a:extLst>
              <a:ext uri="{FF2B5EF4-FFF2-40B4-BE49-F238E27FC236}">
                <a16:creationId xmlns:a16="http://schemas.microsoft.com/office/drawing/2014/main" id="{DCB97615-B340-8081-0E20-5C07DD9481A5}"/>
              </a:ext>
            </a:extLst>
          </p:cNvPr>
          <p:cNvPicPr preferRelativeResize="0"/>
          <p:nvPr/>
        </p:nvPicPr>
        <p:blipFill rotWithShape="1">
          <a:blip r:embed="rId7">
            <a:alphaModFix/>
          </a:blip>
          <a:srcRect/>
          <a:stretch/>
        </p:blipFill>
        <p:spPr>
          <a:xfrm>
            <a:off x="5346216" y="2833101"/>
            <a:ext cx="454172" cy="445047"/>
          </a:xfrm>
          <a:prstGeom prst="rect">
            <a:avLst/>
          </a:prstGeom>
          <a:noFill/>
          <a:ln>
            <a:noFill/>
          </a:ln>
        </p:spPr>
      </p:pic>
      <p:graphicFrame>
        <p:nvGraphicFramePr>
          <p:cNvPr id="6" name="Google Shape;397;p4">
            <a:extLst>
              <a:ext uri="{FF2B5EF4-FFF2-40B4-BE49-F238E27FC236}">
                <a16:creationId xmlns:a16="http://schemas.microsoft.com/office/drawing/2014/main" id="{06F2BC5D-B2DF-223D-F0F5-B9053BBED3FF}"/>
              </a:ext>
            </a:extLst>
          </p:cNvPr>
          <p:cNvGraphicFramePr/>
          <p:nvPr/>
        </p:nvGraphicFramePr>
        <p:xfrm>
          <a:off x="5155857" y="2248834"/>
          <a:ext cx="6361363" cy="1992161"/>
        </p:xfrm>
        <a:graphic>
          <a:graphicData uri="http://schemas.openxmlformats.org/drawingml/2006/table">
            <a:tbl>
              <a:tblPr>
                <a:noFill/>
              </a:tblPr>
              <a:tblGrid>
                <a:gridCol w="870563">
                  <a:extLst>
                    <a:ext uri="{9D8B030D-6E8A-4147-A177-3AD203B41FA5}">
                      <a16:colId xmlns:a16="http://schemas.microsoft.com/office/drawing/2014/main" val="20000"/>
                    </a:ext>
                  </a:extLst>
                </a:gridCol>
                <a:gridCol w="5490800">
                  <a:extLst>
                    <a:ext uri="{9D8B030D-6E8A-4147-A177-3AD203B41FA5}">
                      <a16:colId xmlns:a16="http://schemas.microsoft.com/office/drawing/2014/main" val="20001"/>
                    </a:ext>
                  </a:extLst>
                </a:gridCol>
              </a:tblGrid>
              <a:tr h="441247">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00" b="1" u="none" strike="noStrike" cap="none" dirty="0">
                        <a:solidFill>
                          <a:schemeClr val="lt1"/>
                        </a:solidFill>
                        <a:latin typeface="Verdana" panose="020B0604030504040204" pitchFamily="34" charset="0"/>
                        <a:ea typeface="Verdana" panose="020B0604030504040204" pitchFamily="34" charset="0"/>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723600">
                <a:tc>
                  <a:txBody>
                    <a:bodyPr/>
                    <a:lstStyle/>
                    <a:p>
                      <a:pPr marL="0" marR="0" lvl="0" indent="0" algn="ctr" rtl="0">
                        <a:lnSpc>
                          <a:spcPct val="107000"/>
                        </a:lnSpc>
                        <a:spcBef>
                          <a:spcPts val="0"/>
                        </a:spcBef>
                        <a:spcAft>
                          <a:spcPts val="0"/>
                        </a:spcAft>
                        <a:buClr>
                          <a:srgbClr val="000000"/>
                        </a:buClr>
                        <a:buSzPts val="1100"/>
                        <a:buFont typeface="Arial"/>
                        <a:buNone/>
                      </a:pPr>
                      <a:endParaRPr sz="9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NARIÑO : Funes.</a:t>
                      </a:r>
                    </a:p>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VALLE DEL CAUCA : Santiago De Cali.</a:t>
                      </a: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02208146"/>
                  </a:ext>
                </a:extLst>
              </a:tr>
              <a:tr h="827314">
                <a:tc>
                  <a:txBody>
                    <a:bodyPr/>
                    <a:lstStyle/>
                    <a:p>
                      <a:pPr marL="0" marR="0" lvl="0" indent="0" algn="ctr" rtl="0">
                        <a:lnSpc>
                          <a:spcPct val="107000"/>
                        </a:lnSpc>
                        <a:spcBef>
                          <a:spcPts val="0"/>
                        </a:spcBef>
                        <a:spcAft>
                          <a:spcPts val="0"/>
                        </a:spcAft>
                        <a:buClr>
                          <a:srgbClr val="000000"/>
                        </a:buClr>
                        <a:buSzPts val="1100"/>
                        <a:buFont typeface="Arial"/>
                        <a:buNone/>
                      </a:pPr>
                      <a:endParaRPr sz="9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solidFill>
                        <a:srgbClr val="E1233F"/>
                      </a:solid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fontAlgn="b"/>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CAUCA : Mercaderes.</a:t>
                      </a:r>
                    </a:p>
                    <a:p>
                      <a:pPr algn="just" fontAlgn="b"/>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NARIÑO : El Rosario, Taminango.</a:t>
                      </a:r>
                      <a:endParaRPr lang="it-IT" sz="1000" b="0" i="0" u="none" strike="noStrike" kern="1200" baseline="0" dirty="0">
                        <a:solidFill>
                          <a:srgbClr val="000000"/>
                        </a:solidFill>
                        <a:effectLst/>
                        <a:latin typeface="Verdana" panose="020B0604030504040204" pitchFamily="34" charset="0"/>
                        <a:ea typeface="Verdana" panose="020B0604030504040204" pitchFamily="34" charset="0"/>
                      </a:endParaRP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solidFill>
                        <a:srgbClr val="E1233F"/>
                      </a:solid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82685987"/>
                  </a:ext>
                </a:extLst>
              </a:tr>
            </a:tbl>
          </a:graphicData>
        </a:graphic>
      </p:graphicFrame>
      <p:pic>
        <p:nvPicPr>
          <p:cNvPr id="7" name="Google Shape;406;p4" descr="Recurso 25.png">
            <a:extLst>
              <a:ext uri="{FF2B5EF4-FFF2-40B4-BE49-F238E27FC236}">
                <a16:creationId xmlns:a16="http://schemas.microsoft.com/office/drawing/2014/main" id="{724C46D1-9BE2-D908-8CB5-43F97927A024}"/>
              </a:ext>
            </a:extLst>
          </p:cNvPr>
          <p:cNvPicPr preferRelativeResize="0"/>
          <p:nvPr/>
        </p:nvPicPr>
        <p:blipFill rotWithShape="1">
          <a:blip r:embed="rId6">
            <a:alphaModFix/>
          </a:blip>
          <a:srcRect/>
          <a:stretch/>
        </p:blipFill>
        <p:spPr>
          <a:xfrm>
            <a:off x="14283267" y="2673762"/>
            <a:ext cx="457200" cy="446694"/>
          </a:xfrm>
          <a:prstGeom prst="rect">
            <a:avLst/>
          </a:prstGeom>
          <a:noFill/>
          <a:ln>
            <a:noFill/>
          </a:ln>
        </p:spPr>
      </p:pic>
      <p:pic>
        <p:nvPicPr>
          <p:cNvPr id="14" name="Google Shape;400;p4">
            <a:extLst>
              <a:ext uri="{FF2B5EF4-FFF2-40B4-BE49-F238E27FC236}">
                <a16:creationId xmlns:a16="http://schemas.microsoft.com/office/drawing/2014/main" id="{887633C2-4716-6BAD-2241-53C0E08285B0}"/>
              </a:ext>
            </a:extLst>
          </p:cNvPr>
          <p:cNvPicPr preferRelativeResize="0"/>
          <p:nvPr/>
        </p:nvPicPr>
        <p:blipFill rotWithShape="1">
          <a:blip r:embed="rId4">
            <a:alphaModFix/>
          </a:blip>
          <a:srcRect/>
          <a:stretch/>
        </p:blipFill>
        <p:spPr>
          <a:xfrm>
            <a:off x="5344702" y="3648191"/>
            <a:ext cx="457200" cy="446694"/>
          </a:xfrm>
          <a:prstGeom prst="rect">
            <a:avLst/>
          </a:prstGeom>
          <a:noFill/>
          <a:ln>
            <a:noFill/>
          </a:ln>
        </p:spPr>
      </p:pic>
      <p:pic>
        <p:nvPicPr>
          <p:cNvPr id="16" name="Google Shape;407;p4">
            <a:extLst>
              <a:ext uri="{FF2B5EF4-FFF2-40B4-BE49-F238E27FC236}">
                <a16:creationId xmlns:a16="http://schemas.microsoft.com/office/drawing/2014/main" id="{92A3698D-31D6-9CF0-4282-0B19D22DCC3F}"/>
              </a:ext>
            </a:extLst>
          </p:cNvPr>
          <p:cNvPicPr preferRelativeResize="0"/>
          <p:nvPr/>
        </p:nvPicPr>
        <p:blipFill rotWithShape="1">
          <a:blip r:embed="rId8">
            <a:extLst>
              <a:ext uri="{28A0092B-C50C-407E-A947-70E740481C1C}">
                <a14:useLocalDpi xmlns:a14="http://schemas.microsoft.com/office/drawing/2010/main" val="0"/>
              </a:ext>
            </a:extLst>
          </a:blip>
          <a:srcRect/>
          <a:stretch/>
        </p:blipFill>
        <p:spPr>
          <a:xfrm>
            <a:off x="13111890" y="2900096"/>
            <a:ext cx="454172" cy="442060"/>
          </a:xfrm>
          <a:prstGeom prst="rect">
            <a:avLst/>
          </a:prstGeom>
          <a:noFill/>
          <a:ln>
            <a:noFill/>
          </a:ln>
        </p:spPr>
      </p:pic>
    </p:spTree>
    <p:extLst>
      <p:ext uri="{BB962C8B-B14F-4D97-AF65-F5344CB8AC3E}">
        <p14:creationId xmlns:p14="http://schemas.microsoft.com/office/powerpoint/2010/main" val="410286822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oogle Shape;397;p4">
            <a:extLst>
              <a:ext uri="{FF2B5EF4-FFF2-40B4-BE49-F238E27FC236}">
                <a16:creationId xmlns:a16="http://schemas.microsoft.com/office/drawing/2014/main" id="{50062725-E5FF-5F0B-161D-A3510649B347}"/>
              </a:ext>
            </a:extLst>
          </p:cNvPr>
          <p:cNvGraphicFramePr/>
          <p:nvPr/>
        </p:nvGraphicFramePr>
        <p:xfrm>
          <a:off x="13375383" y="4695794"/>
          <a:ext cx="6361363" cy="1243030"/>
        </p:xfrm>
        <a:graphic>
          <a:graphicData uri="http://schemas.openxmlformats.org/drawingml/2006/table">
            <a:tbl>
              <a:tblPr>
                <a:noFill/>
              </a:tblPr>
              <a:tblGrid>
                <a:gridCol w="870563">
                  <a:extLst>
                    <a:ext uri="{9D8B030D-6E8A-4147-A177-3AD203B41FA5}">
                      <a16:colId xmlns:a16="http://schemas.microsoft.com/office/drawing/2014/main" val="20000"/>
                    </a:ext>
                  </a:extLst>
                </a:gridCol>
                <a:gridCol w="5490800">
                  <a:extLst>
                    <a:ext uri="{9D8B030D-6E8A-4147-A177-3AD203B41FA5}">
                      <a16:colId xmlns:a16="http://schemas.microsoft.com/office/drawing/2014/main" val="20001"/>
                    </a:ext>
                  </a:extLst>
                </a:gridCol>
              </a:tblGrid>
              <a:tr h="441247">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00" b="1" u="none" strike="noStrike" cap="none" dirty="0">
                        <a:solidFill>
                          <a:schemeClr val="lt1"/>
                        </a:solidFill>
                        <a:latin typeface="Verdana" panose="020B0604030504040204" pitchFamily="34" charset="0"/>
                        <a:ea typeface="Verdana" panose="020B0604030504040204" pitchFamily="34" charset="0"/>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801783">
                <a:tc>
                  <a:txBody>
                    <a:bodyPr/>
                    <a:lstStyle/>
                    <a:p>
                      <a:pPr marL="0" marR="0" lvl="0" indent="0" algn="ctr" rtl="0">
                        <a:lnSpc>
                          <a:spcPct val="107000"/>
                        </a:lnSpc>
                        <a:spcBef>
                          <a:spcPts val="0"/>
                        </a:spcBef>
                        <a:spcAft>
                          <a:spcPts val="0"/>
                        </a:spcAft>
                        <a:buClr>
                          <a:srgbClr val="000000"/>
                        </a:buClr>
                        <a:buSzPts val="1100"/>
                        <a:buFont typeface="Arial"/>
                        <a:buNone/>
                      </a:pPr>
                      <a:endParaRPr sz="9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tc>
                  <a:txBody>
                    <a:bodyPr/>
                    <a:lstStyle/>
                    <a:p>
                      <a:pPr marL="92075" indent="0" algn="l" fontAlgn="b"/>
                      <a:r>
                        <a:rPr lang="es-CO" sz="1100" b="0" i="0" u="none" strike="noStrike" dirty="0">
                          <a:solidFill>
                            <a:srgbClr val="000000"/>
                          </a:solidFill>
                          <a:effectLst/>
                          <a:latin typeface="Arial Narrow" panose="020B0606020202030204" pitchFamily="34" charset="0"/>
                        </a:rPr>
                        <a:t>CASANARE : Paz De Ariporo</a:t>
                      </a:r>
                    </a:p>
                    <a:p>
                      <a:pPr algn="l" fontAlgn="b"/>
                      <a:endParaRPr lang="es-CO" sz="1100" b="0" i="0" u="none" strike="noStrike" dirty="0">
                        <a:solidFill>
                          <a:srgbClr val="000000"/>
                        </a:solidFill>
                        <a:effectLst/>
                        <a:latin typeface="Arial Narrow" panose="020B0606020202030204" pitchFamily="34" charset="0"/>
                      </a:endParaRPr>
                    </a:p>
                    <a:p>
                      <a:pPr algn="l" fontAlgn="b"/>
                      <a:r>
                        <a:rPr lang="es-CO" sz="1100" b="0" i="0" u="none" strike="noStrike" dirty="0">
                          <a:solidFill>
                            <a:srgbClr val="000000"/>
                          </a:solidFill>
                          <a:effectLst/>
                          <a:latin typeface="Arial Narrow" panose="020B0606020202030204" pitchFamily="34" charset="0"/>
                        </a:rPr>
                        <a:t>.</a:t>
                      </a:r>
                    </a:p>
                  </a:txBody>
                  <a:tcPr marL="9525" marR="9525" marT="9525" marB="0" anchor="b">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05213859"/>
                  </a:ext>
                </a:extLst>
              </a:tr>
            </a:tbl>
          </a:graphicData>
        </a:graphic>
      </p:graphicFrame>
      <p:pic>
        <p:nvPicPr>
          <p:cNvPr id="8" name="Google Shape;450;p7"/>
          <p:cNvPicPr preferRelativeResize="0"/>
          <p:nvPr/>
        </p:nvPicPr>
        <p:blipFill>
          <a:blip r:embed="rId2" r:link="rId3">
            <a:extLst>
              <a:ext uri="{28A0092B-C50C-407E-A947-70E740481C1C}">
                <a14:useLocalDpi xmlns:a14="http://schemas.microsoft.com/office/drawing/2010/main" val="0"/>
              </a:ext>
            </a:extLst>
          </a:blip>
          <a:srcRect/>
          <a:stretch>
            <a:fillRect/>
          </a:stretch>
        </p:blipFill>
        <p:spPr>
          <a:xfrm>
            <a:off x="320476" y="969264"/>
            <a:ext cx="4983043" cy="5548267"/>
          </a:xfrm>
          <a:prstGeom prst="rect">
            <a:avLst/>
          </a:prstGeom>
          <a:noFill/>
          <a:ln>
            <a:noFill/>
          </a:ln>
        </p:spPr>
      </p:pic>
      <p:sp>
        <p:nvSpPr>
          <p:cNvPr id="2" name="Marcador de texto 3">
            <a:extLst>
              <a:ext uri="{FF2B5EF4-FFF2-40B4-BE49-F238E27FC236}">
                <a16:creationId xmlns:a16="http://schemas.microsoft.com/office/drawing/2014/main" id="{A25F4589-4303-1530-7066-5F56062A4B90}"/>
              </a:ext>
            </a:extLst>
          </p:cNvPr>
          <p:cNvSpPr txBox="1">
            <a:spLocks/>
          </p:cNvSpPr>
          <p:nvPr/>
        </p:nvSpPr>
        <p:spPr>
          <a:xfrm>
            <a:off x="5754564" y="321364"/>
            <a:ext cx="3325428" cy="3762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CO" sz="20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rPr>
              <a:t>REGIÓN ORINOQUÍA</a:t>
            </a:r>
            <a:endParaRPr kumimoji="0" lang="es-MX" sz="20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endParaRPr>
          </a:p>
        </p:txBody>
      </p:sp>
      <p:pic>
        <p:nvPicPr>
          <p:cNvPr id="12" name="Google Shape;204;p4">
            <a:extLst>
              <a:ext uri="{FF2B5EF4-FFF2-40B4-BE49-F238E27FC236}">
                <a16:creationId xmlns:a16="http://schemas.microsoft.com/office/drawing/2014/main" id="{257F64AE-C783-11CF-8882-830D0189A22B}"/>
              </a:ext>
            </a:extLst>
          </p:cNvPr>
          <p:cNvPicPr preferRelativeResize="0"/>
          <p:nvPr/>
        </p:nvPicPr>
        <p:blipFill rotWithShape="1">
          <a:blip r:embed="rId4">
            <a:alphaModFix/>
          </a:blip>
          <a:srcRect/>
          <a:stretch/>
        </p:blipFill>
        <p:spPr>
          <a:xfrm>
            <a:off x="16070799" y="5317309"/>
            <a:ext cx="4343194" cy="1266590"/>
          </a:xfrm>
          <a:prstGeom prst="rect">
            <a:avLst/>
          </a:prstGeom>
          <a:noFill/>
          <a:ln>
            <a:noFill/>
          </a:ln>
        </p:spPr>
      </p:pic>
      <p:pic>
        <p:nvPicPr>
          <p:cNvPr id="17" name="Google Shape;400;p4">
            <a:extLst>
              <a:ext uri="{FF2B5EF4-FFF2-40B4-BE49-F238E27FC236}">
                <a16:creationId xmlns:a16="http://schemas.microsoft.com/office/drawing/2014/main" id="{178AEB74-174C-9A31-752B-D23A2C4D1A4F}"/>
              </a:ext>
            </a:extLst>
          </p:cNvPr>
          <p:cNvPicPr preferRelativeResize="0"/>
          <p:nvPr/>
        </p:nvPicPr>
        <p:blipFill rotWithShape="1">
          <a:blip r:embed="rId5">
            <a:alphaModFix/>
          </a:blip>
          <a:srcRect/>
          <a:stretch/>
        </p:blipFill>
        <p:spPr>
          <a:xfrm>
            <a:off x="13605309" y="5314936"/>
            <a:ext cx="457200" cy="446694"/>
          </a:xfrm>
          <a:prstGeom prst="rect">
            <a:avLst/>
          </a:prstGeom>
          <a:noFill/>
          <a:ln>
            <a:noFill/>
          </a:ln>
        </p:spPr>
      </p:pic>
      <p:pic>
        <p:nvPicPr>
          <p:cNvPr id="18" name="Google Shape;406;p4" descr="Recurso 25.png">
            <a:extLst>
              <a:ext uri="{FF2B5EF4-FFF2-40B4-BE49-F238E27FC236}">
                <a16:creationId xmlns:a16="http://schemas.microsoft.com/office/drawing/2014/main" id="{17575992-B647-4565-96D3-FD48088AD52C}"/>
              </a:ext>
            </a:extLst>
          </p:cNvPr>
          <p:cNvPicPr preferRelativeResize="0"/>
          <p:nvPr/>
        </p:nvPicPr>
        <p:blipFill rotWithShape="1">
          <a:blip r:embed="rId6">
            <a:alphaModFix/>
          </a:blip>
          <a:srcRect/>
          <a:stretch/>
        </p:blipFill>
        <p:spPr>
          <a:xfrm>
            <a:off x="14620388" y="3728296"/>
            <a:ext cx="457200" cy="446694"/>
          </a:xfrm>
          <a:prstGeom prst="rect">
            <a:avLst/>
          </a:prstGeom>
          <a:noFill/>
          <a:ln>
            <a:noFill/>
          </a:ln>
        </p:spPr>
      </p:pic>
      <p:pic>
        <p:nvPicPr>
          <p:cNvPr id="3" name="Google Shape;204;p4">
            <a:extLst>
              <a:ext uri="{FF2B5EF4-FFF2-40B4-BE49-F238E27FC236}">
                <a16:creationId xmlns:a16="http://schemas.microsoft.com/office/drawing/2014/main" id="{4F7A4CD1-AA47-C5A3-A6D8-1DB9589B624E}"/>
              </a:ext>
            </a:extLst>
          </p:cNvPr>
          <p:cNvPicPr preferRelativeResize="0"/>
          <p:nvPr/>
        </p:nvPicPr>
        <p:blipFill rotWithShape="1">
          <a:blip r:embed="rId4">
            <a:alphaModFix/>
          </a:blip>
          <a:srcRect/>
          <a:stretch/>
        </p:blipFill>
        <p:spPr>
          <a:xfrm>
            <a:off x="6124899" y="2795705"/>
            <a:ext cx="4343194" cy="1266590"/>
          </a:xfrm>
          <a:prstGeom prst="rect">
            <a:avLst/>
          </a:prstGeom>
          <a:noFill/>
          <a:ln>
            <a:noFill/>
          </a:ln>
        </p:spPr>
      </p:pic>
      <p:pic>
        <p:nvPicPr>
          <p:cNvPr id="7" name="Google Shape;400;p4">
            <a:extLst>
              <a:ext uri="{FF2B5EF4-FFF2-40B4-BE49-F238E27FC236}">
                <a16:creationId xmlns:a16="http://schemas.microsoft.com/office/drawing/2014/main" id="{0A2F9957-E316-6B89-F605-A0EE3D3041BA}"/>
              </a:ext>
            </a:extLst>
          </p:cNvPr>
          <p:cNvPicPr preferRelativeResize="0"/>
          <p:nvPr/>
        </p:nvPicPr>
        <p:blipFill rotWithShape="1">
          <a:blip r:embed="rId5">
            <a:alphaModFix/>
          </a:blip>
          <a:srcRect/>
          <a:stretch/>
        </p:blipFill>
        <p:spPr>
          <a:xfrm>
            <a:off x="14163188" y="1501805"/>
            <a:ext cx="457200" cy="446694"/>
          </a:xfrm>
          <a:prstGeom prst="rect">
            <a:avLst/>
          </a:prstGeom>
          <a:noFill/>
          <a:ln>
            <a:noFill/>
          </a:ln>
        </p:spPr>
      </p:pic>
      <p:pic>
        <p:nvPicPr>
          <p:cNvPr id="9" name="Google Shape;407;p4">
            <a:extLst>
              <a:ext uri="{FF2B5EF4-FFF2-40B4-BE49-F238E27FC236}">
                <a16:creationId xmlns:a16="http://schemas.microsoft.com/office/drawing/2014/main" id="{9612CACB-116C-5533-5EDC-EA1436D6F419}"/>
              </a:ext>
            </a:extLst>
          </p:cNvPr>
          <p:cNvPicPr preferRelativeResize="0"/>
          <p:nvPr/>
        </p:nvPicPr>
        <p:blipFill rotWithShape="1">
          <a:blip r:embed="rId7">
            <a:alphaModFix/>
          </a:blip>
          <a:srcRect/>
          <a:stretch/>
        </p:blipFill>
        <p:spPr>
          <a:xfrm>
            <a:off x="13608337" y="2874975"/>
            <a:ext cx="454172" cy="445047"/>
          </a:xfrm>
          <a:prstGeom prst="rect">
            <a:avLst/>
          </a:prstGeom>
          <a:noFill/>
          <a:ln>
            <a:noFill/>
          </a:ln>
        </p:spPr>
      </p:pic>
      <p:pic>
        <p:nvPicPr>
          <p:cNvPr id="10" name="Google Shape;407;p4">
            <a:extLst>
              <a:ext uri="{FF2B5EF4-FFF2-40B4-BE49-F238E27FC236}">
                <a16:creationId xmlns:a16="http://schemas.microsoft.com/office/drawing/2014/main" id="{59156974-4851-C23D-90CE-3DB6BE88BFCC}"/>
              </a:ext>
            </a:extLst>
          </p:cNvPr>
          <p:cNvPicPr preferRelativeResize="0"/>
          <p:nvPr/>
        </p:nvPicPr>
        <p:blipFill rotWithShape="1">
          <a:blip r:embed="rId7">
            <a:alphaModFix/>
          </a:blip>
          <a:srcRect/>
          <a:stretch/>
        </p:blipFill>
        <p:spPr>
          <a:xfrm>
            <a:off x="12677346" y="3618302"/>
            <a:ext cx="454172" cy="445047"/>
          </a:xfrm>
          <a:prstGeom prst="rect">
            <a:avLst/>
          </a:prstGeom>
          <a:noFill/>
          <a:ln>
            <a:noFill/>
          </a:ln>
        </p:spPr>
      </p:pic>
      <p:pic>
        <p:nvPicPr>
          <p:cNvPr id="11" name="Google Shape;400;p4">
            <a:extLst>
              <a:ext uri="{FF2B5EF4-FFF2-40B4-BE49-F238E27FC236}">
                <a16:creationId xmlns:a16="http://schemas.microsoft.com/office/drawing/2014/main" id="{925D3E2E-49E8-0F2E-4092-24B9E90B48EB}"/>
              </a:ext>
            </a:extLst>
          </p:cNvPr>
          <p:cNvPicPr preferRelativeResize="0"/>
          <p:nvPr/>
        </p:nvPicPr>
        <p:blipFill rotWithShape="1">
          <a:blip r:embed="rId5">
            <a:alphaModFix/>
          </a:blip>
          <a:srcRect/>
          <a:stretch/>
        </p:blipFill>
        <p:spPr>
          <a:xfrm>
            <a:off x="13280778" y="1809222"/>
            <a:ext cx="457200" cy="446694"/>
          </a:xfrm>
          <a:prstGeom prst="rect">
            <a:avLst/>
          </a:prstGeom>
          <a:noFill/>
          <a:ln>
            <a:noFill/>
          </a:ln>
        </p:spPr>
      </p:pic>
    </p:spTree>
    <p:extLst>
      <p:ext uri="{BB962C8B-B14F-4D97-AF65-F5344CB8AC3E}">
        <p14:creationId xmlns:p14="http://schemas.microsoft.com/office/powerpoint/2010/main" val="32585072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oogle Shape;463;p8"/>
          <p:cNvPicPr preferRelativeResize="0"/>
          <p:nvPr/>
        </p:nvPicPr>
        <p:blipFill>
          <a:blip r:embed="rId2" r:link="rId3">
            <a:extLst>
              <a:ext uri="{28A0092B-C50C-407E-A947-70E740481C1C}">
                <a14:useLocalDpi xmlns:a14="http://schemas.microsoft.com/office/drawing/2010/main" val="0"/>
              </a:ext>
            </a:extLst>
          </a:blip>
          <a:srcRect/>
          <a:stretch>
            <a:fillRect/>
          </a:stretch>
        </p:blipFill>
        <p:spPr>
          <a:xfrm>
            <a:off x="347909" y="978408"/>
            <a:ext cx="4745299" cy="5440680"/>
          </a:xfrm>
          <a:prstGeom prst="rect">
            <a:avLst/>
          </a:prstGeom>
          <a:noFill/>
          <a:ln>
            <a:noFill/>
          </a:ln>
        </p:spPr>
      </p:pic>
      <p:sp>
        <p:nvSpPr>
          <p:cNvPr id="2" name="Marcador de texto 3">
            <a:extLst>
              <a:ext uri="{FF2B5EF4-FFF2-40B4-BE49-F238E27FC236}">
                <a16:creationId xmlns:a16="http://schemas.microsoft.com/office/drawing/2014/main" id="{2C8DCA78-3F02-9F55-074D-D9458EEBEFC8}"/>
              </a:ext>
            </a:extLst>
          </p:cNvPr>
          <p:cNvSpPr txBox="1">
            <a:spLocks/>
          </p:cNvSpPr>
          <p:nvPr/>
        </p:nvSpPr>
        <p:spPr>
          <a:xfrm>
            <a:off x="5754563" y="321364"/>
            <a:ext cx="3251413" cy="37623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CO" sz="20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rPr>
              <a:t>REGIÓN AMAZONIA</a:t>
            </a:r>
            <a:endParaRPr kumimoji="0" lang="es-MX" sz="20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endParaRPr>
          </a:p>
        </p:txBody>
      </p:sp>
      <p:pic>
        <p:nvPicPr>
          <p:cNvPr id="5" name="Google Shape;406;p4" descr="Recurso 25.png">
            <a:extLst>
              <a:ext uri="{FF2B5EF4-FFF2-40B4-BE49-F238E27FC236}">
                <a16:creationId xmlns:a16="http://schemas.microsoft.com/office/drawing/2014/main" id="{25872F5A-D4C1-5F22-C5F8-F1BEE3ACD787}"/>
              </a:ext>
            </a:extLst>
          </p:cNvPr>
          <p:cNvPicPr preferRelativeResize="0"/>
          <p:nvPr/>
        </p:nvPicPr>
        <p:blipFill rotWithShape="1">
          <a:blip r:embed="rId4">
            <a:alphaModFix/>
          </a:blip>
          <a:srcRect/>
          <a:stretch/>
        </p:blipFill>
        <p:spPr>
          <a:xfrm>
            <a:off x="13069654" y="3090736"/>
            <a:ext cx="457200" cy="446694"/>
          </a:xfrm>
          <a:prstGeom prst="rect">
            <a:avLst/>
          </a:prstGeom>
          <a:noFill/>
          <a:ln>
            <a:noFill/>
          </a:ln>
        </p:spPr>
      </p:pic>
      <p:pic>
        <p:nvPicPr>
          <p:cNvPr id="8" name="Google Shape;407;p4">
            <a:extLst>
              <a:ext uri="{FF2B5EF4-FFF2-40B4-BE49-F238E27FC236}">
                <a16:creationId xmlns:a16="http://schemas.microsoft.com/office/drawing/2014/main" id="{18BB746F-58AB-BDE3-2A5C-85E5C35C5474}"/>
              </a:ext>
            </a:extLst>
          </p:cNvPr>
          <p:cNvPicPr preferRelativeResize="0"/>
          <p:nvPr/>
        </p:nvPicPr>
        <p:blipFill rotWithShape="1">
          <a:blip r:embed="rId5">
            <a:alphaModFix/>
          </a:blip>
          <a:srcRect/>
          <a:stretch/>
        </p:blipFill>
        <p:spPr>
          <a:xfrm>
            <a:off x="13972501" y="3824620"/>
            <a:ext cx="457200" cy="445047"/>
          </a:xfrm>
          <a:prstGeom prst="rect">
            <a:avLst/>
          </a:prstGeom>
          <a:noFill/>
          <a:ln>
            <a:noFill/>
          </a:ln>
        </p:spPr>
      </p:pic>
      <p:pic>
        <p:nvPicPr>
          <p:cNvPr id="11" name="Google Shape;407;p4">
            <a:extLst>
              <a:ext uri="{FF2B5EF4-FFF2-40B4-BE49-F238E27FC236}">
                <a16:creationId xmlns:a16="http://schemas.microsoft.com/office/drawing/2014/main" id="{2E604D80-5B04-81B7-3739-429D88947005}"/>
              </a:ext>
            </a:extLst>
          </p:cNvPr>
          <p:cNvPicPr preferRelativeResize="0"/>
          <p:nvPr/>
        </p:nvPicPr>
        <p:blipFill rotWithShape="1">
          <a:blip r:embed="rId5">
            <a:alphaModFix/>
          </a:blip>
          <a:srcRect/>
          <a:stretch/>
        </p:blipFill>
        <p:spPr>
          <a:xfrm>
            <a:off x="12974799" y="2524433"/>
            <a:ext cx="457200" cy="445047"/>
          </a:xfrm>
          <a:prstGeom prst="rect">
            <a:avLst/>
          </a:prstGeom>
          <a:noFill/>
          <a:ln>
            <a:noFill/>
          </a:ln>
        </p:spPr>
      </p:pic>
      <p:pic>
        <p:nvPicPr>
          <p:cNvPr id="7" name="Google Shape;406;p4" descr="Recurso 25.png">
            <a:extLst>
              <a:ext uri="{FF2B5EF4-FFF2-40B4-BE49-F238E27FC236}">
                <a16:creationId xmlns:a16="http://schemas.microsoft.com/office/drawing/2014/main" id="{2B948634-4471-6079-D183-663DBAC61952}"/>
              </a:ext>
            </a:extLst>
          </p:cNvPr>
          <p:cNvPicPr preferRelativeResize="0"/>
          <p:nvPr/>
        </p:nvPicPr>
        <p:blipFill rotWithShape="1">
          <a:blip r:embed="rId4">
            <a:alphaModFix/>
          </a:blip>
          <a:srcRect/>
          <a:stretch/>
        </p:blipFill>
        <p:spPr>
          <a:xfrm>
            <a:off x="13203399" y="4335127"/>
            <a:ext cx="457200" cy="446694"/>
          </a:xfrm>
          <a:prstGeom prst="rect">
            <a:avLst/>
          </a:prstGeom>
          <a:noFill/>
          <a:ln>
            <a:noFill/>
          </a:ln>
        </p:spPr>
      </p:pic>
      <p:pic>
        <p:nvPicPr>
          <p:cNvPr id="10" name="Google Shape;407;p4">
            <a:extLst>
              <a:ext uri="{FF2B5EF4-FFF2-40B4-BE49-F238E27FC236}">
                <a16:creationId xmlns:a16="http://schemas.microsoft.com/office/drawing/2014/main" id="{AA9A4FED-62DC-ABF2-B078-992649DDBEDB}"/>
              </a:ext>
            </a:extLst>
          </p:cNvPr>
          <p:cNvPicPr preferRelativeResize="0"/>
          <p:nvPr/>
        </p:nvPicPr>
        <p:blipFill rotWithShape="1">
          <a:blip r:embed="rId5">
            <a:alphaModFix/>
          </a:blip>
          <a:srcRect/>
          <a:stretch/>
        </p:blipFill>
        <p:spPr>
          <a:xfrm>
            <a:off x="13069654" y="1847992"/>
            <a:ext cx="451143" cy="445047"/>
          </a:xfrm>
          <a:prstGeom prst="rect">
            <a:avLst/>
          </a:prstGeom>
          <a:noFill/>
          <a:ln>
            <a:noFill/>
          </a:ln>
        </p:spPr>
      </p:pic>
      <p:pic>
        <p:nvPicPr>
          <p:cNvPr id="14" name="Google Shape;400;p4">
            <a:extLst>
              <a:ext uri="{FF2B5EF4-FFF2-40B4-BE49-F238E27FC236}">
                <a16:creationId xmlns:a16="http://schemas.microsoft.com/office/drawing/2014/main" id="{AB3594A1-0A8D-6801-6DB3-E7C0B3559069}"/>
              </a:ext>
            </a:extLst>
          </p:cNvPr>
          <p:cNvPicPr preferRelativeResize="0"/>
          <p:nvPr/>
        </p:nvPicPr>
        <p:blipFill rotWithShape="1">
          <a:blip r:embed="rId6">
            <a:alphaModFix/>
          </a:blip>
          <a:srcRect/>
          <a:stretch/>
        </p:blipFill>
        <p:spPr>
          <a:xfrm>
            <a:off x="17973055" y="3611010"/>
            <a:ext cx="457200" cy="446694"/>
          </a:xfrm>
          <a:prstGeom prst="rect">
            <a:avLst/>
          </a:prstGeom>
          <a:noFill/>
          <a:ln>
            <a:noFill/>
          </a:ln>
        </p:spPr>
      </p:pic>
      <p:graphicFrame>
        <p:nvGraphicFramePr>
          <p:cNvPr id="12" name="Google Shape;397;p4">
            <a:extLst>
              <a:ext uri="{FF2B5EF4-FFF2-40B4-BE49-F238E27FC236}">
                <a16:creationId xmlns:a16="http://schemas.microsoft.com/office/drawing/2014/main" id="{16EC3CBB-37A1-704D-1902-4DDF3F1E7821}"/>
              </a:ext>
            </a:extLst>
          </p:cNvPr>
          <p:cNvGraphicFramePr/>
          <p:nvPr/>
        </p:nvGraphicFramePr>
        <p:xfrm>
          <a:off x="12861438" y="3658686"/>
          <a:ext cx="5731866" cy="1016773"/>
        </p:xfrm>
        <a:graphic>
          <a:graphicData uri="http://schemas.openxmlformats.org/drawingml/2006/table">
            <a:tbl>
              <a:tblPr>
                <a:noFill/>
              </a:tblPr>
              <a:tblGrid>
                <a:gridCol w="757008">
                  <a:extLst>
                    <a:ext uri="{9D8B030D-6E8A-4147-A177-3AD203B41FA5}">
                      <a16:colId xmlns:a16="http://schemas.microsoft.com/office/drawing/2014/main" val="20000"/>
                    </a:ext>
                  </a:extLst>
                </a:gridCol>
                <a:gridCol w="4974858">
                  <a:extLst>
                    <a:ext uri="{9D8B030D-6E8A-4147-A177-3AD203B41FA5}">
                      <a16:colId xmlns:a16="http://schemas.microsoft.com/office/drawing/2014/main" val="20001"/>
                    </a:ext>
                  </a:extLst>
                </a:gridCol>
              </a:tblGrid>
              <a:tr h="398824">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00" b="1" u="none" strike="noStrike" cap="none" dirty="0">
                        <a:solidFill>
                          <a:schemeClr val="lt1"/>
                        </a:solidFill>
                        <a:latin typeface="Verdana" panose="020B0604030504040204" pitchFamily="34" charset="0"/>
                        <a:ea typeface="Verdana" panose="020B0604030504040204" pitchFamily="34" charset="0"/>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617949">
                <a:tc>
                  <a:txBody>
                    <a:bodyPr/>
                    <a:lstStyle/>
                    <a:p>
                      <a:pPr marL="0" marR="0" lvl="0" indent="0" algn="ctr" rtl="0">
                        <a:lnSpc>
                          <a:spcPct val="107000"/>
                        </a:lnSpc>
                        <a:spcBef>
                          <a:spcPts val="0"/>
                        </a:spcBef>
                        <a:spcAft>
                          <a:spcPts val="0"/>
                        </a:spcAft>
                        <a:buClr>
                          <a:srgbClr val="000000"/>
                        </a:buClr>
                        <a:buSzPts val="1100"/>
                        <a:buFont typeface="Arial"/>
                        <a:buNone/>
                      </a:pPr>
                      <a:endParaRPr sz="9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fontAlgn="b"/>
                      <a:r>
                        <a:rPr lang="es-ES" sz="1000" b="0" i="0" u="none" strike="noStrike" kern="1200" baseline="0" dirty="0">
                          <a:solidFill>
                            <a:srgbClr val="000000"/>
                          </a:solidFill>
                          <a:effectLst/>
                          <a:latin typeface="Verdana" panose="020B0604030504040204" pitchFamily="34" charset="0"/>
                          <a:ea typeface="Verdana" panose="020B0604030504040204" pitchFamily="34" charset="0"/>
                        </a:rPr>
                        <a:t>CAQUETÁ : Valparaíso.</a:t>
                      </a: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134635028"/>
                  </a:ext>
                </a:extLst>
              </a:tr>
            </a:tbl>
          </a:graphicData>
        </a:graphic>
      </p:graphicFrame>
      <p:pic>
        <p:nvPicPr>
          <p:cNvPr id="4" name="Google Shape;204;p4">
            <a:extLst>
              <a:ext uri="{FF2B5EF4-FFF2-40B4-BE49-F238E27FC236}">
                <a16:creationId xmlns:a16="http://schemas.microsoft.com/office/drawing/2014/main" id="{0C7F76EB-9CB5-58B8-4844-098A22A5BD16}"/>
              </a:ext>
            </a:extLst>
          </p:cNvPr>
          <p:cNvPicPr preferRelativeResize="0"/>
          <p:nvPr/>
        </p:nvPicPr>
        <p:blipFill rotWithShape="1">
          <a:blip r:embed="rId7">
            <a:alphaModFix/>
          </a:blip>
          <a:srcRect/>
          <a:stretch/>
        </p:blipFill>
        <p:spPr>
          <a:xfrm>
            <a:off x="12678980" y="121902"/>
            <a:ext cx="4343194" cy="1266590"/>
          </a:xfrm>
          <a:prstGeom prst="rect">
            <a:avLst/>
          </a:prstGeom>
          <a:noFill/>
          <a:ln>
            <a:noFill/>
          </a:ln>
        </p:spPr>
      </p:pic>
      <p:pic>
        <p:nvPicPr>
          <p:cNvPr id="3" name="Google Shape;204;p4">
            <a:extLst>
              <a:ext uri="{FF2B5EF4-FFF2-40B4-BE49-F238E27FC236}">
                <a16:creationId xmlns:a16="http://schemas.microsoft.com/office/drawing/2014/main" id="{47714A84-B6AE-3B8E-A2EE-2D4BA22322E2}"/>
              </a:ext>
            </a:extLst>
          </p:cNvPr>
          <p:cNvPicPr preferRelativeResize="0"/>
          <p:nvPr/>
        </p:nvPicPr>
        <p:blipFill rotWithShape="1">
          <a:blip r:embed="rId7">
            <a:alphaModFix/>
          </a:blip>
          <a:srcRect/>
          <a:stretch/>
        </p:blipFill>
        <p:spPr>
          <a:xfrm>
            <a:off x="17022174" y="4976657"/>
            <a:ext cx="4343194" cy="1266590"/>
          </a:xfrm>
          <a:prstGeom prst="rect">
            <a:avLst/>
          </a:prstGeom>
          <a:noFill/>
          <a:ln>
            <a:noFill/>
          </a:ln>
        </p:spPr>
      </p:pic>
      <p:graphicFrame>
        <p:nvGraphicFramePr>
          <p:cNvPr id="16" name="Google Shape;397;p4">
            <a:extLst>
              <a:ext uri="{FF2B5EF4-FFF2-40B4-BE49-F238E27FC236}">
                <a16:creationId xmlns:a16="http://schemas.microsoft.com/office/drawing/2014/main" id="{AEAE496E-CA94-2387-8DDB-A81CAD358ACA}"/>
              </a:ext>
            </a:extLst>
          </p:cNvPr>
          <p:cNvGraphicFramePr/>
          <p:nvPr/>
        </p:nvGraphicFramePr>
        <p:xfrm>
          <a:off x="12974799" y="1823897"/>
          <a:ext cx="6361363" cy="1116240"/>
        </p:xfrm>
        <a:graphic>
          <a:graphicData uri="http://schemas.openxmlformats.org/drawingml/2006/table">
            <a:tbl>
              <a:tblPr>
                <a:noFill/>
              </a:tblPr>
              <a:tblGrid>
                <a:gridCol w="870563">
                  <a:extLst>
                    <a:ext uri="{9D8B030D-6E8A-4147-A177-3AD203B41FA5}">
                      <a16:colId xmlns:a16="http://schemas.microsoft.com/office/drawing/2014/main" val="20000"/>
                    </a:ext>
                  </a:extLst>
                </a:gridCol>
                <a:gridCol w="5490800">
                  <a:extLst>
                    <a:ext uri="{9D8B030D-6E8A-4147-A177-3AD203B41FA5}">
                      <a16:colId xmlns:a16="http://schemas.microsoft.com/office/drawing/2014/main" val="20001"/>
                    </a:ext>
                  </a:extLst>
                </a:gridCol>
              </a:tblGrid>
              <a:tr h="0">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ALERTA</a:t>
                      </a:r>
                      <a:endParaRPr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solidFill>
                      <a:srgbClr val="C00000"/>
                    </a:solidFill>
                  </a:tcPr>
                </a:tc>
                <a:tc>
                  <a:txBody>
                    <a:bodyPr/>
                    <a:lstStyle/>
                    <a:p>
                      <a:pPr marL="0" marR="0" lvl="0" indent="0" algn="ctr" rtl="0">
                        <a:lnSpc>
                          <a:spcPct val="100000"/>
                        </a:lnSpc>
                        <a:spcBef>
                          <a:spcPts val="0"/>
                        </a:spcBef>
                        <a:spcAft>
                          <a:spcPts val="0"/>
                        </a:spcAft>
                        <a:buClr>
                          <a:srgbClr val="000000"/>
                        </a:buClr>
                        <a:buSzPts val="1100"/>
                        <a:buFont typeface="Arial Narrow"/>
                        <a:buNone/>
                      </a:pPr>
                      <a:r>
                        <a:rPr lang="es-MX" sz="800" b="1" u="none" strike="noStrike" cap="none" dirty="0">
                          <a:solidFill>
                            <a:schemeClr val="lt1"/>
                          </a:solidFill>
                          <a:latin typeface="Verdana" panose="020B0604030504040204" pitchFamily="34" charset="0"/>
                          <a:ea typeface="Verdana" panose="020B0604030504040204" pitchFamily="34" charset="0"/>
                          <a:cs typeface="Arial Narrow"/>
                          <a:sym typeface="Arial Narrow"/>
                        </a:rPr>
                        <a:t>SITIOS PARA LOS CUALES SE GENERA LA ALERTA</a:t>
                      </a:r>
                      <a:endParaRPr sz="1000" b="1" u="none" strike="noStrike" cap="none" dirty="0">
                        <a:solidFill>
                          <a:schemeClr val="lt1"/>
                        </a:solidFill>
                        <a:latin typeface="Verdana" panose="020B0604030504040204" pitchFamily="34" charset="0"/>
                        <a:ea typeface="Verdana" panose="020B0604030504040204" pitchFamily="34" charset="0"/>
                      </a:endParaRPr>
                    </a:p>
                  </a:txBody>
                  <a:tcPr marL="137160" marR="137160" marT="137160" marB="137160" anchor="ctr">
                    <a:lnL w="9525" cap="flat" cmpd="sng">
                      <a:noFill/>
                      <a:prstDash val="solid"/>
                      <a:round/>
                      <a:headEnd type="none" w="sm" len="sm"/>
                      <a:tailEnd type="none" w="sm" len="sm"/>
                    </a:lnL>
                    <a:lnR w="9525" cap="flat" cmpd="sng">
                      <a:noFill/>
                      <a:prstDash val="solid"/>
                      <a:round/>
                      <a:headEnd type="none" w="sm" len="sm"/>
                      <a:tailEnd type="none" w="sm" len="sm"/>
                    </a:lnR>
                    <a:lnT w="9525" cap="flat" cmpd="sng">
                      <a:noFill/>
                      <a:prstDash val="solid"/>
                      <a:round/>
                      <a:headEnd type="none" w="sm" len="sm"/>
                      <a:tailEnd type="none" w="sm" len="sm"/>
                    </a:lnT>
                    <a:lnB w="9525" cap="flat" cmpd="sng" algn="ctr">
                      <a:noFill/>
                      <a:prstDash val="solid"/>
                      <a:round/>
                      <a:headEnd type="none" w="sm" len="sm"/>
                      <a:tailEnd type="none" w="sm" len="sm"/>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720000">
                <a:tc>
                  <a:txBody>
                    <a:bodyPr/>
                    <a:lstStyle/>
                    <a:p>
                      <a:pPr marL="0" marR="0" lvl="0" indent="0" algn="ctr" rtl="0">
                        <a:lnSpc>
                          <a:spcPct val="107000"/>
                        </a:lnSpc>
                        <a:spcBef>
                          <a:spcPts val="0"/>
                        </a:spcBef>
                        <a:spcAft>
                          <a:spcPts val="0"/>
                        </a:spcAft>
                        <a:buClr>
                          <a:srgbClr val="000000"/>
                        </a:buClr>
                        <a:buSzPts val="1100"/>
                        <a:buFont typeface="Arial"/>
                        <a:buNone/>
                      </a:pPr>
                      <a:endParaRPr sz="900" b="0" u="none" strike="noStrike" kern="1200" cap="none" baseline="0" dirty="0">
                        <a:solidFill>
                          <a:srgbClr val="FFFFFF"/>
                        </a:solidFill>
                        <a:latin typeface="Verdana" panose="020B0604030504040204" pitchFamily="34" charset="0"/>
                        <a:ea typeface="Verdana" panose="020B0604030504040204" pitchFamily="34" charset="0"/>
                        <a:cs typeface="Arial Narrow"/>
                        <a:sym typeface="Arial Narrow"/>
                      </a:endParaRPr>
                    </a:p>
                  </a:txBody>
                  <a:tcPr marL="137160" marR="137160" marT="137160" marB="137160" anchor="ctr">
                    <a:lnL w="9525" cap="flat" cmpd="sng">
                      <a:noFill/>
                      <a:prstDash val="solid"/>
                      <a:round/>
                      <a:headEnd type="none" w="sm" len="sm"/>
                      <a:tailEnd type="none" w="sm" len="sm"/>
                    </a:lnL>
                    <a:lnR w="12700" cap="flat" cmpd="sng" algn="ctr">
                      <a:solidFill>
                        <a:srgbClr val="C00000"/>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tc>
                  <a:txBody>
                    <a:bodyPr/>
                    <a:lstStyle/>
                    <a:p>
                      <a:pPr algn="just" fontAlgn="b"/>
                      <a:r>
                        <a:rPr lang="it-IT" sz="1000" b="0" i="0" u="none" strike="noStrike" kern="1200" baseline="0" dirty="0">
                          <a:solidFill>
                            <a:srgbClr val="000000"/>
                          </a:solidFill>
                          <a:effectLst/>
                          <a:latin typeface="Verdana" panose="020B0604030504040204" pitchFamily="34" charset="0"/>
                          <a:ea typeface="Verdana" panose="020B0604030504040204" pitchFamily="34" charset="0"/>
                        </a:rPr>
                        <a:t>AMAZONAS : La Chorrera.</a:t>
                      </a:r>
                    </a:p>
                  </a:txBody>
                  <a:tcPr marL="137160" marR="137160" marT="137160" marB="137160" anchor="ctr">
                    <a:lnL w="12700" cap="flat" cmpd="sng" algn="ctr">
                      <a:solidFill>
                        <a:srgbClr val="C00000"/>
                      </a:solidFill>
                      <a:prstDash val="solid"/>
                      <a:round/>
                      <a:headEnd type="none" w="med" len="med"/>
                      <a:tailEnd type="none" w="med" len="med"/>
                    </a:lnL>
                    <a:lnR w="9525" cap="flat" cmpd="sng">
                      <a:noFill/>
                      <a:prstDash val="solid"/>
                      <a:round/>
                      <a:headEnd type="none" w="sm" len="sm"/>
                      <a:tailEnd type="none" w="sm" len="sm"/>
                    </a:lnR>
                    <a:lnT w="12700" cap="flat" cmpd="sng" algn="ctr">
                      <a:noFill/>
                      <a:prstDash val="solid"/>
                      <a:round/>
                      <a:headEnd type="none" w="med" len="med"/>
                      <a:tailEnd type="none" w="med" len="med"/>
                    </a:lnT>
                    <a:lnB w="12700" cap="flat" cmpd="sng" algn="ctr">
                      <a:solidFill>
                        <a:srgbClr val="E1233F"/>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250204910"/>
                  </a:ext>
                </a:extLst>
              </a:tr>
            </a:tbl>
          </a:graphicData>
        </a:graphic>
      </p:graphicFrame>
      <p:pic>
        <p:nvPicPr>
          <p:cNvPr id="17" name="Google Shape;407;p4">
            <a:extLst>
              <a:ext uri="{FF2B5EF4-FFF2-40B4-BE49-F238E27FC236}">
                <a16:creationId xmlns:a16="http://schemas.microsoft.com/office/drawing/2014/main" id="{860E3AEA-0FFA-344E-325E-8CEF564C9F9E}"/>
              </a:ext>
            </a:extLst>
          </p:cNvPr>
          <p:cNvPicPr preferRelativeResize="0"/>
          <p:nvPr/>
        </p:nvPicPr>
        <p:blipFill rotWithShape="1">
          <a:blip r:embed="rId8">
            <a:extLst>
              <a:ext uri="{28A0092B-C50C-407E-A947-70E740481C1C}">
                <a14:useLocalDpi xmlns:a14="http://schemas.microsoft.com/office/drawing/2010/main" val="0"/>
              </a:ext>
            </a:extLst>
          </a:blip>
          <a:srcRect/>
          <a:stretch/>
        </p:blipFill>
        <p:spPr>
          <a:xfrm>
            <a:off x="13982435" y="3187283"/>
            <a:ext cx="454172" cy="442060"/>
          </a:xfrm>
          <a:prstGeom prst="rect">
            <a:avLst/>
          </a:prstGeom>
          <a:noFill/>
          <a:ln>
            <a:noFill/>
          </a:ln>
        </p:spPr>
      </p:pic>
      <p:pic>
        <p:nvPicPr>
          <p:cNvPr id="6" name="Google Shape;204;p4">
            <a:extLst>
              <a:ext uri="{FF2B5EF4-FFF2-40B4-BE49-F238E27FC236}">
                <a16:creationId xmlns:a16="http://schemas.microsoft.com/office/drawing/2014/main" id="{16D38358-EB52-80A5-D1B1-C11FE3F245D9}"/>
              </a:ext>
            </a:extLst>
          </p:cNvPr>
          <p:cNvPicPr preferRelativeResize="0"/>
          <p:nvPr/>
        </p:nvPicPr>
        <p:blipFill rotWithShape="1">
          <a:blip r:embed="rId7">
            <a:alphaModFix/>
          </a:blip>
          <a:srcRect/>
          <a:stretch/>
        </p:blipFill>
        <p:spPr>
          <a:xfrm>
            <a:off x="6545352" y="2695818"/>
            <a:ext cx="4343194" cy="1266590"/>
          </a:xfrm>
          <a:prstGeom prst="rect">
            <a:avLst/>
          </a:prstGeom>
          <a:noFill/>
          <a:ln>
            <a:noFill/>
          </a:ln>
        </p:spPr>
      </p:pic>
    </p:spTree>
    <p:extLst>
      <p:ext uri="{BB962C8B-B14F-4D97-AF65-F5344CB8AC3E}">
        <p14:creationId xmlns:p14="http://schemas.microsoft.com/office/powerpoint/2010/main" val="207748223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Google Shape;477;p9"/>
          <p:cNvGraphicFramePr/>
          <p:nvPr/>
        </p:nvGraphicFramePr>
        <p:xfrm>
          <a:off x="4758476" y="1497013"/>
          <a:ext cx="6465900" cy="4858445"/>
        </p:xfrm>
        <a:graphic>
          <a:graphicData uri="http://schemas.openxmlformats.org/drawingml/2006/table">
            <a:tbl>
              <a:tblPr firstRow="1" bandRow="1">
                <a:noFill/>
              </a:tblPr>
              <a:tblGrid>
                <a:gridCol w="3232950">
                  <a:extLst>
                    <a:ext uri="{9D8B030D-6E8A-4147-A177-3AD203B41FA5}">
                      <a16:colId xmlns:a16="http://schemas.microsoft.com/office/drawing/2014/main" val="20000"/>
                    </a:ext>
                  </a:extLst>
                </a:gridCol>
                <a:gridCol w="3232950">
                  <a:extLst>
                    <a:ext uri="{9D8B030D-6E8A-4147-A177-3AD203B41FA5}">
                      <a16:colId xmlns:a16="http://schemas.microsoft.com/office/drawing/2014/main" val="20001"/>
                    </a:ext>
                  </a:extLst>
                </a:gridCol>
              </a:tblGrid>
              <a:tr h="377875">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b="1" u="none" strike="noStrike" cap="none" dirty="0">
                          <a:solidFill>
                            <a:schemeClr val="bg1"/>
                          </a:solidFill>
                          <a:latin typeface="Verdana" panose="020B0604030504040204" pitchFamily="34" charset="0"/>
                          <a:ea typeface="Verdana" panose="020B0604030504040204" pitchFamily="34" charset="0"/>
                          <a:cs typeface="Arial Narrow"/>
                          <a:sym typeface="Arial Narrow"/>
                        </a:rPr>
                        <a:t>DEFINICIONES</a:t>
                      </a:r>
                      <a:endParaRPr sz="1400" b="1" u="none" strike="noStrike" cap="none" dirty="0">
                        <a:solidFill>
                          <a:schemeClr val="bg1"/>
                        </a:solidFill>
                        <a:latin typeface="Verdana" panose="020B0604030504040204" pitchFamily="34" charset="0"/>
                        <a:ea typeface="Verdana" panose="020B0604030504040204" pitchFamily="34" charset="0"/>
                      </a:endParaRPr>
                    </a:p>
                  </a:txBody>
                  <a:tcPr marL="91450" marR="91450" marT="45725" marB="45725"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rgbClr val="C00000"/>
                    </a:solidFill>
                  </a:tcPr>
                </a:tc>
                <a:tc>
                  <a:txBody>
                    <a:bodyPr/>
                    <a:lstStyle/>
                    <a:p>
                      <a:pPr marL="0" marR="0" lvl="0" indent="0" algn="ctr" rtl="0">
                        <a:lnSpc>
                          <a:spcPct val="100000"/>
                        </a:lnSpc>
                        <a:spcBef>
                          <a:spcPts val="0"/>
                        </a:spcBef>
                        <a:spcAft>
                          <a:spcPts val="0"/>
                        </a:spcAft>
                        <a:buClr>
                          <a:srgbClr val="000000"/>
                        </a:buClr>
                        <a:buSzPts val="900"/>
                        <a:buFont typeface="Arial Narrow"/>
                        <a:buNone/>
                      </a:pPr>
                      <a:r>
                        <a:rPr lang="es-MX" sz="900" b="1" u="none" strike="noStrike" cap="none" dirty="0">
                          <a:solidFill>
                            <a:schemeClr val="bg1"/>
                          </a:solidFill>
                          <a:latin typeface="Verdana" panose="020B0604030504040204" pitchFamily="34" charset="0"/>
                          <a:ea typeface="Verdana" panose="020B0604030504040204" pitchFamily="34" charset="0"/>
                          <a:cs typeface="Arial Narrow"/>
                          <a:sym typeface="Arial Narrow"/>
                        </a:rPr>
                        <a:t>RECOMENDACIONES</a:t>
                      </a:r>
                      <a:endParaRPr sz="1400" b="1" u="none" strike="noStrike" cap="none" dirty="0">
                        <a:solidFill>
                          <a:schemeClr val="bg1"/>
                        </a:solidFill>
                        <a:latin typeface="Verdana" panose="020B0604030504040204" pitchFamily="34" charset="0"/>
                        <a:ea typeface="Verdana" panose="020B0604030504040204" pitchFamily="34" charset="0"/>
                      </a:endParaRPr>
                    </a:p>
                  </a:txBody>
                  <a:tcPr marL="91450" marR="91450" marT="45725" marB="45725" anchor="ctr">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solidFill>
                      <a:srgbClr val="C00000"/>
                    </a:solidFill>
                  </a:tcPr>
                </a:tc>
                <a:extLst>
                  <a:ext uri="{0D108BD9-81ED-4DB2-BD59-A6C34878D82A}">
                    <a16:rowId xmlns:a16="http://schemas.microsoft.com/office/drawing/2014/main" val="10000"/>
                  </a:ext>
                </a:extLst>
              </a:tr>
              <a:tr h="4206825">
                <a:tc>
                  <a:txBody>
                    <a:bodyPr/>
                    <a:lstStyle/>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panose="020B0604030504040204" pitchFamily="34" charset="0"/>
                          <a:ea typeface="Verdana" panose="020B0604030504040204" pitchFamily="34" charset="0"/>
                          <a:cs typeface="Arial Narrow"/>
                          <a:sym typeface="Arial Narrow"/>
                        </a:rPr>
                        <a:t>Amenaza: Peligro latente de que un evento físico de origen natural, o causado, o inducido por la acción humana de manera accidental, se presente con una severidad suficiente para causar pérdida de vidas, lesiones u otros impactos en la salud, así como también daños y pérdidas en los bienes, la infraestructura, los medios de sustento, la prestación de servicios y los recursos ambientales (Ley 1523 de 2012).</a:t>
                      </a:r>
                      <a:endParaRPr sz="900" u="none" strike="noStrike" cap="none" dirty="0">
                        <a:latin typeface="Verdana" panose="020B0604030504040204" pitchFamily="34" charset="0"/>
                        <a:ea typeface="Verdana" panose="020B0604030504040204" pitchFamily="34" charset="0"/>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panose="020B0604030504040204" pitchFamily="34" charset="0"/>
                        <a:ea typeface="Verdana" panose="020B0604030504040204" pitchFamily="34" charset="0"/>
                        <a:cs typeface="Arial Narrow"/>
                        <a:sym typeface="Arial Narrow"/>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panose="020B0604030504040204" pitchFamily="34" charset="0"/>
                          <a:ea typeface="Verdana" panose="020B0604030504040204" pitchFamily="34" charset="0"/>
                          <a:cs typeface="Arial Narrow"/>
                          <a:sym typeface="Arial Narrow"/>
                        </a:rPr>
                        <a:t>Conato (Incendio): Fuego de origen natural o antrópico que afecta o destruye una extensión inferior a 5.000 m2, de cualquier tipo de cobertura vegetal, ya sea en zona urbana o rural.</a:t>
                      </a:r>
                      <a:endParaRPr sz="900" u="none" strike="noStrike" cap="none" dirty="0">
                        <a:latin typeface="Verdana" panose="020B0604030504040204" pitchFamily="34" charset="0"/>
                        <a:ea typeface="Verdana" panose="020B0604030504040204" pitchFamily="34" charset="0"/>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panose="020B0604030504040204" pitchFamily="34" charset="0"/>
                        <a:ea typeface="Verdana" panose="020B0604030504040204" pitchFamily="34" charset="0"/>
                        <a:cs typeface="Arial Narrow"/>
                        <a:sym typeface="Arial Narrow"/>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panose="020B0604030504040204" pitchFamily="34" charset="0"/>
                          <a:ea typeface="Verdana" panose="020B0604030504040204" pitchFamily="34" charset="0"/>
                          <a:cs typeface="Arial Narrow"/>
                          <a:sym typeface="Arial Narrow"/>
                        </a:rPr>
                        <a:t>Incendio de la cobertura vegetal: Fuego sobre la cobertura vegetal de origen natural o antrópico que se propaga sin control, que causa perturbaciones ecológicas afectando o destruyendo una extensión superior a 5.000 m2, ya sea en zona urbana o rural, que responde al tipo de vegetación, cantidad de combustible, oxígeno, condiciones meteorológicas, topografía, actividades humanas, entre otras.</a:t>
                      </a:r>
                      <a:endParaRPr sz="900" u="none" strike="noStrike" cap="none" dirty="0">
                        <a:latin typeface="Verdana" panose="020B0604030504040204" pitchFamily="34" charset="0"/>
                        <a:ea typeface="Verdana" panose="020B0604030504040204" pitchFamily="34" charset="0"/>
                      </a:endParaRPr>
                    </a:p>
                    <a:p>
                      <a:pPr marL="0" marR="0" lvl="0" indent="0" algn="just" rtl="0">
                        <a:lnSpc>
                          <a:spcPct val="100000"/>
                        </a:lnSpc>
                        <a:spcBef>
                          <a:spcPts val="0"/>
                        </a:spcBef>
                        <a:spcAft>
                          <a:spcPts val="0"/>
                        </a:spcAft>
                        <a:buClr>
                          <a:srgbClr val="000000"/>
                        </a:buClr>
                        <a:buSzPts val="1000"/>
                        <a:buFont typeface="Arial"/>
                        <a:buNone/>
                      </a:pPr>
                      <a:endParaRPr sz="900" u="none" strike="noStrike" cap="none" dirty="0">
                        <a:latin typeface="Verdana" panose="020B0604030504040204" pitchFamily="34" charset="0"/>
                        <a:ea typeface="Verdana" panose="020B0604030504040204" pitchFamily="34" charset="0"/>
                        <a:cs typeface="Arial Narrow"/>
                        <a:sym typeface="Arial Narrow"/>
                      </a:endParaRPr>
                    </a:p>
                    <a:p>
                      <a:pPr marL="0" marR="0" lvl="0" indent="0" algn="just" rtl="0">
                        <a:lnSpc>
                          <a:spcPct val="100000"/>
                        </a:lnSpc>
                        <a:spcBef>
                          <a:spcPts val="0"/>
                        </a:spcBef>
                        <a:spcAft>
                          <a:spcPts val="0"/>
                        </a:spcAft>
                        <a:buClr>
                          <a:srgbClr val="000000"/>
                        </a:buClr>
                        <a:buSzPts val="1000"/>
                        <a:buFont typeface="Arial"/>
                        <a:buNone/>
                      </a:pPr>
                      <a:r>
                        <a:rPr lang="es-MX" sz="900" u="none" strike="noStrike" cap="none" dirty="0">
                          <a:latin typeface="Verdana" panose="020B0604030504040204" pitchFamily="34" charset="0"/>
                          <a:ea typeface="Verdana" panose="020B0604030504040204" pitchFamily="34" charset="0"/>
                          <a:cs typeface="Arial Narrow"/>
                          <a:sym typeface="Arial Narrow"/>
                        </a:rPr>
                        <a:t>Incendio forestal: Un incendio forestal es un “fuego que, cualquiera sea su origen, se propaga sin control en terrenos rurales a través de vegetación leñosa, arbustiva o herbácea, ya sea viva o muerta”. Es decir, no solo se queman los árboles, sino que se destruye todo un ecosistema de especies vegetales silvestres y también animales que habitan en estos terrenos. (</a:t>
                      </a:r>
                      <a:r>
                        <a:rPr lang="es-MX" sz="900" u="none" strike="noStrike" cap="none" dirty="0" err="1">
                          <a:latin typeface="Verdana" panose="020B0604030504040204" pitchFamily="34" charset="0"/>
                          <a:ea typeface="Verdana" panose="020B0604030504040204" pitchFamily="34" charset="0"/>
                          <a:cs typeface="Arial Narrow"/>
                          <a:sym typeface="Arial Narrow"/>
                        </a:rPr>
                        <a:t>Conaf</a:t>
                      </a:r>
                      <a:r>
                        <a:rPr lang="es-MX" sz="900" u="none" strike="noStrike" cap="none" dirty="0">
                          <a:latin typeface="Verdana" panose="020B0604030504040204" pitchFamily="34" charset="0"/>
                          <a:ea typeface="Verdana" panose="020B0604030504040204" pitchFamily="34" charset="0"/>
                          <a:cs typeface="Arial Narrow"/>
                          <a:sym typeface="Arial Narrow"/>
                        </a:rPr>
                        <a:t>, 2019)</a:t>
                      </a:r>
                      <a:endParaRPr sz="900" u="none" strike="noStrike" cap="none" dirty="0">
                        <a:latin typeface="Verdana" panose="020B0604030504040204" pitchFamily="34" charset="0"/>
                        <a:ea typeface="Verdana" panose="020B0604030504040204" pitchFamily="34" charset="0"/>
                      </a:endParaRPr>
                    </a:p>
                  </a:txBody>
                  <a:tcPr marL="91450" marR="91450" marT="45725" marB="45725">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A la comunidad en general, a los turistas y caminantes apagar debidamente las fogatas y no dejar residuos tipo vidrio que sirvan como elementos concentradores de la radiación solar e igualmente  reportar a las autoridades en caso de ocurrencia de incendios.</a:t>
                      </a:r>
                      <a:endParaRPr sz="900" u="none" strike="noStrike" cap="none" dirty="0">
                        <a:latin typeface="Verdana" panose="020B0604030504040204" pitchFamily="34" charset="0"/>
                        <a:ea typeface="Verdana" panose="020B0604030504040204" pitchFamily="34" charset="0"/>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A los consejos departamentales y municipales, las autoridades ambientales regionales y locales, mantener activos los  planes de prevención y atención de incendios con el fin de  evitar la ocurrencia y propagación de los mismos especialmente en áreas de reserva forestal y del Sistema Nacional de Parques  Nacionales Naturales.</a:t>
                      </a:r>
                      <a:endParaRPr sz="900" u="none" strike="noStrike" cap="none" dirty="0">
                        <a:latin typeface="Verdana" panose="020B0604030504040204" pitchFamily="34" charset="0"/>
                        <a:ea typeface="Verdana" panose="020B0604030504040204" pitchFamily="34" charset="0"/>
                      </a:endParaRPr>
                    </a:p>
                    <a:p>
                      <a:pPr marL="0" marR="0" lvl="0" indent="0" algn="just" rtl="0">
                        <a:lnSpc>
                          <a:spcPct val="100000"/>
                        </a:lnSpc>
                        <a:spcBef>
                          <a:spcPts val="0"/>
                        </a:spcBef>
                        <a:spcAft>
                          <a:spcPts val="0"/>
                        </a:spcAft>
                        <a:buClr>
                          <a:srgbClr val="000000"/>
                        </a:buClr>
                        <a:buSzPts val="1000"/>
                        <a:buFont typeface="Arial"/>
                        <a:buNone/>
                      </a:pP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p>
                      <a:pPr marL="0" marR="0" lvl="0" indent="0" algn="just" rtl="0">
                        <a:lnSpc>
                          <a:spcPct val="100000"/>
                        </a:lnSpc>
                        <a:spcBef>
                          <a:spcPts val="0"/>
                        </a:spcBef>
                        <a:spcAft>
                          <a:spcPts val="0"/>
                        </a:spcAft>
                        <a:buClr>
                          <a:srgbClr val="000000"/>
                        </a:buClr>
                        <a:buSzPts val="1000"/>
                        <a:buFont typeface="Arial"/>
                        <a:buNone/>
                      </a:pPr>
                      <a:r>
                        <a:rPr lang="es-MX"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rPr>
                        <a:t>A los sistemas regionales y locales de bomberos  disponer de los elementos necesarios para la atención oportuna de eventos de incendio de la cobertura vegetal</a:t>
                      </a:r>
                      <a:endParaRPr sz="900" b="0" u="none" strike="noStrike" cap="none" dirty="0">
                        <a:solidFill>
                          <a:schemeClr val="dk1"/>
                        </a:solidFill>
                        <a:latin typeface="Verdana" panose="020B0604030504040204" pitchFamily="34" charset="0"/>
                        <a:ea typeface="Verdana" panose="020B0604030504040204" pitchFamily="34" charset="0"/>
                        <a:cs typeface="Arial Narrow"/>
                        <a:sym typeface="Arial Narrow"/>
                      </a:endParaRPr>
                    </a:p>
                  </a:txBody>
                  <a:tcPr marL="91450" marR="91450" marT="45725" marB="45725">
                    <a:lnL w="12700" cap="flat" cmpd="sng" algn="ctr">
                      <a:solidFill>
                        <a:srgbClr val="C00000"/>
                      </a:solidFill>
                      <a:prstDash val="solid"/>
                      <a:round/>
                      <a:headEnd type="none" w="med" len="med"/>
                      <a:tailEnd type="none" w="med" len="med"/>
                    </a:lnL>
                    <a:lnR w="12700" cap="flat" cmpd="sng" algn="ctr">
                      <a:solidFill>
                        <a:srgbClr val="C00000"/>
                      </a:solidFill>
                      <a:prstDash val="solid"/>
                      <a:round/>
                      <a:headEnd type="none" w="med" len="med"/>
                      <a:tailEnd type="none" w="med" len="med"/>
                    </a:lnR>
                    <a:lnT w="12700" cap="flat" cmpd="sng" algn="ctr">
                      <a:solidFill>
                        <a:srgbClr val="C00000"/>
                      </a:solidFill>
                      <a:prstDash val="solid"/>
                      <a:round/>
                      <a:headEnd type="none" w="med" len="med"/>
                      <a:tailEnd type="none" w="med" len="med"/>
                    </a:lnT>
                    <a:lnB w="12700" cap="flat" cmpd="sng" algn="ctr">
                      <a:solidFill>
                        <a:srgbClr val="C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pic>
        <p:nvPicPr>
          <p:cNvPr id="10" name="Google Shape;478;p9" descr="fire-PG9XATW.jpg"/>
          <p:cNvPicPr preferRelativeResize="0"/>
          <p:nvPr/>
        </p:nvPicPr>
        <p:blipFill rotWithShape="1">
          <a:blip r:embed="rId3">
            <a:alphaModFix/>
          </a:blip>
          <a:srcRect/>
          <a:stretch/>
        </p:blipFill>
        <p:spPr>
          <a:xfrm>
            <a:off x="610151" y="1497013"/>
            <a:ext cx="3629340" cy="4858445"/>
          </a:xfrm>
          <a:prstGeom prst="rect">
            <a:avLst/>
          </a:prstGeom>
          <a:noFill/>
          <a:ln>
            <a:noFill/>
          </a:ln>
        </p:spPr>
      </p:pic>
      <p:sp>
        <p:nvSpPr>
          <p:cNvPr id="2" name="Marcador de texto 3">
            <a:extLst>
              <a:ext uri="{FF2B5EF4-FFF2-40B4-BE49-F238E27FC236}">
                <a16:creationId xmlns:a16="http://schemas.microsoft.com/office/drawing/2014/main" id="{902381D9-9594-B0FA-13BC-496313577139}"/>
              </a:ext>
            </a:extLst>
          </p:cNvPr>
          <p:cNvSpPr txBox="1">
            <a:spLocks/>
          </p:cNvSpPr>
          <p:nvPr/>
        </p:nvSpPr>
        <p:spPr>
          <a:xfrm>
            <a:off x="828879" y="884715"/>
            <a:ext cx="5804834" cy="3833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CO" sz="20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rPr>
              <a:t>DEFINICIONES Y RECOMENDACIONES</a:t>
            </a:r>
            <a:endParaRPr kumimoji="0" lang="es-MX" sz="2000" b="1" i="0" u="none" strike="noStrike" kern="1200" cap="none" spc="0" normalizeH="0" baseline="0" noProof="0" dirty="0">
              <a:ln>
                <a:noFill/>
              </a:ln>
              <a:solidFill>
                <a:srgbClr val="C00000"/>
              </a:solidFill>
              <a:effectLst/>
              <a:uLnTx/>
              <a:uFillTx/>
              <a:latin typeface="Verdana" panose="020B0604030504040204" pitchFamily="34" charset="0"/>
              <a:ea typeface="Verdana" panose="020B0604030504040204" pitchFamily="34" charset="0"/>
              <a:cs typeface="+mn-cs"/>
            </a:endParaRPr>
          </a:p>
        </p:txBody>
      </p:sp>
    </p:spTree>
    <p:extLst>
      <p:ext uri="{BB962C8B-B14F-4D97-AF65-F5344CB8AC3E}">
        <p14:creationId xmlns:p14="http://schemas.microsoft.com/office/powerpoint/2010/main" val="3552547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0979" name="Google Shape;3708;p49">
            <a:extLst>
              <a:ext uri="{FF2B5EF4-FFF2-40B4-BE49-F238E27FC236}">
                <a16:creationId xmlns:a16="http://schemas.microsoft.com/office/drawing/2014/main" id="{0ADD84DD-C3A4-EF4A-D501-987184A99FB2}"/>
              </a:ext>
            </a:extLst>
          </p:cNvPr>
          <p:cNvGrpSpPr>
            <a:grpSpLocks/>
          </p:cNvGrpSpPr>
          <p:nvPr/>
        </p:nvGrpSpPr>
        <p:grpSpPr bwMode="auto">
          <a:xfrm>
            <a:off x="-2072646" y="3238732"/>
            <a:ext cx="1352550" cy="455612"/>
            <a:chOff x="12854782" y="3843734"/>
            <a:chExt cx="1321700" cy="454747"/>
          </a:xfrm>
        </p:grpSpPr>
        <p:pic>
          <p:nvPicPr>
            <p:cNvPr id="511026" name="Google Shape;3709;p49" descr="Recurso 23.png">
              <a:extLst>
                <a:ext uri="{FF2B5EF4-FFF2-40B4-BE49-F238E27FC236}">
                  <a16:creationId xmlns:a16="http://schemas.microsoft.com/office/drawing/2014/main" id="{EF83C8A3-F79F-98D8-B89F-72594F8C4841}"/>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0482" y="3848481"/>
              <a:ext cx="1116000"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 name="Google Shape;3710;p49">
              <a:extLst>
                <a:ext uri="{FF2B5EF4-FFF2-40B4-BE49-F238E27FC236}">
                  <a16:creationId xmlns:a16="http://schemas.microsoft.com/office/drawing/2014/main" id="{94B16F44-229B-E0E5-BCFB-4107AD150908}"/>
                </a:ext>
              </a:extLst>
            </p:cNvPr>
            <p:cNvSpPr/>
            <p:nvPr/>
          </p:nvSpPr>
          <p:spPr>
            <a:xfrm>
              <a:off x="12854782" y="3843734"/>
              <a:ext cx="451426" cy="451578"/>
            </a:xfrm>
            <a:prstGeom prst="rect">
              <a:avLst/>
            </a:prstGeom>
            <a:blipFill rotWithShape="1">
              <a:blip r:embed="rId4">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srgbClr val="000000"/>
                </a:buClr>
                <a:buSzPts val="951"/>
                <a:buFont typeface="Arial"/>
                <a:buNone/>
                <a:tabLst/>
                <a:defRPr/>
              </a:pPr>
              <a:endParaRPr kumimoji="0" sz="9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38" name="Google Shape;3711;p49">
              <a:extLst>
                <a:ext uri="{FF2B5EF4-FFF2-40B4-BE49-F238E27FC236}">
                  <a16:creationId xmlns:a16="http://schemas.microsoft.com/office/drawing/2014/main" id="{CFF18C70-2FEF-8C7C-8F11-01BE9BBF6B24}"/>
                </a:ext>
              </a:extLst>
            </p:cNvPr>
            <p:cNvSpPr/>
            <p:nvPr/>
          </p:nvSpPr>
          <p:spPr>
            <a:xfrm>
              <a:off x="13326374" y="3987922"/>
              <a:ext cx="763235" cy="145773"/>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Pts val="951"/>
                <a:buFont typeface="Arial"/>
                <a:buNone/>
                <a:tabLst/>
                <a:defRPr/>
              </a:pPr>
              <a:r>
                <a:rPr kumimoji="0" lang="es-CO" sz="951" b="1" i="0" u="none" strike="noStrike" kern="0" cap="none" spc="0" normalizeH="0" baseline="0" noProof="0">
                  <a:ln>
                    <a:noFill/>
                  </a:ln>
                  <a:solidFill>
                    <a:prstClr val="black"/>
                  </a:solidFill>
                  <a:effectLst/>
                  <a:uLnTx/>
                  <a:uFillTx/>
                  <a:latin typeface="Arial Narrow"/>
                  <a:ea typeface="Arial Narrow"/>
                  <a:cs typeface="Arial Narrow"/>
                  <a:sym typeface="Arial Narrow"/>
                </a:rPr>
                <a:t>Tiempo lluvioso</a:t>
              </a:r>
              <a:endParaRPr kumimoji="0" sz="1800" b="0" i="0" u="none" strike="noStrike" kern="0" cap="none" spc="0" normalizeH="0" baseline="0" noProof="0">
                <a:ln>
                  <a:noFill/>
                </a:ln>
                <a:solidFill>
                  <a:prstClr val="black"/>
                </a:solidFill>
                <a:effectLst/>
                <a:uLnTx/>
                <a:uFillTx/>
                <a:latin typeface="Arial"/>
                <a:ea typeface="Arial"/>
                <a:cs typeface="Arial"/>
                <a:sym typeface="Arial"/>
              </a:endParaRPr>
            </a:p>
          </p:txBody>
        </p:sp>
      </p:grpSp>
      <p:grpSp>
        <p:nvGrpSpPr>
          <p:cNvPr id="510983" name="Google Shape;3727;p49">
            <a:extLst>
              <a:ext uri="{FF2B5EF4-FFF2-40B4-BE49-F238E27FC236}">
                <a16:creationId xmlns:a16="http://schemas.microsoft.com/office/drawing/2014/main" id="{42B43953-B281-B1F3-6920-8FB1651F2C8A}"/>
              </a:ext>
            </a:extLst>
          </p:cNvPr>
          <p:cNvGrpSpPr>
            <a:grpSpLocks/>
          </p:cNvGrpSpPr>
          <p:nvPr/>
        </p:nvGrpSpPr>
        <p:grpSpPr bwMode="auto">
          <a:xfrm>
            <a:off x="-1693182" y="5389021"/>
            <a:ext cx="1350963" cy="479425"/>
            <a:chOff x="12855734" y="4509956"/>
            <a:chExt cx="1419882" cy="468160"/>
          </a:xfrm>
        </p:grpSpPr>
        <p:pic>
          <p:nvPicPr>
            <p:cNvPr id="511014" name="Google Shape;3728;p49">
              <a:extLst>
                <a:ext uri="{FF2B5EF4-FFF2-40B4-BE49-F238E27FC236}">
                  <a16:creationId xmlns:a16="http://schemas.microsoft.com/office/drawing/2014/main" id="{72D3A3E4-3343-2C30-53A1-29FD69BE3E65}"/>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3060910" y="4509956"/>
              <a:ext cx="1214706" cy="450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1015" name="Google Shape;3729;p49">
              <a:extLst>
                <a:ext uri="{FF2B5EF4-FFF2-40B4-BE49-F238E27FC236}">
                  <a16:creationId xmlns:a16="http://schemas.microsoft.com/office/drawing/2014/main" id="{51E49F10-C9B6-BC55-C26D-D0759A23CCA8}"/>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b="487"/>
            <a:stretch>
              <a:fillRect/>
            </a:stretch>
          </p:blipFill>
          <p:spPr bwMode="auto">
            <a:xfrm>
              <a:off x="12855734" y="4510116"/>
              <a:ext cx="450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 name="Google Shape;3730;p49">
              <a:extLst>
                <a:ext uri="{FF2B5EF4-FFF2-40B4-BE49-F238E27FC236}">
                  <a16:creationId xmlns:a16="http://schemas.microsoft.com/office/drawing/2014/main" id="{965E23EC-999F-B443-CAAB-10A5DB153D99}"/>
                </a:ext>
              </a:extLst>
            </p:cNvPr>
            <p:cNvSpPr/>
            <p:nvPr/>
          </p:nvSpPr>
          <p:spPr>
            <a:xfrm>
              <a:off x="13359617" y="4576614"/>
              <a:ext cx="832575" cy="327092"/>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951" b="1" i="0" u="none" strike="noStrike" kern="0" cap="none" spc="0" normalizeH="0" baseline="0" noProof="0">
                  <a:ln>
                    <a:noFill/>
                  </a:ln>
                  <a:solidFill>
                    <a:prstClr val="black"/>
                  </a:solidFill>
                  <a:effectLst/>
                  <a:uLnTx/>
                  <a:uFillTx/>
                  <a:latin typeface="Arial Narrow"/>
                  <a:ea typeface="Arial Narrow"/>
                  <a:cs typeface="Arial Narrow"/>
                  <a:sym typeface="Arial Narrow"/>
                </a:rPr>
                <a:t>Hasta el 13 de mayo</a:t>
              </a:r>
              <a:endParaRPr kumimoji="0" sz="951" b="1" i="0" u="none" strike="noStrike" kern="0" cap="none" spc="0" normalizeH="0" baseline="0" noProof="0">
                <a:ln>
                  <a:noFill/>
                </a:ln>
                <a:solidFill>
                  <a:prstClr val="black"/>
                </a:solidFill>
                <a:effectLst/>
                <a:uLnTx/>
                <a:uFillTx/>
                <a:latin typeface="Arial Narrow"/>
                <a:ea typeface="Arial Narrow"/>
                <a:cs typeface="Arial Narrow"/>
                <a:sym typeface="Arial Narrow"/>
              </a:endParaRPr>
            </a:p>
          </p:txBody>
        </p:sp>
      </p:grpSp>
      <p:pic>
        <p:nvPicPr>
          <p:cNvPr id="510984" name="Google Shape;204;p4">
            <a:extLst>
              <a:ext uri="{FF2B5EF4-FFF2-40B4-BE49-F238E27FC236}">
                <a16:creationId xmlns:a16="http://schemas.microsoft.com/office/drawing/2014/main" id="{19794445-4242-23AD-3EE5-55BE7B1DE5F5}"/>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39759" y="2155049"/>
            <a:ext cx="3036262" cy="842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9" name="Google Shape;3716;p49">
            <a:extLst>
              <a:ext uri="{FF2B5EF4-FFF2-40B4-BE49-F238E27FC236}">
                <a16:creationId xmlns:a16="http://schemas.microsoft.com/office/drawing/2014/main" id="{763C95DF-F9DD-856C-0988-8F90993EEC06}"/>
              </a:ext>
            </a:extLst>
          </p:cNvPr>
          <p:cNvGrpSpPr>
            <a:grpSpLocks/>
          </p:cNvGrpSpPr>
          <p:nvPr/>
        </p:nvGrpSpPr>
        <p:grpSpPr bwMode="auto">
          <a:xfrm>
            <a:off x="-3717133" y="3212534"/>
            <a:ext cx="1509843" cy="527050"/>
            <a:chOff x="12849266" y="7856751"/>
            <a:chExt cx="1482275" cy="452051"/>
          </a:xfrm>
        </p:grpSpPr>
        <p:pic>
          <p:nvPicPr>
            <p:cNvPr id="47" name="Google Shape;3717;p49" descr="Recurso 23.png">
              <a:extLst>
                <a:ext uri="{FF2B5EF4-FFF2-40B4-BE49-F238E27FC236}">
                  <a16:creationId xmlns:a16="http://schemas.microsoft.com/office/drawing/2014/main" id="{268E7995-2CF3-9B16-2E01-120E79142376}"/>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1120" y="7856751"/>
              <a:ext cx="1116000"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 name="Google Shape;3718;p49">
              <a:extLst>
                <a:ext uri="{FF2B5EF4-FFF2-40B4-BE49-F238E27FC236}">
                  <a16:creationId xmlns:a16="http://schemas.microsoft.com/office/drawing/2014/main" id="{F85D282D-B8EF-001F-44E5-F72974CC6AAF}"/>
                </a:ext>
              </a:extLst>
            </p:cNvPr>
            <p:cNvSpPr/>
            <p:nvPr/>
          </p:nvSpPr>
          <p:spPr>
            <a:xfrm>
              <a:off x="12849266" y="7859474"/>
              <a:ext cx="450410" cy="449328"/>
            </a:xfrm>
            <a:prstGeom prst="rect">
              <a:avLst/>
            </a:prstGeom>
            <a:blipFill rotWithShape="1">
              <a:blip r:embed="rId8">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srgbClr val="000000"/>
                </a:buClr>
                <a:buSzPts val="851"/>
                <a:buFont typeface="Arial"/>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49" name="Google Shape;3719;p49">
              <a:extLst>
                <a:ext uri="{FF2B5EF4-FFF2-40B4-BE49-F238E27FC236}">
                  <a16:creationId xmlns:a16="http://schemas.microsoft.com/office/drawing/2014/main" id="{68E97CDF-D557-0389-DE07-AD8B328FF5D2}"/>
                </a:ext>
              </a:extLst>
            </p:cNvPr>
            <p:cNvSpPr/>
            <p:nvPr/>
          </p:nvSpPr>
          <p:spPr>
            <a:xfrm>
              <a:off x="13307468" y="7881260"/>
              <a:ext cx="1024073" cy="336905"/>
            </a:xfrm>
            <a:prstGeom prst="rect">
              <a:avLst/>
            </a:prstGeom>
            <a:noFill/>
            <a:ln>
              <a:noFill/>
            </a:ln>
          </p:spPr>
          <p:txBody>
            <a:bodyPr spcFirstLastPara="1" wrap="square"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Pts val="851"/>
                <a:buFont typeface="Arial"/>
                <a:buNone/>
                <a:tabLst/>
                <a:defRPr/>
              </a:pPr>
              <a:r>
                <a:rPr kumimoji="0" lang="es-CO" sz="851" b="1" i="0" u="none" strike="noStrike" kern="0" cap="none" spc="0" normalizeH="0" baseline="0" noProof="0">
                  <a:ln>
                    <a:noFill/>
                  </a:ln>
                  <a:solidFill>
                    <a:prstClr val="black"/>
                  </a:solidFill>
                  <a:effectLst/>
                  <a:uLnTx/>
                  <a:uFillTx/>
                  <a:latin typeface="Arial Narrow"/>
                  <a:ea typeface="Arial Narrow"/>
                  <a:cs typeface="Arial Narrow"/>
                  <a:sym typeface="Arial Narrow"/>
                </a:rPr>
                <a:t>VV: 22 – 28 nudos</a:t>
              </a:r>
              <a:endParaRPr kumimoji="0" sz="1800" b="0" i="0" u="none" strike="noStrike" kern="0" cap="none" spc="0" normalizeH="0" baseline="0" noProof="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a:buNone/>
                <a:tabLst/>
                <a:defRPr/>
              </a:pPr>
              <a:r>
                <a:rPr kumimoji="0" lang="es-CO" sz="851" b="1" i="0" u="none" strike="noStrike" kern="0" cap="none" spc="0" normalizeH="0" baseline="0" noProof="0">
                  <a:ln>
                    <a:noFill/>
                  </a:ln>
                  <a:solidFill>
                    <a:prstClr val="black"/>
                  </a:solidFill>
                  <a:effectLst/>
                  <a:uLnTx/>
                  <a:uFillTx/>
                  <a:latin typeface="Arial Narrow"/>
                  <a:ea typeface="Arial Narrow"/>
                  <a:cs typeface="Arial Narrow"/>
                  <a:sym typeface="Arial Narrow"/>
                </a:rPr>
                <a:t>DV: Este - Noreste</a:t>
              </a:r>
              <a:endParaRPr kumimoji="0" sz="1800" b="0" i="0" u="none" strike="noStrike" kern="0" cap="none" spc="0" normalizeH="0" baseline="0" noProof="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a:buNone/>
                <a:tabLst/>
                <a:defRPr/>
              </a:pPr>
              <a:r>
                <a:rPr kumimoji="0" lang="es-CO" sz="851" b="1" i="0" u="none" strike="noStrike" kern="0" cap="none" spc="0" normalizeH="0" baseline="0" noProof="0">
                  <a:ln>
                    <a:noFill/>
                  </a:ln>
                  <a:solidFill>
                    <a:prstClr val="black"/>
                  </a:solidFill>
                  <a:effectLst/>
                  <a:uLnTx/>
                  <a:uFillTx/>
                  <a:latin typeface="Arial Narrow"/>
                  <a:ea typeface="Arial Narrow"/>
                  <a:cs typeface="Arial Narrow"/>
                  <a:sym typeface="Arial Narrow"/>
                </a:rPr>
                <a:t>AO: 2,4 m – 3,0 m</a:t>
              </a:r>
              <a:endParaRPr kumimoji="0" sz="851" b="1" i="0" u="none" strike="noStrike" kern="0" cap="none" spc="0" normalizeH="0" baseline="0" noProof="0">
                <a:ln>
                  <a:noFill/>
                </a:ln>
                <a:solidFill>
                  <a:prstClr val="black"/>
                </a:solidFill>
                <a:effectLst/>
                <a:uLnTx/>
                <a:uFillTx/>
                <a:latin typeface="Arial Narrow"/>
                <a:ea typeface="Arial Narrow"/>
                <a:cs typeface="Arial Narrow"/>
                <a:sym typeface="Arial Narrow"/>
              </a:endParaRPr>
            </a:p>
          </p:txBody>
        </p:sp>
      </p:grpSp>
      <p:grpSp>
        <p:nvGrpSpPr>
          <p:cNvPr id="511004" name="Grupo 511003">
            <a:extLst>
              <a:ext uri="{FF2B5EF4-FFF2-40B4-BE49-F238E27FC236}">
                <a16:creationId xmlns:a16="http://schemas.microsoft.com/office/drawing/2014/main" id="{1CAEB477-25A2-20D9-C6F6-DA43FDA1CB42}"/>
              </a:ext>
            </a:extLst>
          </p:cNvPr>
          <p:cNvGrpSpPr/>
          <p:nvPr/>
        </p:nvGrpSpPr>
        <p:grpSpPr>
          <a:xfrm>
            <a:off x="-3281480" y="4182786"/>
            <a:ext cx="1308344" cy="471487"/>
            <a:chOff x="4466186" y="4500860"/>
            <a:chExt cx="1308344" cy="471487"/>
          </a:xfrm>
        </p:grpSpPr>
        <p:grpSp>
          <p:nvGrpSpPr>
            <p:cNvPr id="511005" name="Grupo 511004">
              <a:extLst>
                <a:ext uri="{FF2B5EF4-FFF2-40B4-BE49-F238E27FC236}">
                  <a16:creationId xmlns:a16="http://schemas.microsoft.com/office/drawing/2014/main" id="{2A0E956E-7EF6-9AF6-1FC2-45F928320C54}"/>
                </a:ext>
              </a:extLst>
            </p:cNvPr>
            <p:cNvGrpSpPr/>
            <p:nvPr/>
          </p:nvGrpSpPr>
          <p:grpSpPr>
            <a:xfrm>
              <a:off x="4673032" y="4500866"/>
              <a:ext cx="1068111" cy="447680"/>
              <a:chOff x="4917038" y="4995859"/>
              <a:chExt cx="931312" cy="307185"/>
            </a:xfrm>
          </p:grpSpPr>
          <p:sp>
            <p:nvSpPr>
              <p:cNvPr id="511009" name="Diagrama de flujo: retraso 511008">
                <a:extLst>
                  <a:ext uri="{FF2B5EF4-FFF2-40B4-BE49-F238E27FC236}">
                    <a16:creationId xmlns:a16="http://schemas.microsoft.com/office/drawing/2014/main" id="{9B13D68D-BCE0-45D4-FA69-E52EA87058AC}"/>
                  </a:ext>
                </a:extLst>
              </p:cNvPr>
              <p:cNvSpPr/>
              <p:nvPr/>
            </p:nvSpPr>
            <p:spPr>
              <a:xfrm>
                <a:off x="5510213" y="4995859"/>
                <a:ext cx="338137" cy="307181"/>
              </a:xfrm>
              <a:prstGeom prst="flowChartDelay">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511010" name="Rectángulo 511009">
                <a:extLst>
                  <a:ext uri="{FF2B5EF4-FFF2-40B4-BE49-F238E27FC236}">
                    <a16:creationId xmlns:a16="http://schemas.microsoft.com/office/drawing/2014/main" id="{6CCD08F9-D931-DD7E-7B45-0F4EB31538E4}"/>
                  </a:ext>
                </a:extLst>
              </p:cNvPr>
              <p:cNvSpPr/>
              <p:nvPr/>
            </p:nvSpPr>
            <p:spPr>
              <a:xfrm>
                <a:off x="4917038" y="4995862"/>
                <a:ext cx="593175" cy="30718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grpSp>
          <p:nvGrpSpPr>
            <p:cNvPr id="511006" name="Google Shape;3712;p49">
              <a:extLst>
                <a:ext uri="{FF2B5EF4-FFF2-40B4-BE49-F238E27FC236}">
                  <a16:creationId xmlns:a16="http://schemas.microsoft.com/office/drawing/2014/main" id="{9841E4DD-BFD5-95F7-B9AB-B8B807650292}"/>
                </a:ext>
              </a:extLst>
            </p:cNvPr>
            <p:cNvGrpSpPr>
              <a:grpSpLocks/>
            </p:cNvGrpSpPr>
            <p:nvPr/>
          </p:nvGrpSpPr>
          <p:grpSpPr bwMode="auto">
            <a:xfrm>
              <a:off x="4466186" y="4500860"/>
              <a:ext cx="1308344" cy="471487"/>
              <a:chOff x="12849264" y="5857985"/>
              <a:chExt cx="1234313" cy="471600"/>
            </a:xfrm>
          </p:grpSpPr>
          <p:pic>
            <p:nvPicPr>
              <p:cNvPr id="511007" name="Google Shape;3714;p49">
                <a:extLst>
                  <a:ext uri="{FF2B5EF4-FFF2-40B4-BE49-F238E27FC236}">
                    <a16:creationId xmlns:a16="http://schemas.microsoft.com/office/drawing/2014/main" id="{3BFC6D88-081D-3C73-A767-4847CD959AE3}"/>
                  </a:ext>
                </a:extLst>
              </p:cNvPr>
              <p:cNvPicPr preferRelativeResize="0">
                <a:picLocks noChangeAspect="1" noChangeArrowheads="1"/>
              </p:cNvPicPr>
              <p:nvPr/>
            </p:nvPicPr>
            <p:blipFill>
              <a:blip r:embed="rId6" cstate="print">
                <a:extLst>
                  <a:ext uri="{28A0092B-C50C-407E-A947-70E740481C1C}">
                    <a14:useLocalDpi xmlns:a14="http://schemas.microsoft.com/office/drawing/2010/main" val="0"/>
                  </a:ext>
                </a:extLst>
              </a:blip>
              <a:srcRect b="487"/>
              <a:stretch>
                <a:fillRect/>
              </a:stretch>
            </p:blipFill>
            <p:spPr bwMode="auto">
              <a:xfrm>
                <a:off x="12849264" y="5857985"/>
                <a:ext cx="450000" cy="4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1008" name="Google Shape;3715;p49">
                <a:extLst>
                  <a:ext uri="{FF2B5EF4-FFF2-40B4-BE49-F238E27FC236}">
                    <a16:creationId xmlns:a16="http://schemas.microsoft.com/office/drawing/2014/main" id="{9CC7D8A3-A05C-4F9C-9336-9B3A44929546}"/>
                  </a:ext>
                </a:extLst>
              </p:cNvPr>
              <p:cNvSpPr/>
              <p:nvPr/>
            </p:nvSpPr>
            <p:spPr>
              <a:xfrm>
                <a:off x="13320428" y="5937379"/>
                <a:ext cx="763149" cy="292714"/>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FFFFFF"/>
                  </a:buClr>
                  <a:buSzPts val="951"/>
                  <a:buFont typeface="Arial"/>
                  <a:buNone/>
                  <a:tabLst/>
                  <a:defRPr/>
                </a:pPr>
                <a:r>
                  <a:rPr kumimoji="0" lang="es-CO" sz="951" b="1" i="0" u="none" strike="noStrike" kern="0" cap="none" spc="0" normalizeH="0" baseline="0" noProof="0">
                    <a:ln>
                      <a:noFill/>
                    </a:ln>
                    <a:solidFill>
                      <a:prstClr val="black"/>
                    </a:solidFill>
                    <a:effectLst/>
                    <a:uLnTx/>
                    <a:uFillTx/>
                    <a:latin typeface="Arial Narrow"/>
                    <a:ea typeface="Arial Narrow"/>
                    <a:cs typeface="Arial Narrow"/>
                    <a:sym typeface="Arial Narrow"/>
                  </a:rPr>
                  <a:t>Hasta 18</a:t>
                </a:r>
                <a:r>
                  <a:rPr kumimoji="0" lang="es-MX" sz="951" b="1" i="0" u="none" strike="noStrike" kern="0" cap="none" spc="0" normalizeH="0" baseline="0" noProof="0">
                    <a:ln>
                      <a:noFill/>
                    </a:ln>
                    <a:solidFill>
                      <a:prstClr val="black"/>
                    </a:solidFill>
                    <a:effectLst/>
                    <a:uLnTx/>
                    <a:uFillTx/>
                    <a:latin typeface="Arial Narrow"/>
                    <a:ea typeface="Arial Narrow"/>
                    <a:cs typeface="Arial Narrow"/>
                    <a:sym typeface="Arial Narrow"/>
                  </a:rPr>
                  <a:t> de Febrero</a:t>
                </a:r>
                <a:endParaRPr kumimoji="0" sz="1800" b="0" i="0" u="none" strike="noStrike" kern="0" cap="none" spc="0" normalizeH="0" baseline="0" noProof="0">
                  <a:ln>
                    <a:noFill/>
                  </a:ln>
                  <a:solidFill>
                    <a:prstClr val="black"/>
                  </a:solidFill>
                  <a:effectLst/>
                  <a:uLnTx/>
                  <a:uFillTx/>
                  <a:latin typeface="Arial"/>
                  <a:ea typeface="Arial"/>
                  <a:cs typeface="Arial"/>
                  <a:sym typeface="Arial"/>
                </a:endParaRPr>
              </a:p>
            </p:txBody>
          </p:sp>
        </p:grpSp>
      </p:grpSp>
      <p:grpSp>
        <p:nvGrpSpPr>
          <p:cNvPr id="510987" name="Grupo 510986">
            <a:extLst>
              <a:ext uri="{FF2B5EF4-FFF2-40B4-BE49-F238E27FC236}">
                <a16:creationId xmlns:a16="http://schemas.microsoft.com/office/drawing/2014/main" id="{B1192F62-8570-7FF0-1F9D-483E7A8AE957}"/>
              </a:ext>
            </a:extLst>
          </p:cNvPr>
          <p:cNvGrpSpPr/>
          <p:nvPr/>
        </p:nvGrpSpPr>
        <p:grpSpPr>
          <a:xfrm>
            <a:off x="-3630419" y="5719723"/>
            <a:ext cx="1517589" cy="528633"/>
            <a:chOff x="-1535425" y="1684226"/>
            <a:chExt cx="1517589" cy="528633"/>
          </a:xfrm>
        </p:grpSpPr>
        <p:pic>
          <p:nvPicPr>
            <p:cNvPr id="510988" name="Google Shape;3697;p48">
              <a:extLst>
                <a:ext uri="{FF2B5EF4-FFF2-40B4-BE49-F238E27FC236}">
                  <a16:creationId xmlns:a16="http://schemas.microsoft.com/office/drawing/2014/main" id="{5E0C10F3-484C-2D9B-169B-E2CD093D02C5}"/>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4749" y="1687409"/>
              <a:ext cx="1146913" cy="500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0989" name="Google Shape;3720;p49">
              <a:extLst>
                <a:ext uri="{FF2B5EF4-FFF2-40B4-BE49-F238E27FC236}">
                  <a16:creationId xmlns:a16="http://schemas.microsoft.com/office/drawing/2014/main" id="{0441FF7E-5950-1E21-256A-D5FA2790880E}"/>
                </a:ext>
              </a:extLst>
            </p:cNvPr>
            <p:cNvGrpSpPr>
              <a:grpSpLocks/>
            </p:cNvGrpSpPr>
            <p:nvPr/>
          </p:nvGrpSpPr>
          <p:grpSpPr bwMode="auto">
            <a:xfrm>
              <a:off x="-1535425" y="1684226"/>
              <a:ext cx="1477653" cy="528633"/>
              <a:chOff x="12866808" y="7156818"/>
              <a:chExt cx="1288599" cy="505177"/>
            </a:xfrm>
          </p:grpSpPr>
          <p:sp>
            <p:nvSpPr>
              <p:cNvPr id="510990" name="Google Shape;3722;p49">
                <a:extLst>
                  <a:ext uri="{FF2B5EF4-FFF2-40B4-BE49-F238E27FC236}">
                    <a16:creationId xmlns:a16="http://schemas.microsoft.com/office/drawing/2014/main" id="{C1C14333-5C8E-F15C-AAAC-9ECF34D1E2F8}"/>
                  </a:ext>
                </a:extLst>
              </p:cNvPr>
              <p:cNvSpPr/>
              <p:nvPr/>
            </p:nvSpPr>
            <p:spPr>
              <a:xfrm>
                <a:off x="12866808" y="7156818"/>
                <a:ext cx="449768" cy="505177"/>
              </a:xfrm>
              <a:prstGeom prst="rect">
                <a:avLst/>
              </a:prstGeom>
              <a:blipFill rotWithShape="1">
                <a:blip r:embed="rId8">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prstClr val="black"/>
                  </a:buClr>
                  <a:buSzPts val="851"/>
                  <a:buFont typeface="Calibri"/>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510991" name="Google Shape;3723;p49">
                <a:extLst>
                  <a:ext uri="{FF2B5EF4-FFF2-40B4-BE49-F238E27FC236}">
                    <a16:creationId xmlns:a16="http://schemas.microsoft.com/office/drawing/2014/main" id="{3114D9F0-02B5-5D7F-EC50-010B3C64886A}"/>
                  </a:ext>
                </a:extLst>
              </p:cNvPr>
              <p:cNvSpPr/>
              <p:nvPr/>
            </p:nvSpPr>
            <p:spPr>
              <a:xfrm>
                <a:off x="13308603" y="7217306"/>
                <a:ext cx="846804" cy="374714"/>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Pts val="851"/>
                  <a:buFont typeface="Arial Narrow"/>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10 – 20 nudos</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Narrow"/>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Este - Noreste </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Narrow"/>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1,8 – 2,4 metros</a:t>
                </a:r>
                <a:endParaRPr kumimoji="0" sz="851" b="1" i="0" u="none" strike="noStrike" kern="0" cap="none" spc="0" normalizeH="0" baseline="0" noProof="0" dirty="0">
                  <a:ln>
                    <a:noFill/>
                  </a:ln>
                  <a:solidFill>
                    <a:prstClr val="black"/>
                  </a:solidFill>
                  <a:effectLst/>
                  <a:uLnTx/>
                  <a:uFillTx/>
                  <a:latin typeface="Arial Narrow"/>
                  <a:ea typeface="Arial Narrow"/>
                  <a:cs typeface="Arial Narrow"/>
                  <a:sym typeface="Arial Narrow"/>
                </a:endParaRPr>
              </a:p>
            </p:txBody>
          </p:sp>
        </p:grpSp>
      </p:grpSp>
      <p:grpSp>
        <p:nvGrpSpPr>
          <p:cNvPr id="21" name="Grupo 20">
            <a:extLst>
              <a:ext uri="{FF2B5EF4-FFF2-40B4-BE49-F238E27FC236}">
                <a16:creationId xmlns:a16="http://schemas.microsoft.com/office/drawing/2014/main" id="{AEFE9995-F653-8054-3FC4-2980288693C1}"/>
              </a:ext>
            </a:extLst>
          </p:cNvPr>
          <p:cNvGrpSpPr/>
          <p:nvPr/>
        </p:nvGrpSpPr>
        <p:grpSpPr>
          <a:xfrm>
            <a:off x="4092498" y="3173192"/>
            <a:ext cx="1517589" cy="528633"/>
            <a:chOff x="-1535425" y="1684226"/>
            <a:chExt cx="1517589" cy="528633"/>
          </a:xfrm>
        </p:grpSpPr>
        <p:pic>
          <p:nvPicPr>
            <p:cNvPr id="23" name="Google Shape;3697;p48">
              <a:extLst>
                <a:ext uri="{FF2B5EF4-FFF2-40B4-BE49-F238E27FC236}">
                  <a16:creationId xmlns:a16="http://schemas.microsoft.com/office/drawing/2014/main" id="{40268873-377F-1B97-896E-9A382D435447}"/>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4749" y="1687409"/>
              <a:ext cx="1146913" cy="500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9" name="Google Shape;3720;p49">
              <a:extLst>
                <a:ext uri="{FF2B5EF4-FFF2-40B4-BE49-F238E27FC236}">
                  <a16:creationId xmlns:a16="http://schemas.microsoft.com/office/drawing/2014/main" id="{221CA212-3BD0-1312-BEAA-FAFE0162001C}"/>
                </a:ext>
              </a:extLst>
            </p:cNvPr>
            <p:cNvGrpSpPr>
              <a:grpSpLocks/>
            </p:cNvGrpSpPr>
            <p:nvPr/>
          </p:nvGrpSpPr>
          <p:grpSpPr bwMode="auto">
            <a:xfrm>
              <a:off x="-1535425" y="1684226"/>
              <a:ext cx="1477653" cy="528633"/>
              <a:chOff x="12866808" y="7156818"/>
              <a:chExt cx="1288599" cy="505177"/>
            </a:xfrm>
          </p:grpSpPr>
          <p:sp>
            <p:nvSpPr>
              <p:cNvPr id="30" name="Google Shape;3722;p49">
                <a:extLst>
                  <a:ext uri="{FF2B5EF4-FFF2-40B4-BE49-F238E27FC236}">
                    <a16:creationId xmlns:a16="http://schemas.microsoft.com/office/drawing/2014/main" id="{39F10BFA-2B59-2A0F-2A08-5A27AA221639}"/>
                  </a:ext>
                </a:extLst>
              </p:cNvPr>
              <p:cNvSpPr/>
              <p:nvPr/>
            </p:nvSpPr>
            <p:spPr>
              <a:xfrm>
                <a:off x="12866808" y="7156818"/>
                <a:ext cx="449768" cy="505177"/>
              </a:xfrm>
              <a:prstGeom prst="rect">
                <a:avLst/>
              </a:prstGeom>
              <a:blipFill rotWithShape="1">
                <a:blip r:embed="rId8">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prstClr val="black"/>
                  </a:buClr>
                  <a:buSzPts val="851"/>
                  <a:buFont typeface="Calibri"/>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45" name="Google Shape;3723;p49">
                <a:extLst>
                  <a:ext uri="{FF2B5EF4-FFF2-40B4-BE49-F238E27FC236}">
                    <a16:creationId xmlns:a16="http://schemas.microsoft.com/office/drawing/2014/main" id="{F68F00FD-4B7B-F200-A7F6-0039B7E670EF}"/>
                  </a:ext>
                </a:extLst>
              </p:cNvPr>
              <p:cNvSpPr/>
              <p:nvPr/>
            </p:nvSpPr>
            <p:spPr>
              <a:xfrm>
                <a:off x="13308603" y="7217306"/>
                <a:ext cx="846804" cy="374714"/>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Pts val="851"/>
                  <a:buFont typeface="Arial Narrow"/>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10 – </a:t>
                </a:r>
                <a:r>
                  <a:rPr lang="es-CO" sz="851" b="1" kern="0" dirty="0">
                    <a:solidFill>
                      <a:prstClr val="black"/>
                    </a:solidFill>
                    <a:latin typeface="Arial Narrow"/>
                    <a:ea typeface="Arial Narrow"/>
                    <a:cs typeface="Arial Narrow"/>
                    <a:sym typeface="Arial Narrow"/>
                  </a:rPr>
                  <a:t>22 </a:t>
                </a: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nudos</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Narrow"/>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Este-Noreste </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Narrow"/>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1,0 – 2,0 metros</a:t>
                </a:r>
                <a:endParaRPr kumimoji="0" sz="851" b="1" i="0" u="none" strike="noStrike" kern="0" cap="none" spc="0" normalizeH="0" baseline="0" noProof="0" dirty="0">
                  <a:ln>
                    <a:noFill/>
                  </a:ln>
                  <a:solidFill>
                    <a:prstClr val="black"/>
                  </a:solidFill>
                  <a:effectLst/>
                  <a:uLnTx/>
                  <a:uFillTx/>
                  <a:latin typeface="Arial Narrow"/>
                  <a:ea typeface="Arial Narrow"/>
                  <a:cs typeface="Arial Narrow"/>
                  <a:sym typeface="Arial Narrow"/>
                </a:endParaRPr>
              </a:p>
            </p:txBody>
          </p:sp>
        </p:grpSp>
      </p:grpSp>
      <p:grpSp>
        <p:nvGrpSpPr>
          <p:cNvPr id="46" name="Grupo 45">
            <a:extLst>
              <a:ext uri="{FF2B5EF4-FFF2-40B4-BE49-F238E27FC236}">
                <a16:creationId xmlns:a16="http://schemas.microsoft.com/office/drawing/2014/main" id="{4F8BD69C-6B01-F24F-CD73-98CE11775FDA}"/>
              </a:ext>
            </a:extLst>
          </p:cNvPr>
          <p:cNvGrpSpPr/>
          <p:nvPr/>
        </p:nvGrpSpPr>
        <p:grpSpPr>
          <a:xfrm>
            <a:off x="5762487" y="2250112"/>
            <a:ext cx="1517589" cy="528633"/>
            <a:chOff x="-1535425" y="1684226"/>
            <a:chExt cx="1517589" cy="528633"/>
          </a:xfrm>
        </p:grpSpPr>
        <p:pic>
          <p:nvPicPr>
            <p:cNvPr id="50" name="Google Shape;3697;p48">
              <a:extLst>
                <a:ext uri="{FF2B5EF4-FFF2-40B4-BE49-F238E27FC236}">
                  <a16:creationId xmlns:a16="http://schemas.microsoft.com/office/drawing/2014/main" id="{50FF2522-124B-EE34-E82E-478129206A37}"/>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64749" y="1687409"/>
              <a:ext cx="1146913" cy="500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 name="Google Shape;3720;p49">
              <a:extLst>
                <a:ext uri="{FF2B5EF4-FFF2-40B4-BE49-F238E27FC236}">
                  <a16:creationId xmlns:a16="http://schemas.microsoft.com/office/drawing/2014/main" id="{F131487E-6A31-45F2-0020-F14146D8A26B}"/>
                </a:ext>
              </a:extLst>
            </p:cNvPr>
            <p:cNvGrpSpPr>
              <a:grpSpLocks/>
            </p:cNvGrpSpPr>
            <p:nvPr/>
          </p:nvGrpSpPr>
          <p:grpSpPr bwMode="auto">
            <a:xfrm>
              <a:off x="-1535425" y="1684226"/>
              <a:ext cx="1477653" cy="528633"/>
              <a:chOff x="12866808" y="7156818"/>
              <a:chExt cx="1288599" cy="505177"/>
            </a:xfrm>
          </p:grpSpPr>
          <p:sp>
            <p:nvSpPr>
              <p:cNvPr id="57" name="Google Shape;3722;p49">
                <a:extLst>
                  <a:ext uri="{FF2B5EF4-FFF2-40B4-BE49-F238E27FC236}">
                    <a16:creationId xmlns:a16="http://schemas.microsoft.com/office/drawing/2014/main" id="{240F7DD0-D305-9A68-7FB4-AC9D2BC1B064}"/>
                  </a:ext>
                </a:extLst>
              </p:cNvPr>
              <p:cNvSpPr/>
              <p:nvPr/>
            </p:nvSpPr>
            <p:spPr>
              <a:xfrm>
                <a:off x="12866808" y="7156818"/>
                <a:ext cx="449768" cy="505177"/>
              </a:xfrm>
              <a:prstGeom prst="rect">
                <a:avLst/>
              </a:prstGeom>
              <a:blipFill rotWithShape="1">
                <a:blip r:embed="rId8">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prstClr val="black"/>
                  </a:buClr>
                  <a:buSzPts val="851"/>
                  <a:buFont typeface="Calibri"/>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58" name="Google Shape;3723;p49">
                <a:extLst>
                  <a:ext uri="{FF2B5EF4-FFF2-40B4-BE49-F238E27FC236}">
                    <a16:creationId xmlns:a16="http://schemas.microsoft.com/office/drawing/2014/main" id="{01EA0810-216D-D778-7227-48DBF53CCBAD}"/>
                  </a:ext>
                </a:extLst>
              </p:cNvPr>
              <p:cNvSpPr/>
              <p:nvPr/>
            </p:nvSpPr>
            <p:spPr>
              <a:xfrm>
                <a:off x="13308603" y="7217306"/>
                <a:ext cx="846804" cy="374714"/>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Pts val="851"/>
                  <a:buFont typeface="Arial Narrow"/>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10 – </a:t>
                </a:r>
                <a:r>
                  <a:rPr lang="es-CO" sz="851" b="1" kern="0" dirty="0">
                    <a:solidFill>
                      <a:prstClr val="black"/>
                    </a:solidFill>
                    <a:latin typeface="Arial Narrow"/>
                    <a:ea typeface="Arial Narrow"/>
                    <a:cs typeface="Arial Narrow"/>
                    <a:sym typeface="Arial Narrow"/>
                  </a:rPr>
                  <a:t>22</a:t>
                </a: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 nudos</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Narrow"/>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Este-Noreste </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Narrow"/>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1,0 – 2,0 metros</a:t>
                </a:r>
                <a:endParaRPr kumimoji="0" sz="851" b="1" i="0" u="none" strike="noStrike" kern="0" cap="none" spc="0" normalizeH="0" baseline="0" noProof="0" dirty="0">
                  <a:ln>
                    <a:noFill/>
                  </a:ln>
                  <a:solidFill>
                    <a:prstClr val="black"/>
                  </a:solidFill>
                  <a:effectLst/>
                  <a:uLnTx/>
                  <a:uFillTx/>
                  <a:latin typeface="Arial Narrow"/>
                  <a:ea typeface="Arial Narrow"/>
                  <a:cs typeface="Arial Narrow"/>
                  <a:sym typeface="Arial Narrow"/>
                </a:endParaRPr>
              </a:p>
            </p:txBody>
          </p:sp>
        </p:grpSp>
      </p:grpSp>
      <p:grpSp>
        <p:nvGrpSpPr>
          <p:cNvPr id="31" name="Grupo 30">
            <a:extLst>
              <a:ext uri="{FF2B5EF4-FFF2-40B4-BE49-F238E27FC236}">
                <a16:creationId xmlns:a16="http://schemas.microsoft.com/office/drawing/2014/main" id="{EF399835-D17F-E627-38E1-20C22FF78643}"/>
              </a:ext>
            </a:extLst>
          </p:cNvPr>
          <p:cNvGrpSpPr/>
          <p:nvPr/>
        </p:nvGrpSpPr>
        <p:grpSpPr>
          <a:xfrm>
            <a:off x="-2828914" y="719219"/>
            <a:ext cx="1330822" cy="450158"/>
            <a:chOff x="6169042" y="3662174"/>
            <a:chExt cx="1330822" cy="450158"/>
          </a:xfrm>
        </p:grpSpPr>
        <p:pic>
          <p:nvPicPr>
            <p:cNvPr id="33" name="Google Shape;3654;p48">
              <a:extLst>
                <a:ext uri="{FF2B5EF4-FFF2-40B4-BE49-F238E27FC236}">
                  <a16:creationId xmlns:a16="http://schemas.microsoft.com/office/drawing/2014/main" id="{BB13396C-C3F6-263D-447D-BAC514CE3BFF}"/>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0681" y="3664774"/>
              <a:ext cx="1079183" cy="447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Google Shape;3655;p48">
              <a:extLst>
                <a:ext uri="{FF2B5EF4-FFF2-40B4-BE49-F238E27FC236}">
                  <a16:creationId xmlns:a16="http://schemas.microsoft.com/office/drawing/2014/main" id="{009BD467-8E36-0FB3-46BC-FF8775B0BFD1}"/>
                </a:ext>
              </a:extLst>
            </p:cNvPr>
            <p:cNvSpPr/>
            <p:nvPr/>
          </p:nvSpPr>
          <p:spPr bwMode="auto">
            <a:xfrm>
              <a:off x="6169042" y="3662174"/>
              <a:ext cx="436448" cy="447558"/>
            </a:xfrm>
            <a:prstGeom prst="rect">
              <a:avLst/>
            </a:prstGeom>
            <a:blipFill rotWithShape="1">
              <a:blip r:embed="rId4">
                <a:alphaModFix/>
              </a:blip>
              <a:stretch>
                <a:fillRect/>
              </a:stretch>
            </a:blipFill>
            <a:ln>
              <a:noFill/>
            </a:ln>
          </p:spPr>
          <p:txBody>
            <a:bodyPr spcFirstLastPara="1" lIns="0" tIns="0" rIns="0" bIns="0"/>
            <a:lstStyle>
              <a:defPPr>
                <a:defRPr lang="es-CO"/>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endParaRPr kumimoji="0" sz="951" b="0" i="0" u="none" strike="noStrike" kern="0" cap="none" spc="0" normalizeH="0" baseline="0" noProof="0" dirty="0">
                <a:ln>
                  <a:noFill/>
                </a:ln>
                <a:solidFill>
                  <a:prstClr val="black"/>
                </a:solidFill>
                <a:effectLst/>
                <a:uLnTx/>
                <a:uFillTx/>
                <a:latin typeface="Calibri"/>
                <a:ea typeface="Calibri"/>
                <a:cs typeface="Calibri"/>
                <a:sym typeface="Calibri"/>
              </a:endParaRPr>
            </a:p>
          </p:txBody>
        </p:sp>
        <p:sp>
          <p:nvSpPr>
            <p:cNvPr id="35" name="Google Shape;3656;p48">
              <a:extLst>
                <a:ext uri="{FF2B5EF4-FFF2-40B4-BE49-F238E27FC236}">
                  <a16:creationId xmlns:a16="http://schemas.microsoft.com/office/drawing/2014/main" id="{72EA81EC-46FC-0DEF-A536-50F6765614BC}"/>
                </a:ext>
              </a:extLst>
            </p:cNvPr>
            <p:cNvSpPr/>
            <p:nvPr/>
          </p:nvSpPr>
          <p:spPr bwMode="auto">
            <a:xfrm>
              <a:off x="6673581" y="3816915"/>
              <a:ext cx="737996" cy="138076"/>
            </a:xfrm>
            <a:prstGeom prst="rect">
              <a:avLst/>
            </a:prstGeom>
            <a:noFill/>
            <a:ln>
              <a:noFill/>
            </a:ln>
          </p:spPr>
          <p:txBody>
            <a:bodyPr spcFirstLastPara="1" lIns="0" tIns="0" rIns="0" bIns="0">
              <a:spAutoFit/>
            </a:bodyPr>
            <a:lstStyle>
              <a:defPPr>
                <a:defRPr lang="es-CO"/>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900" b="1" i="0" u="none" strike="noStrike" kern="0" cap="none" spc="0" normalizeH="0" baseline="0" noProof="0" dirty="0">
                  <a:ln>
                    <a:noFill/>
                  </a:ln>
                  <a:solidFill>
                    <a:prstClr val="black"/>
                  </a:solidFill>
                  <a:effectLst/>
                  <a:uLnTx/>
                  <a:uFillTx/>
                  <a:latin typeface="Arial Narrow"/>
                  <a:ea typeface="Arial Narrow"/>
                  <a:cs typeface="Arial Narrow"/>
                  <a:sym typeface="Arial Narrow"/>
                </a:rPr>
                <a:t>Tiempo lluvioso</a:t>
              </a:r>
              <a:endParaRPr kumimoji="0" sz="1798"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nvGrpSpPr>
          <p:cNvPr id="7" name="Grupo 6">
            <a:extLst>
              <a:ext uri="{FF2B5EF4-FFF2-40B4-BE49-F238E27FC236}">
                <a16:creationId xmlns:a16="http://schemas.microsoft.com/office/drawing/2014/main" id="{F2422F07-9769-7754-25D8-D7554EB376CE}"/>
              </a:ext>
            </a:extLst>
          </p:cNvPr>
          <p:cNvGrpSpPr/>
          <p:nvPr/>
        </p:nvGrpSpPr>
        <p:grpSpPr>
          <a:xfrm>
            <a:off x="-3164142" y="4936658"/>
            <a:ext cx="1330822" cy="450158"/>
            <a:chOff x="6169042" y="3662174"/>
            <a:chExt cx="1330822" cy="450158"/>
          </a:xfrm>
        </p:grpSpPr>
        <p:pic>
          <p:nvPicPr>
            <p:cNvPr id="9" name="Google Shape;3654;p48">
              <a:extLst>
                <a:ext uri="{FF2B5EF4-FFF2-40B4-BE49-F238E27FC236}">
                  <a16:creationId xmlns:a16="http://schemas.microsoft.com/office/drawing/2014/main" id="{6E8AE2C2-8967-6D45-60FB-A35C0380A70D}"/>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0681" y="3664774"/>
              <a:ext cx="1079183" cy="447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Google Shape;3655;p48">
              <a:extLst>
                <a:ext uri="{FF2B5EF4-FFF2-40B4-BE49-F238E27FC236}">
                  <a16:creationId xmlns:a16="http://schemas.microsoft.com/office/drawing/2014/main" id="{6B24E908-3CA2-631D-B11D-B87DAC465CBB}"/>
                </a:ext>
              </a:extLst>
            </p:cNvPr>
            <p:cNvSpPr/>
            <p:nvPr/>
          </p:nvSpPr>
          <p:spPr bwMode="auto">
            <a:xfrm>
              <a:off x="6169042" y="3662174"/>
              <a:ext cx="436448" cy="447558"/>
            </a:xfrm>
            <a:prstGeom prst="rect">
              <a:avLst/>
            </a:prstGeom>
            <a:blipFill rotWithShape="1">
              <a:blip r:embed="rId4">
                <a:alphaModFix/>
              </a:blip>
              <a:stretch>
                <a:fillRect/>
              </a:stretch>
            </a:blipFill>
            <a:ln>
              <a:noFill/>
            </a:ln>
          </p:spPr>
          <p:txBody>
            <a:bodyPr spcFirstLastPara="1" lIns="0" tIns="0" rIns="0" bIns="0"/>
            <a:lstStyle>
              <a:defPPr>
                <a:defRPr lang="es-CO"/>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endParaRPr kumimoji="0" sz="951" b="0" i="0" u="none" strike="noStrike" kern="0" cap="none" spc="0" normalizeH="0" baseline="0" noProof="0" dirty="0">
                <a:ln>
                  <a:noFill/>
                </a:ln>
                <a:solidFill>
                  <a:prstClr val="black"/>
                </a:solidFill>
                <a:effectLst/>
                <a:uLnTx/>
                <a:uFillTx/>
                <a:latin typeface="Calibri"/>
                <a:ea typeface="Calibri"/>
                <a:cs typeface="Calibri"/>
                <a:sym typeface="Calibri"/>
              </a:endParaRPr>
            </a:p>
          </p:txBody>
        </p:sp>
        <p:sp>
          <p:nvSpPr>
            <p:cNvPr id="13" name="Google Shape;3656;p48">
              <a:extLst>
                <a:ext uri="{FF2B5EF4-FFF2-40B4-BE49-F238E27FC236}">
                  <a16:creationId xmlns:a16="http://schemas.microsoft.com/office/drawing/2014/main" id="{4207E1F2-DF43-D460-04E3-34FD30B9AE62}"/>
                </a:ext>
              </a:extLst>
            </p:cNvPr>
            <p:cNvSpPr/>
            <p:nvPr/>
          </p:nvSpPr>
          <p:spPr bwMode="auto">
            <a:xfrm>
              <a:off x="6673581" y="3816915"/>
              <a:ext cx="737996" cy="138076"/>
            </a:xfrm>
            <a:prstGeom prst="rect">
              <a:avLst/>
            </a:prstGeom>
            <a:noFill/>
            <a:ln>
              <a:noFill/>
            </a:ln>
          </p:spPr>
          <p:txBody>
            <a:bodyPr spcFirstLastPara="1" lIns="0" tIns="0" rIns="0" bIns="0">
              <a:spAutoFit/>
            </a:bodyPr>
            <a:lstStyle>
              <a:defPPr>
                <a:defRPr lang="es-CO"/>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900" b="1" i="0" u="none" strike="noStrike" kern="0" cap="none" spc="0" normalizeH="0" baseline="0" noProof="0" dirty="0">
                  <a:ln>
                    <a:noFill/>
                  </a:ln>
                  <a:solidFill>
                    <a:prstClr val="black"/>
                  </a:solidFill>
                  <a:effectLst/>
                  <a:uLnTx/>
                  <a:uFillTx/>
                  <a:latin typeface="Arial Narrow"/>
                  <a:ea typeface="Arial Narrow"/>
                  <a:cs typeface="Arial Narrow"/>
                  <a:sym typeface="Arial Narrow"/>
                </a:rPr>
                <a:t>Tiempo lluvioso</a:t>
              </a:r>
              <a:endParaRPr kumimoji="0" sz="1798"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nvGrpSpPr>
          <p:cNvPr id="20" name="Grupo 19">
            <a:extLst>
              <a:ext uri="{FF2B5EF4-FFF2-40B4-BE49-F238E27FC236}">
                <a16:creationId xmlns:a16="http://schemas.microsoft.com/office/drawing/2014/main" id="{07712E27-413E-BB6B-690F-02A544CB3CC5}"/>
              </a:ext>
            </a:extLst>
          </p:cNvPr>
          <p:cNvGrpSpPr/>
          <p:nvPr/>
        </p:nvGrpSpPr>
        <p:grpSpPr>
          <a:xfrm>
            <a:off x="531200" y="3633909"/>
            <a:ext cx="1330822" cy="450158"/>
            <a:chOff x="6169042" y="3662174"/>
            <a:chExt cx="1330822" cy="450158"/>
          </a:xfrm>
        </p:grpSpPr>
        <p:pic>
          <p:nvPicPr>
            <p:cNvPr id="22" name="Google Shape;3654;p48">
              <a:extLst>
                <a:ext uri="{FF2B5EF4-FFF2-40B4-BE49-F238E27FC236}">
                  <a16:creationId xmlns:a16="http://schemas.microsoft.com/office/drawing/2014/main" id="{68373E81-4C8A-BED2-720E-A94D996E38ED}"/>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0681" y="3664774"/>
              <a:ext cx="1079183" cy="447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Google Shape;3655;p48">
              <a:extLst>
                <a:ext uri="{FF2B5EF4-FFF2-40B4-BE49-F238E27FC236}">
                  <a16:creationId xmlns:a16="http://schemas.microsoft.com/office/drawing/2014/main" id="{0C4D8813-4402-A09A-CB4D-AD4A032FD094}"/>
                </a:ext>
              </a:extLst>
            </p:cNvPr>
            <p:cNvSpPr/>
            <p:nvPr/>
          </p:nvSpPr>
          <p:spPr bwMode="auto">
            <a:xfrm>
              <a:off x="6169042" y="3662174"/>
              <a:ext cx="436448" cy="447558"/>
            </a:xfrm>
            <a:prstGeom prst="rect">
              <a:avLst/>
            </a:prstGeom>
            <a:blipFill rotWithShape="1">
              <a:blip r:embed="rId4">
                <a:alphaModFix/>
              </a:blip>
              <a:stretch>
                <a:fillRect/>
              </a:stretch>
            </a:blipFill>
            <a:ln>
              <a:noFill/>
            </a:ln>
          </p:spPr>
          <p:txBody>
            <a:bodyPr spcFirstLastPara="1" lIns="0" tIns="0" rIns="0" bIns="0"/>
            <a:lstStyle>
              <a:defPPr>
                <a:defRPr lang="es-CO"/>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endParaRPr kumimoji="0" sz="951" b="0" i="0" u="none" strike="noStrike" kern="0" cap="none" spc="0" normalizeH="0" baseline="0" noProof="0" dirty="0">
                <a:ln>
                  <a:noFill/>
                </a:ln>
                <a:solidFill>
                  <a:prstClr val="black"/>
                </a:solidFill>
                <a:effectLst/>
                <a:uLnTx/>
                <a:uFillTx/>
                <a:latin typeface="Calibri"/>
                <a:ea typeface="Calibri"/>
                <a:cs typeface="Calibri"/>
                <a:sym typeface="Calibri"/>
              </a:endParaRPr>
            </a:p>
          </p:txBody>
        </p:sp>
        <p:sp>
          <p:nvSpPr>
            <p:cNvPr id="52" name="Google Shape;3656;p48">
              <a:extLst>
                <a:ext uri="{FF2B5EF4-FFF2-40B4-BE49-F238E27FC236}">
                  <a16:creationId xmlns:a16="http://schemas.microsoft.com/office/drawing/2014/main" id="{45224B08-FE97-C997-BCC7-4C65A24616CB}"/>
                </a:ext>
              </a:extLst>
            </p:cNvPr>
            <p:cNvSpPr/>
            <p:nvPr/>
          </p:nvSpPr>
          <p:spPr bwMode="auto">
            <a:xfrm>
              <a:off x="6673581" y="3816915"/>
              <a:ext cx="737996" cy="138076"/>
            </a:xfrm>
            <a:prstGeom prst="rect">
              <a:avLst/>
            </a:prstGeom>
            <a:noFill/>
            <a:ln>
              <a:noFill/>
            </a:ln>
          </p:spPr>
          <p:txBody>
            <a:bodyPr spcFirstLastPara="1" lIns="0" tIns="0" rIns="0" bIns="0">
              <a:spAutoFit/>
            </a:bodyPr>
            <a:lstStyle>
              <a:defPPr>
                <a:defRPr lang="es-CO"/>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900" b="1" i="0" u="none" strike="noStrike" kern="0" cap="none" spc="0" normalizeH="0" baseline="0" noProof="0" dirty="0">
                  <a:ln>
                    <a:noFill/>
                  </a:ln>
                  <a:solidFill>
                    <a:prstClr val="black"/>
                  </a:solidFill>
                  <a:effectLst/>
                  <a:uLnTx/>
                  <a:uFillTx/>
                  <a:latin typeface="Arial Narrow"/>
                  <a:ea typeface="Arial Narrow"/>
                  <a:cs typeface="Arial Narrow"/>
                  <a:sym typeface="Arial Narrow"/>
                </a:rPr>
                <a:t>Tiempo lluvioso</a:t>
              </a:r>
              <a:endParaRPr kumimoji="0" sz="1798" b="0" i="0" u="none" strike="noStrike" kern="0" cap="none" spc="0" normalizeH="0" baseline="0" noProof="0" dirty="0">
                <a:ln>
                  <a:noFill/>
                </a:ln>
                <a:solidFill>
                  <a:prstClr val="black"/>
                </a:solidFill>
                <a:effectLst/>
                <a:uLnTx/>
                <a:uFillTx/>
                <a:latin typeface="Arial"/>
                <a:ea typeface="Arial"/>
                <a:cs typeface="Arial"/>
                <a:sym typeface="Arial"/>
              </a:endParaRPr>
            </a:p>
          </p:txBody>
        </p:sp>
      </p:grpSp>
      <p:pic>
        <p:nvPicPr>
          <p:cNvPr id="53" name="Google Shape;3738;p49">
            <a:extLst>
              <a:ext uri="{FF2B5EF4-FFF2-40B4-BE49-F238E27FC236}">
                <a16:creationId xmlns:a16="http://schemas.microsoft.com/office/drawing/2014/main" id="{7FC38BC8-7094-5FC8-DF19-C49F1C08649A}"/>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636463" y="4326579"/>
            <a:ext cx="135255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upo 1">
            <a:extLst>
              <a:ext uri="{FF2B5EF4-FFF2-40B4-BE49-F238E27FC236}">
                <a16:creationId xmlns:a16="http://schemas.microsoft.com/office/drawing/2014/main" id="{7BEB6785-FD38-EA44-8D9D-E26EAD6EC117}"/>
              </a:ext>
            </a:extLst>
          </p:cNvPr>
          <p:cNvGrpSpPr/>
          <p:nvPr/>
        </p:nvGrpSpPr>
        <p:grpSpPr>
          <a:xfrm>
            <a:off x="2979900" y="4801792"/>
            <a:ext cx="1330822" cy="450158"/>
            <a:chOff x="6169042" y="3662174"/>
            <a:chExt cx="1330822" cy="450158"/>
          </a:xfrm>
        </p:grpSpPr>
        <p:pic>
          <p:nvPicPr>
            <p:cNvPr id="3" name="Google Shape;3654;p48">
              <a:extLst>
                <a:ext uri="{FF2B5EF4-FFF2-40B4-BE49-F238E27FC236}">
                  <a16:creationId xmlns:a16="http://schemas.microsoft.com/office/drawing/2014/main" id="{349F017B-8845-CC60-0E1E-354E5BA99C46}"/>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0681" y="3664774"/>
              <a:ext cx="1079183" cy="447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Google Shape;3655;p48">
              <a:extLst>
                <a:ext uri="{FF2B5EF4-FFF2-40B4-BE49-F238E27FC236}">
                  <a16:creationId xmlns:a16="http://schemas.microsoft.com/office/drawing/2014/main" id="{77FD37DC-692F-F6D7-3DD0-ACDB8996F6DE}"/>
                </a:ext>
              </a:extLst>
            </p:cNvPr>
            <p:cNvSpPr/>
            <p:nvPr/>
          </p:nvSpPr>
          <p:spPr bwMode="auto">
            <a:xfrm>
              <a:off x="6169042" y="3662174"/>
              <a:ext cx="436448" cy="447558"/>
            </a:xfrm>
            <a:prstGeom prst="rect">
              <a:avLst/>
            </a:prstGeom>
            <a:blipFill rotWithShape="1">
              <a:blip r:embed="rId4">
                <a:alphaModFix/>
              </a:blip>
              <a:stretch>
                <a:fillRect/>
              </a:stretch>
            </a:blipFill>
            <a:ln>
              <a:noFill/>
            </a:ln>
          </p:spPr>
          <p:txBody>
            <a:bodyPr spcFirstLastPara="1" lIns="0" tIns="0" rIns="0" bIns="0"/>
            <a:lstStyle>
              <a:defPPr>
                <a:defRPr lang="es-CO"/>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endParaRPr kumimoji="0" sz="951" b="0" i="0" u="none" strike="noStrike" kern="0" cap="none" spc="0" normalizeH="0" baseline="0" noProof="0" dirty="0">
                <a:ln>
                  <a:noFill/>
                </a:ln>
                <a:solidFill>
                  <a:prstClr val="black"/>
                </a:solidFill>
                <a:effectLst/>
                <a:uLnTx/>
                <a:uFillTx/>
                <a:latin typeface="Calibri"/>
                <a:ea typeface="Calibri"/>
                <a:cs typeface="Calibri"/>
                <a:sym typeface="Calibri"/>
              </a:endParaRPr>
            </a:p>
          </p:txBody>
        </p:sp>
        <p:sp>
          <p:nvSpPr>
            <p:cNvPr id="5" name="Google Shape;3656;p48">
              <a:extLst>
                <a:ext uri="{FF2B5EF4-FFF2-40B4-BE49-F238E27FC236}">
                  <a16:creationId xmlns:a16="http://schemas.microsoft.com/office/drawing/2014/main" id="{CD0507DF-8DBC-34FE-23BC-64C8DD0894D6}"/>
                </a:ext>
              </a:extLst>
            </p:cNvPr>
            <p:cNvSpPr/>
            <p:nvPr/>
          </p:nvSpPr>
          <p:spPr bwMode="auto">
            <a:xfrm>
              <a:off x="6673581" y="3816915"/>
              <a:ext cx="737996" cy="138076"/>
            </a:xfrm>
            <a:prstGeom prst="rect">
              <a:avLst/>
            </a:prstGeom>
            <a:noFill/>
            <a:ln>
              <a:noFill/>
            </a:ln>
          </p:spPr>
          <p:txBody>
            <a:bodyPr spcFirstLastPara="1" lIns="0" tIns="0" rIns="0" bIns="0">
              <a:spAutoFit/>
            </a:bodyPr>
            <a:lstStyle>
              <a:defPPr>
                <a:defRPr lang="es-CO"/>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900" b="1" i="0" u="none" strike="noStrike" kern="0" cap="none" spc="0" normalizeH="0" baseline="0" noProof="0" dirty="0">
                  <a:ln>
                    <a:noFill/>
                  </a:ln>
                  <a:solidFill>
                    <a:prstClr val="black"/>
                  </a:solidFill>
                  <a:effectLst/>
                  <a:uLnTx/>
                  <a:uFillTx/>
                  <a:latin typeface="Arial Narrow"/>
                  <a:ea typeface="Arial Narrow"/>
                  <a:cs typeface="Arial Narrow"/>
                  <a:sym typeface="Arial Narrow"/>
                </a:rPr>
                <a:t>Tiempo lluvioso</a:t>
              </a:r>
              <a:endParaRPr kumimoji="0" sz="1798"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nvGrpSpPr>
          <p:cNvPr id="6" name="Grupo 5">
            <a:extLst>
              <a:ext uri="{FF2B5EF4-FFF2-40B4-BE49-F238E27FC236}">
                <a16:creationId xmlns:a16="http://schemas.microsoft.com/office/drawing/2014/main" id="{D0444045-1EDE-24C3-11E5-F8796C5290D8}"/>
              </a:ext>
            </a:extLst>
          </p:cNvPr>
          <p:cNvGrpSpPr/>
          <p:nvPr/>
        </p:nvGrpSpPr>
        <p:grpSpPr>
          <a:xfrm>
            <a:off x="4092498" y="3753564"/>
            <a:ext cx="1330822" cy="450158"/>
            <a:chOff x="6169042" y="3662174"/>
            <a:chExt cx="1330822" cy="450158"/>
          </a:xfrm>
        </p:grpSpPr>
        <p:pic>
          <p:nvPicPr>
            <p:cNvPr id="8" name="Google Shape;3654;p48">
              <a:extLst>
                <a:ext uri="{FF2B5EF4-FFF2-40B4-BE49-F238E27FC236}">
                  <a16:creationId xmlns:a16="http://schemas.microsoft.com/office/drawing/2014/main" id="{A8658BDA-93E5-0E93-708E-CE3F81ED4FE7}"/>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0681" y="3664774"/>
              <a:ext cx="1079183" cy="447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Google Shape;3655;p48">
              <a:extLst>
                <a:ext uri="{FF2B5EF4-FFF2-40B4-BE49-F238E27FC236}">
                  <a16:creationId xmlns:a16="http://schemas.microsoft.com/office/drawing/2014/main" id="{7065FEB6-D3BC-0F7D-A51D-C16CB3625320}"/>
                </a:ext>
              </a:extLst>
            </p:cNvPr>
            <p:cNvSpPr/>
            <p:nvPr/>
          </p:nvSpPr>
          <p:spPr bwMode="auto">
            <a:xfrm>
              <a:off x="6169042" y="3662174"/>
              <a:ext cx="436448" cy="447558"/>
            </a:xfrm>
            <a:prstGeom prst="rect">
              <a:avLst/>
            </a:prstGeom>
            <a:blipFill rotWithShape="1">
              <a:blip r:embed="rId4">
                <a:alphaModFix/>
              </a:blip>
              <a:stretch>
                <a:fillRect/>
              </a:stretch>
            </a:blipFill>
            <a:ln>
              <a:noFill/>
            </a:ln>
          </p:spPr>
          <p:txBody>
            <a:bodyPr spcFirstLastPara="1" lIns="0" tIns="0" rIns="0" bIns="0"/>
            <a:lstStyle>
              <a:defPPr>
                <a:defRPr lang="es-CO"/>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endParaRPr kumimoji="0" sz="951" b="0" i="0" u="none" strike="noStrike" kern="0" cap="none" spc="0" normalizeH="0" baseline="0" noProof="0" dirty="0">
                <a:ln>
                  <a:noFill/>
                </a:ln>
                <a:solidFill>
                  <a:prstClr val="black"/>
                </a:solidFill>
                <a:effectLst/>
                <a:uLnTx/>
                <a:uFillTx/>
                <a:latin typeface="Calibri"/>
                <a:ea typeface="Calibri"/>
                <a:cs typeface="Calibri"/>
                <a:sym typeface="Calibri"/>
              </a:endParaRPr>
            </a:p>
          </p:txBody>
        </p:sp>
        <p:sp>
          <p:nvSpPr>
            <p:cNvPr id="12" name="Google Shape;3656;p48">
              <a:extLst>
                <a:ext uri="{FF2B5EF4-FFF2-40B4-BE49-F238E27FC236}">
                  <a16:creationId xmlns:a16="http://schemas.microsoft.com/office/drawing/2014/main" id="{548A6E4E-09F9-D1BE-209B-132AC764BEC2}"/>
                </a:ext>
              </a:extLst>
            </p:cNvPr>
            <p:cNvSpPr/>
            <p:nvPr/>
          </p:nvSpPr>
          <p:spPr bwMode="auto">
            <a:xfrm>
              <a:off x="6673581" y="3816915"/>
              <a:ext cx="737996" cy="138076"/>
            </a:xfrm>
            <a:prstGeom prst="rect">
              <a:avLst/>
            </a:prstGeom>
            <a:noFill/>
            <a:ln>
              <a:noFill/>
            </a:ln>
          </p:spPr>
          <p:txBody>
            <a:bodyPr spcFirstLastPara="1" lIns="0" tIns="0" rIns="0" bIns="0">
              <a:spAutoFit/>
            </a:bodyPr>
            <a:lstStyle>
              <a:defPPr>
                <a:defRPr lang="es-CO"/>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900" b="1" i="0" u="none" strike="noStrike" kern="0" cap="none" spc="0" normalizeH="0" baseline="0" noProof="0" dirty="0">
                  <a:ln>
                    <a:noFill/>
                  </a:ln>
                  <a:solidFill>
                    <a:prstClr val="black"/>
                  </a:solidFill>
                  <a:effectLst/>
                  <a:uLnTx/>
                  <a:uFillTx/>
                  <a:latin typeface="Arial Narrow"/>
                  <a:ea typeface="Arial Narrow"/>
                  <a:cs typeface="Arial Narrow"/>
                  <a:sym typeface="Arial Narrow"/>
                </a:rPr>
                <a:t>Tiempo lluvioso</a:t>
              </a:r>
              <a:endParaRPr kumimoji="0" sz="1798"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nvGrpSpPr>
          <p:cNvPr id="14" name="Grupo 13">
            <a:extLst>
              <a:ext uri="{FF2B5EF4-FFF2-40B4-BE49-F238E27FC236}">
                <a16:creationId xmlns:a16="http://schemas.microsoft.com/office/drawing/2014/main" id="{0FAB2FFA-5146-AC8C-4B68-A457FBE79460}"/>
              </a:ext>
            </a:extLst>
          </p:cNvPr>
          <p:cNvGrpSpPr/>
          <p:nvPr/>
        </p:nvGrpSpPr>
        <p:grpSpPr>
          <a:xfrm>
            <a:off x="5696977" y="3058849"/>
            <a:ext cx="1330822" cy="450158"/>
            <a:chOff x="6169042" y="3662174"/>
            <a:chExt cx="1330822" cy="450158"/>
          </a:xfrm>
        </p:grpSpPr>
        <p:pic>
          <p:nvPicPr>
            <p:cNvPr id="15" name="Google Shape;3654;p48">
              <a:extLst>
                <a:ext uri="{FF2B5EF4-FFF2-40B4-BE49-F238E27FC236}">
                  <a16:creationId xmlns:a16="http://schemas.microsoft.com/office/drawing/2014/main" id="{D11E199D-02D5-80C8-7F8E-F0813AE4521D}"/>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20681" y="3664774"/>
              <a:ext cx="1079183" cy="447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Google Shape;3655;p48">
              <a:extLst>
                <a:ext uri="{FF2B5EF4-FFF2-40B4-BE49-F238E27FC236}">
                  <a16:creationId xmlns:a16="http://schemas.microsoft.com/office/drawing/2014/main" id="{0006298B-299F-72BF-76E0-D9685A12B0BE}"/>
                </a:ext>
              </a:extLst>
            </p:cNvPr>
            <p:cNvSpPr/>
            <p:nvPr/>
          </p:nvSpPr>
          <p:spPr bwMode="auto">
            <a:xfrm>
              <a:off x="6169042" y="3662174"/>
              <a:ext cx="436448" cy="447558"/>
            </a:xfrm>
            <a:prstGeom prst="rect">
              <a:avLst/>
            </a:prstGeom>
            <a:blipFill rotWithShape="1">
              <a:blip r:embed="rId4">
                <a:alphaModFix/>
              </a:blip>
              <a:stretch>
                <a:fillRect/>
              </a:stretch>
            </a:blipFill>
            <a:ln>
              <a:noFill/>
            </a:ln>
          </p:spPr>
          <p:txBody>
            <a:bodyPr spcFirstLastPara="1" lIns="0" tIns="0" rIns="0" bIns="0"/>
            <a:lstStyle>
              <a:defPPr>
                <a:defRPr lang="es-CO"/>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endParaRPr kumimoji="0" sz="951" b="0" i="0" u="none" strike="noStrike" kern="0" cap="none" spc="0" normalizeH="0" baseline="0" noProof="0" dirty="0">
                <a:ln>
                  <a:noFill/>
                </a:ln>
                <a:solidFill>
                  <a:prstClr val="black"/>
                </a:solidFill>
                <a:effectLst/>
                <a:uLnTx/>
                <a:uFillTx/>
                <a:latin typeface="Calibri"/>
                <a:ea typeface="Calibri"/>
                <a:cs typeface="Calibri"/>
                <a:sym typeface="Calibri"/>
              </a:endParaRPr>
            </a:p>
          </p:txBody>
        </p:sp>
        <p:sp>
          <p:nvSpPr>
            <p:cNvPr id="17" name="Google Shape;3656;p48">
              <a:extLst>
                <a:ext uri="{FF2B5EF4-FFF2-40B4-BE49-F238E27FC236}">
                  <a16:creationId xmlns:a16="http://schemas.microsoft.com/office/drawing/2014/main" id="{52FCFF52-1B27-BCF0-4527-FEF063B34C6A}"/>
                </a:ext>
              </a:extLst>
            </p:cNvPr>
            <p:cNvSpPr/>
            <p:nvPr/>
          </p:nvSpPr>
          <p:spPr bwMode="auto">
            <a:xfrm>
              <a:off x="6673581" y="3816915"/>
              <a:ext cx="737996" cy="138076"/>
            </a:xfrm>
            <a:prstGeom prst="rect">
              <a:avLst/>
            </a:prstGeom>
            <a:noFill/>
            <a:ln>
              <a:noFill/>
            </a:ln>
          </p:spPr>
          <p:txBody>
            <a:bodyPr spcFirstLastPara="1" lIns="0" tIns="0" rIns="0" bIns="0">
              <a:spAutoFit/>
            </a:bodyPr>
            <a:lstStyle>
              <a:defPPr>
                <a:defRPr lang="es-CO"/>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900" b="1" i="0" u="none" strike="noStrike" kern="0" cap="none" spc="0" normalizeH="0" baseline="0" noProof="0" dirty="0">
                  <a:ln>
                    <a:noFill/>
                  </a:ln>
                  <a:solidFill>
                    <a:prstClr val="black"/>
                  </a:solidFill>
                  <a:effectLst/>
                  <a:uLnTx/>
                  <a:uFillTx/>
                  <a:latin typeface="Arial Narrow"/>
                  <a:ea typeface="Arial Narrow"/>
                  <a:cs typeface="Arial Narrow"/>
                  <a:sym typeface="Arial Narrow"/>
                </a:rPr>
                <a:t>Tiempo lluvioso</a:t>
              </a:r>
              <a:endParaRPr kumimoji="0" sz="1798" b="0" i="0" u="none" strike="noStrike" kern="0" cap="none" spc="0" normalizeH="0" baseline="0" noProof="0" dirty="0">
                <a:ln>
                  <a:noFill/>
                </a:ln>
                <a:solidFill>
                  <a:prstClr val="black"/>
                </a:solidFill>
                <a:effectLst/>
                <a:uLnTx/>
                <a:uFillTx/>
                <a:latin typeface="Arial"/>
                <a:ea typeface="Arial"/>
                <a:cs typeface="Arial"/>
                <a:sym typeface="Arial"/>
              </a:endParaRPr>
            </a:p>
          </p:txBody>
        </p:sp>
      </p:grpSp>
    </p:spTree>
    <p:extLst>
      <p:ext uri="{BB962C8B-B14F-4D97-AF65-F5344CB8AC3E}">
        <p14:creationId xmlns:p14="http://schemas.microsoft.com/office/powerpoint/2010/main" val="155630396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003" name="Google Shape;3708;p49">
            <a:extLst>
              <a:ext uri="{FF2B5EF4-FFF2-40B4-BE49-F238E27FC236}">
                <a16:creationId xmlns:a16="http://schemas.microsoft.com/office/drawing/2014/main" id="{53D37868-3DC5-8E88-6AC3-D401FD0AB502}"/>
              </a:ext>
            </a:extLst>
          </p:cNvPr>
          <p:cNvGrpSpPr>
            <a:grpSpLocks/>
          </p:cNvGrpSpPr>
          <p:nvPr/>
        </p:nvGrpSpPr>
        <p:grpSpPr bwMode="auto">
          <a:xfrm>
            <a:off x="-1892569" y="2488265"/>
            <a:ext cx="1352550" cy="455612"/>
            <a:chOff x="12854782" y="3843734"/>
            <a:chExt cx="1321700" cy="454747"/>
          </a:xfrm>
        </p:grpSpPr>
        <p:pic>
          <p:nvPicPr>
            <p:cNvPr id="512038" name="Google Shape;3709;p49" descr="Recurso 23.png">
              <a:extLst>
                <a:ext uri="{FF2B5EF4-FFF2-40B4-BE49-F238E27FC236}">
                  <a16:creationId xmlns:a16="http://schemas.microsoft.com/office/drawing/2014/main" id="{A721ED16-C7DA-7691-F015-DCE8562C2DE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0482" y="3848481"/>
              <a:ext cx="1116000"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Google Shape;3710;p49">
              <a:extLst>
                <a:ext uri="{FF2B5EF4-FFF2-40B4-BE49-F238E27FC236}">
                  <a16:creationId xmlns:a16="http://schemas.microsoft.com/office/drawing/2014/main" id="{307E1039-7A8F-962B-A8DF-CBC9F90125BA}"/>
                </a:ext>
              </a:extLst>
            </p:cNvPr>
            <p:cNvSpPr/>
            <p:nvPr/>
          </p:nvSpPr>
          <p:spPr>
            <a:xfrm>
              <a:off x="12854782" y="3843734"/>
              <a:ext cx="451426" cy="451578"/>
            </a:xfrm>
            <a:prstGeom prst="rect">
              <a:avLst/>
            </a:prstGeom>
            <a:blipFill rotWithShape="1">
              <a:blip r:embed="rId4">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srgbClr val="000000"/>
                </a:buClr>
                <a:buSzPts val="951"/>
                <a:buFont typeface="Arial"/>
                <a:buNone/>
                <a:tabLst/>
                <a:defRPr/>
              </a:pPr>
              <a:endParaRPr kumimoji="0" sz="9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10" name="Google Shape;3711;p49">
              <a:extLst>
                <a:ext uri="{FF2B5EF4-FFF2-40B4-BE49-F238E27FC236}">
                  <a16:creationId xmlns:a16="http://schemas.microsoft.com/office/drawing/2014/main" id="{74A5C1C0-A59D-206F-2F48-220E1673D61A}"/>
                </a:ext>
              </a:extLst>
            </p:cNvPr>
            <p:cNvSpPr/>
            <p:nvPr/>
          </p:nvSpPr>
          <p:spPr>
            <a:xfrm>
              <a:off x="13326374" y="3987922"/>
              <a:ext cx="763235" cy="145773"/>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Pts val="951"/>
                <a:buFont typeface="Arial"/>
                <a:buNone/>
                <a:tabLst/>
                <a:defRPr/>
              </a:pPr>
              <a:r>
                <a:rPr kumimoji="0" lang="es-CO" sz="951" b="1" i="0" u="none" strike="noStrike" kern="0" cap="none" spc="0" normalizeH="0" baseline="0" noProof="0">
                  <a:ln>
                    <a:noFill/>
                  </a:ln>
                  <a:solidFill>
                    <a:prstClr val="black"/>
                  </a:solidFill>
                  <a:effectLst/>
                  <a:uLnTx/>
                  <a:uFillTx/>
                  <a:latin typeface="Arial Narrow"/>
                  <a:ea typeface="Arial Narrow"/>
                  <a:cs typeface="Arial Narrow"/>
                  <a:sym typeface="Arial Narrow"/>
                </a:rPr>
                <a:t>Tiempo lluvioso</a:t>
              </a:r>
              <a:endParaRPr kumimoji="0" sz="1800" b="0" i="0" u="none" strike="noStrike" kern="0" cap="none" spc="0" normalizeH="0" baseline="0" noProof="0">
                <a:ln>
                  <a:noFill/>
                </a:ln>
                <a:solidFill>
                  <a:prstClr val="black"/>
                </a:solidFill>
                <a:effectLst/>
                <a:uLnTx/>
                <a:uFillTx/>
                <a:latin typeface="Arial"/>
                <a:ea typeface="Arial"/>
                <a:cs typeface="Arial"/>
                <a:sym typeface="Arial"/>
              </a:endParaRPr>
            </a:p>
          </p:txBody>
        </p:sp>
      </p:grpSp>
      <p:grpSp>
        <p:nvGrpSpPr>
          <p:cNvPr id="6" name="Grupo 5">
            <a:extLst>
              <a:ext uri="{FF2B5EF4-FFF2-40B4-BE49-F238E27FC236}">
                <a16:creationId xmlns:a16="http://schemas.microsoft.com/office/drawing/2014/main" id="{8C307CB2-B6A5-3159-8128-3386AE453F18}"/>
              </a:ext>
            </a:extLst>
          </p:cNvPr>
          <p:cNvGrpSpPr/>
          <p:nvPr/>
        </p:nvGrpSpPr>
        <p:grpSpPr>
          <a:xfrm>
            <a:off x="-1869865" y="1760638"/>
            <a:ext cx="1308344" cy="471487"/>
            <a:chOff x="4466186" y="4500860"/>
            <a:chExt cx="1308344" cy="471487"/>
          </a:xfrm>
        </p:grpSpPr>
        <p:grpSp>
          <p:nvGrpSpPr>
            <p:cNvPr id="7" name="Grupo 6">
              <a:extLst>
                <a:ext uri="{FF2B5EF4-FFF2-40B4-BE49-F238E27FC236}">
                  <a16:creationId xmlns:a16="http://schemas.microsoft.com/office/drawing/2014/main" id="{E72E143B-64B3-CE9B-7BAC-A0530F1C4023}"/>
                </a:ext>
              </a:extLst>
            </p:cNvPr>
            <p:cNvGrpSpPr/>
            <p:nvPr/>
          </p:nvGrpSpPr>
          <p:grpSpPr>
            <a:xfrm>
              <a:off x="4673032" y="4500866"/>
              <a:ext cx="1068111" cy="447680"/>
              <a:chOff x="4917038" y="4995859"/>
              <a:chExt cx="931312" cy="307185"/>
            </a:xfrm>
          </p:grpSpPr>
          <p:sp>
            <p:nvSpPr>
              <p:cNvPr id="15" name="Diagrama de flujo: retraso 14">
                <a:extLst>
                  <a:ext uri="{FF2B5EF4-FFF2-40B4-BE49-F238E27FC236}">
                    <a16:creationId xmlns:a16="http://schemas.microsoft.com/office/drawing/2014/main" id="{09A3B95F-BD71-2A24-D120-5DDD3C6B2584}"/>
                  </a:ext>
                </a:extLst>
              </p:cNvPr>
              <p:cNvSpPr/>
              <p:nvPr/>
            </p:nvSpPr>
            <p:spPr>
              <a:xfrm>
                <a:off x="5510213" y="4995859"/>
                <a:ext cx="338137" cy="307181"/>
              </a:xfrm>
              <a:prstGeom prst="flowChartDelay">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6" name="Rectángulo 15">
                <a:extLst>
                  <a:ext uri="{FF2B5EF4-FFF2-40B4-BE49-F238E27FC236}">
                    <a16:creationId xmlns:a16="http://schemas.microsoft.com/office/drawing/2014/main" id="{AAB47824-47BC-5D5E-64E0-0B3BAE89F167}"/>
                  </a:ext>
                </a:extLst>
              </p:cNvPr>
              <p:cNvSpPr/>
              <p:nvPr/>
            </p:nvSpPr>
            <p:spPr>
              <a:xfrm>
                <a:off x="4917038" y="4995862"/>
                <a:ext cx="593175" cy="30718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s-CO"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grpSp>
        <p:grpSp>
          <p:nvGrpSpPr>
            <p:cNvPr id="11" name="Google Shape;3712;p49">
              <a:extLst>
                <a:ext uri="{FF2B5EF4-FFF2-40B4-BE49-F238E27FC236}">
                  <a16:creationId xmlns:a16="http://schemas.microsoft.com/office/drawing/2014/main" id="{5298B69F-6AF7-7BA5-874E-582CF3A26FFF}"/>
                </a:ext>
              </a:extLst>
            </p:cNvPr>
            <p:cNvGrpSpPr>
              <a:grpSpLocks/>
            </p:cNvGrpSpPr>
            <p:nvPr/>
          </p:nvGrpSpPr>
          <p:grpSpPr bwMode="auto">
            <a:xfrm>
              <a:off x="4466186" y="4500860"/>
              <a:ext cx="1308344" cy="471487"/>
              <a:chOff x="12849264" y="5857985"/>
              <a:chExt cx="1234313" cy="471600"/>
            </a:xfrm>
          </p:grpSpPr>
          <p:pic>
            <p:nvPicPr>
              <p:cNvPr id="12" name="Google Shape;3714;p49">
                <a:extLst>
                  <a:ext uri="{FF2B5EF4-FFF2-40B4-BE49-F238E27FC236}">
                    <a16:creationId xmlns:a16="http://schemas.microsoft.com/office/drawing/2014/main" id="{4A6FFE8E-A49C-0657-C4F6-F34105566D56}"/>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b="487"/>
              <a:stretch>
                <a:fillRect/>
              </a:stretch>
            </p:blipFill>
            <p:spPr bwMode="auto">
              <a:xfrm>
                <a:off x="12849264" y="5857985"/>
                <a:ext cx="450000" cy="4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Google Shape;3715;p49">
                <a:extLst>
                  <a:ext uri="{FF2B5EF4-FFF2-40B4-BE49-F238E27FC236}">
                    <a16:creationId xmlns:a16="http://schemas.microsoft.com/office/drawing/2014/main" id="{1AF646A3-5A35-F0D7-9941-F12F41672311}"/>
                  </a:ext>
                </a:extLst>
              </p:cNvPr>
              <p:cNvSpPr/>
              <p:nvPr/>
            </p:nvSpPr>
            <p:spPr>
              <a:xfrm>
                <a:off x="13320428" y="5937379"/>
                <a:ext cx="763149" cy="292714"/>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FFFFFF"/>
                  </a:buClr>
                  <a:buSzPts val="951"/>
                  <a:buFont typeface="Arial"/>
                  <a:buNone/>
                  <a:tabLst/>
                  <a:defRPr/>
                </a:pPr>
                <a:r>
                  <a:rPr kumimoji="0" lang="es-CO" sz="9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Hasta 15</a:t>
                </a:r>
                <a:r>
                  <a:rPr kumimoji="0" lang="es-MX" sz="9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 de agosto</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pic>
        <p:nvPicPr>
          <p:cNvPr id="512004" name="Google Shape;204;p4">
            <a:extLst>
              <a:ext uri="{FF2B5EF4-FFF2-40B4-BE49-F238E27FC236}">
                <a16:creationId xmlns:a16="http://schemas.microsoft.com/office/drawing/2014/main" id="{99A381BB-E278-1540-8FBF-D5152A73CF32}"/>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150869" y="368967"/>
            <a:ext cx="2846771" cy="790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1" name="Google Shape;3727;p49">
            <a:extLst>
              <a:ext uri="{FF2B5EF4-FFF2-40B4-BE49-F238E27FC236}">
                <a16:creationId xmlns:a16="http://schemas.microsoft.com/office/drawing/2014/main" id="{02424CDF-2FB5-70B5-2729-F1CBAAECE446}"/>
              </a:ext>
            </a:extLst>
          </p:cNvPr>
          <p:cNvGrpSpPr>
            <a:grpSpLocks/>
          </p:cNvGrpSpPr>
          <p:nvPr/>
        </p:nvGrpSpPr>
        <p:grpSpPr bwMode="auto">
          <a:xfrm>
            <a:off x="-1854369" y="3666833"/>
            <a:ext cx="1350963" cy="479425"/>
            <a:chOff x="12855734" y="4509956"/>
            <a:chExt cx="1419882" cy="468160"/>
          </a:xfrm>
        </p:grpSpPr>
        <p:pic>
          <p:nvPicPr>
            <p:cNvPr id="32" name="Google Shape;3728;p49">
              <a:extLst>
                <a:ext uri="{FF2B5EF4-FFF2-40B4-BE49-F238E27FC236}">
                  <a16:creationId xmlns:a16="http://schemas.microsoft.com/office/drawing/2014/main" id="{2A0A8850-0944-5756-435E-9B6A86EA6BC7}"/>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3060910" y="4509956"/>
              <a:ext cx="1214706" cy="450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Google Shape;3729;p49">
              <a:extLst>
                <a:ext uri="{FF2B5EF4-FFF2-40B4-BE49-F238E27FC236}">
                  <a16:creationId xmlns:a16="http://schemas.microsoft.com/office/drawing/2014/main" id="{AB1D31E3-13D1-0D08-4908-F1CCF5182DC0}"/>
                </a:ext>
              </a:extLst>
            </p:cNvPr>
            <p:cNvPicPr preferRelativeResize="0">
              <a:picLocks noChangeAspect="1" noChangeArrowheads="1"/>
            </p:cNvPicPr>
            <p:nvPr/>
          </p:nvPicPr>
          <p:blipFill>
            <a:blip r:embed="rId5" cstate="print">
              <a:extLst>
                <a:ext uri="{28A0092B-C50C-407E-A947-70E740481C1C}">
                  <a14:useLocalDpi xmlns:a14="http://schemas.microsoft.com/office/drawing/2010/main" val="0"/>
                </a:ext>
              </a:extLst>
            </a:blip>
            <a:srcRect b="487"/>
            <a:stretch>
              <a:fillRect/>
            </a:stretch>
          </p:blipFill>
          <p:spPr bwMode="auto">
            <a:xfrm>
              <a:off x="12855734" y="4510116"/>
              <a:ext cx="450000" cy="4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 name="Google Shape;3730;p49">
              <a:extLst>
                <a:ext uri="{FF2B5EF4-FFF2-40B4-BE49-F238E27FC236}">
                  <a16:creationId xmlns:a16="http://schemas.microsoft.com/office/drawing/2014/main" id="{E211628F-C2F0-1C80-1C5E-66DE151C1C72}"/>
                </a:ext>
              </a:extLst>
            </p:cNvPr>
            <p:cNvSpPr/>
            <p:nvPr/>
          </p:nvSpPr>
          <p:spPr>
            <a:xfrm>
              <a:off x="13359617" y="4576614"/>
              <a:ext cx="832575" cy="285768"/>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s-CO" sz="9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Hasta el 15 de agosto</a:t>
              </a:r>
              <a:endParaRPr kumimoji="0" sz="951" b="1" i="0" u="none" strike="noStrike" kern="0" cap="none" spc="0" normalizeH="0" baseline="0" noProof="0" dirty="0">
                <a:ln>
                  <a:noFill/>
                </a:ln>
                <a:solidFill>
                  <a:prstClr val="black"/>
                </a:solidFill>
                <a:effectLst/>
                <a:uLnTx/>
                <a:uFillTx/>
                <a:latin typeface="Arial Narrow"/>
                <a:ea typeface="Arial Narrow"/>
                <a:cs typeface="Arial Narrow"/>
                <a:sym typeface="Arial Narrow"/>
              </a:endParaRPr>
            </a:p>
          </p:txBody>
        </p:sp>
      </p:grpSp>
      <p:grpSp>
        <p:nvGrpSpPr>
          <p:cNvPr id="3" name="Google Shape;3696;p48">
            <a:extLst>
              <a:ext uri="{FF2B5EF4-FFF2-40B4-BE49-F238E27FC236}">
                <a16:creationId xmlns:a16="http://schemas.microsoft.com/office/drawing/2014/main" id="{60BE98DC-70B2-7EC0-E1B7-CCD1A8414598}"/>
              </a:ext>
            </a:extLst>
          </p:cNvPr>
          <p:cNvGrpSpPr>
            <a:grpSpLocks/>
          </p:cNvGrpSpPr>
          <p:nvPr/>
        </p:nvGrpSpPr>
        <p:grpSpPr bwMode="auto">
          <a:xfrm>
            <a:off x="-1989370" y="4189650"/>
            <a:ext cx="1392237" cy="500062"/>
            <a:chOff x="12717919" y="6530147"/>
            <a:chExt cx="1354712" cy="421879"/>
          </a:xfrm>
        </p:grpSpPr>
        <p:pic>
          <p:nvPicPr>
            <p:cNvPr id="8" name="Google Shape;3697;p48">
              <a:extLst>
                <a:ext uri="{FF2B5EF4-FFF2-40B4-BE49-F238E27FC236}">
                  <a16:creationId xmlns:a16="http://schemas.microsoft.com/office/drawing/2014/main" id="{44E9D57A-D088-8BB0-1AF1-D325374F6CA0}"/>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56628" y="6530151"/>
              <a:ext cx="1116000" cy="42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 name="Google Shape;3698;p48">
              <a:extLst>
                <a:ext uri="{FF2B5EF4-FFF2-40B4-BE49-F238E27FC236}">
                  <a16:creationId xmlns:a16="http://schemas.microsoft.com/office/drawing/2014/main" id="{7C331DC6-72E6-8F15-2739-B4C45BCE95AA}"/>
                </a:ext>
              </a:extLst>
            </p:cNvPr>
            <p:cNvSpPr/>
            <p:nvPr/>
          </p:nvSpPr>
          <p:spPr>
            <a:xfrm>
              <a:off x="12717919" y="6530147"/>
              <a:ext cx="474226" cy="421879"/>
            </a:xfrm>
            <a:prstGeom prst="rect">
              <a:avLst/>
            </a:prstGeom>
            <a:blipFill rotWithShape="1">
              <a:blip r:embed="rId8">
                <a:alphaModFix/>
              </a:blip>
              <a:stretch>
                <a:fillRect/>
              </a:stretch>
            </a:blipFill>
            <a:ln>
              <a:noFill/>
            </a:ln>
          </p:spPr>
          <p:txBody>
            <a:bodyPr spcFirstLastPara="1" lIns="0" tIns="0" rIns="0" bIns="0"/>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48" name="Google Shape;3699;p48">
              <a:extLst>
                <a:ext uri="{FF2B5EF4-FFF2-40B4-BE49-F238E27FC236}">
                  <a16:creationId xmlns:a16="http://schemas.microsoft.com/office/drawing/2014/main" id="{858066CD-C565-1E00-6E94-AF3CFE80B0B4}"/>
                </a:ext>
              </a:extLst>
            </p:cNvPr>
            <p:cNvSpPr/>
            <p:nvPr/>
          </p:nvSpPr>
          <p:spPr>
            <a:xfrm>
              <a:off x="13226129" y="6573005"/>
              <a:ext cx="846502" cy="331387"/>
            </a:xfrm>
            <a:prstGeom prst="rect">
              <a:avLst/>
            </a:prstGeom>
            <a:noFill/>
            <a:ln>
              <a:noFill/>
            </a:ln>
          </p:spPr>
          <p:txBody>
            <a:bodyPr spcFirstLastPara="1" lIns="0" tIns="0" rIns="0" bIns="0">
              <a:spAutoFit/>
            </a:bodyPr>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5 – 17 nudos</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Sur- Suroeste</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1,5 – 2,0 m</a:t>
              </a:r>
              <a:endParaRPr kumimoji="0" sz="1799" b="0" i="0" u="none" strike="noStrike" kern="0" cap="none" spc="0" normalizeH="0" baseline="0" noProof="0" dirty="0">
                <a:ln>
                  <a:noFill/>
                </a:ln>
                <a:solidFill>
                  <a:prstClr val="black"/>
                </a:solidFill>
                <a:effectLst/>
                <a:uLnTx/>
                <a:uFillTx/>
                <a:latin typeface="Arial"/>
                <a:ea typeface="Arial"/>
                <a:cs typeface="Arial"/>
                <a:sym typeface="Arial"/>
              </a:endParaRPr>
            </a:p>
          </p:txBody>
        </p:sp>
      </p:grpSp>
      <p:pic>
        <p:nvPicPr>
          <p:cNvPr id="54" name="Google Shape;3738;p49">
            <a:extLst>
              <a:ext uri="{FF2B5EF4-FFF2-40B4-BE49-F238E27FC236}">
                <a16:creationId xmlns:a16="http://schemas.microsoft.com/office/drawing/2014/main" id="{6420B800-6015-000C-AD89-5CA8907FB7A6}"/>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900748" y="1636656"/>
            <a:ext cx="135255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5" name="Google Shape;3720;p49">
            <a:extLst>
              <a:ext uri="{FF2B5EF4-FFF2-40B4-BE49-F238E27FC236}">
                <a16:creationId xmlns:a16="http://schemas.microsoft.com/office/drawing/2014/main" id="{F54CAA97-B71C-17BB-56C6-32ABAFCBA899}"/>
              </a:ext>
            </a:extLst>
          </p:cNvPr>
          <p:cNvGrpSpPr>
            <a:grpSpLocks/>
          </p:cNvGrpSpPr>
          <p:nvPr/>
        </p:nvGrpSpPr>
        <p:grpSpPr bwMode="auto">
          <a:xfrm>
            <a:off x="-2106881" y="5419539"/>
            <a:ext cx="1352550" cy="474662"/>
            <a:chOff x="12855734" y="7185445"/>
            <a:chExt cx="1321386" cy="453600"/>
          </a:xfrm>
        </p:grpSpPr>
        <p:sp>
          <p:nvSpPr>
            <p:cNvPr id="53" name="Google Shape;3721;p49">
              <a:extLst>
                <a:ext uri="{FF2B5EF4-FFF2-40B4-BE49-F238E27FC236}">
                  <a16:creationId xmlns:a16="http://schemas.microsoft.com/office/drawing/2014/main" id="{48284527-61C7-E5C4-8D32-42E434AA386A}"/>
                </a:ext>
              </a:extLst>
            </p:cNvPr>
            <p:cNvSpPr/>
            <p:nvPr/>
          </p:nvSpPr>
          <p:spPr>
            <a:xfrm>
              <a:off x="13060456" y="7188479"/>
              <a:ext cx="1116664" cy="450566"/>
            </a:xfrm>
            <a:prstGeom prst="rect">
              <a:avLst/>
            </a:prstGeom>
            <a:blipFill rotWithShape="1">
              <a:blip r:embed="rId10">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prstClr val="black"/>
                </a:buClr>
                <a:buSzPts val="851"/>
                <a:buFont typeface="Calibri"/>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55" name="Google Shape;3722;p49">
              <a:extLst>
                <a:ext uri="{FF2B5EF4-FFF2-40B4-BE49-F238E27FC236}">
                  <a16:creationId xmlns:a16="http://schemas.microsoft.com/office/drawing/2014/main" id="{B4C621E1-14C8-3EDF-08F0-B193701F7465}"/>
                </a:ext>
              </a:extLst>
            </p:cNvPr>
            <p:cNvSpPr/>
            <p:nvPr/>
          </p:nvSpPr>
          <p:spPr>
            <a:xfrm>
              <a:off x="12855734" y="7185445"/>
              <a:ext cx="449768" cy="450566"/>
            </a:xfrm>
            <a:prstGeom prst="rect">
              <a:avLst/>
            </a:prstGeom>
            <a:blipFill rotWithShape="1">
              <a:blip r:embed="rId8">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prstClr val="black"/>
                </a:buClr>
                <a:buSzPts val="851"/>
                <a:buFont typeface="Calibri"/>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56" name="Google Shape;3723;p49">
              <a:extLst>
                <a:ext uri="{FF2B5EF4-FFF2-40B4-BE49-F238E27FC236}">
                  <a16:creationId xmlns:a16="http://schemas.microsoft.com/office/drawing/2014/main" id="{B953BE6C-55EA-F815-8535-1556006A1853}"/>
                </a:ext>
              </a:extLst>
            </p:cNvPr>
            <p:cNvSpPr/>
            <p:nvPr/>
          </p:nvSpPr>
          <p:spPr>
            <a:xfrm>
              <a:off x="13308603" y="7217303"/>
              <a:ext cx="846804" cy="374714"/>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Pts val="851"/>
                <a:buFont typeface="Arial Narrow"/>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15 - 20 nudos</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Narrow"/>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Noreste</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Narrow"/>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2.5 – 3.0 metros</a:t>
              </a:r>
              <a:endParaRPr kumimoji="0" sz="851" b="1" i="0" u="none" strike="noStrike" kern="0" cap="none" spc="0" normalizeH="0" baseline="0" noProof="0" dirty="0">
                <a:ln>
                  <a:noFill/>
                </a:ln>
                <a:solidFill>
                  <a:prstClr val="black"/>
                </a:solidFill>
                <a:effectLst/>
                <a:uLnTx/>
                <a:uFillTx/>
                <a:latin typeface="Arial Narrow"/>
                <a:ea typeface="Arial Narrow"/>
                <a:cs typeface="Arial Narrow"/>
                <a:sym typeface="Arial Narrow"/>
              </a:endParaRPr>
            </a:p>
          </p:txBody>
        </p:sp>
      </p:grpSp>
      <p:grpSp>
        <p:nvGrpSpPr>
          <p:cNvPr id="4" name="Google Shape;3696;p48">
            <a:extLst>
              <a:ext uri="{FF2B5EF4-FFF2-40B4-BE49-F238E27FC236}">
                <a16:creationId xmlns:a16="http://schemas.microsoft.com/office/drawing/2014/main" id="{B742D56D-4926-4C64-B22B-2366DB842EF6}"/>
              </a:ext>
            </a:extLst>
          </p:cNvPr>
          <p:cNvGrpSpPr>
            <a:grpSpLocks/>
          </p:cNvGrpSpPr>
          <p:nvPr/>
        </p:nvGrpSpPr>
        <p:grpSpPr bwMode="auto">
          <a:xfrm>
            <a:off x="6056084" y="2278003"/>
            <a:ext cx="1392237" cy="500062"/>
            <a:chOff x="12717919" y="6530147"/>
            <a:chExt cx="1354712" cy="421879"/>
          </a:xfrm>
        </p:grpSpPr>
        <p:pic>
          <p:nvPicPr>
            <p:cNvPr id="5" name="Google Shape;3697;p48">
              <a:extLst>
                <a:ext uri="{FF2B5EF4-FFF2-40B4-BE49-F238E27FC236}">
                  <a16:creationId xmlns:a16="http://schemas.microsoft.com/office/drawing/2014/main" id="{8F0ED57D-407B-4889-CC4C-6887583E374C}"/>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56628" y="6530151"/>
              <a:ext cx="1116000" cy="42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Google Shape;3698;p48">
              <a:extLst>
                <a:ext uri="{FF2B5EF4-FFF2-40B4-BE49-F238E27FC236}">
                  <a16:creationId xmlns:a16="http://schemas.microsoft.com/office/drawing/2014/main" id="{33F1D28E-08D6-360C-5145-0D632191D1D8}"/>
                </a:ext>
              </a:extLst>
            </p:cNvPr>
            <p:cNvSpPr/>
            <p:nvPr/>
          </p:nvSpPr>
          <p:spPr>
            <a:xfrm>
              <a:off x="12717919" y="6530147"/>
              <a:ext cx="474226" cy="421879"/>
            </a:xfrm>
            <a:prstGeom prst="rect">
              <a:avLst/>
            </a:prstGeom>
            <a:blipFill rotWithShape="1">
              <a:blip r:embed="rId8">
                <a:alphaModFix/>
              </a:blip>
              <a:stretch>
                <a:fillRect/>
              </a:stretch>
            </a:blipFill>
            <a:ln>
              <a:noFill/>
            </a:ln>
          </p:spPr>
          <p:txBody>
            <a:bodyPr spcFirstLastPara="1" lIns="0" tIns="0" rIns="0" bIns="0"/>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18" name="Google Shape;3699;p48">
              <a:extLst>
                <a:ext uri="{FF2B5EF4-FFF2-40B4-BE49-F238E27FC236}">
                  <a16:creationId xmlns:a16="http://schemas.microsoft.com/office/drawing/2014/main" id="{1BF69A23-5A0B-5481-0514-C50200AD6505}"/>
                </a:ext>
              </a:extLst>
            </p:cNvPr>
            <p:cNvSpPr/>
            <p:nvPr/>
          </p:nvSpPr>
          <p:spPr>
            <a:xfrm>
              <a:off x="13226129" y="6573005"/>
              <a:ext cx="846502" cy="331387"/>
            </a:xfrm>
            <a:prstGeom prst="rect">
              <a:avLst/>
            </a:prstGeom>
            <a:noFill/>
            <a:ln>
              <a:noFill/>
            </a:ln>
          </p:spPr>
          <p:txBody>
            <a:bodyPr spcFirstLastPara="1" lIns="0" tIns="0" rIns="0" bIns="0">
              <a:spAutoFit/>
            </a:bodyPr>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7 – 13 nudos</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Sur- Suroeste</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1,3 – 1,8 m</a:t>
              </a:r>
              <a:endParaRPr kumimoji="0" sz="1799"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nvGrpSpPr>
          <p:cNvPr id="19" name="Google Shape;3696;p48">
            <a:extLst>
              <a:ext uri="{FF2B5EF4-FFF2-40B4-BE49-F238E27FC236}">
                <a16:creationId xmlns:a16="http://schemas.microsoft.com/office/drawing/2014/main" id="{184DF5FA-F4E9-FCB0-88A9-000A7E259A72}"/>
              </a:ext>
            </a:extLst>
          </p:cNvPr>
          <p:cNvGrpSpPr>
            <a:grpSpLocks/>
          </p:cNvGrpSpPr>
          <p:nvPr/>
        </p:nvGrpSpPr>
        <p:grpSpPr bwMode="auto">
          <a:xfrm>
            <a:off x="5983412" y="3468660"/>
            <a:ext cx="1392237" cy="500062"/>
            <a:chOff x="12717919" y="6530147"/>
            <a:chExt cx="1354712" cy="421879"/>
          </a:xfrm>
        </p:grpSpPr>
        <p:pic>
          <p:nvPicPr>
            <p:cNvPr id="20" name="Google Shape;3697;p48">
              <a:extLst>
                <a:ext uri="{FF2B5EF4-FFF2-40B4-BE49-F238E27FC236}">
                  <a16:creationId xmlns:a16="http://schemas.microsoft.com/office/drawing/2014/main" id="{F8046867-8F49-531F-2618-412EB0858F21}"/>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56628" y="6530151"/>
              <a:ext cx="1116000" cy="42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Google Shape;3698;p48">
              <a:extLst>
                <a:ext uri="{FF2B5EF4-FFF2-40B4-BE49-F238E27FC236}">
                  <a16:creationId xmlns:a16="http://schemas.microsoft.com/office/drawing/2014/main" id="{B7624C0C-0F05-026A-6F57-6937566C4B71}"/>
                </a:ext>
              </a:extLst>
            </p:cNvPr>
            <p:cNvSpPr/>
            <p:nvPr/>
          </p:nvSpPr>
          <p:spPr>
            <a:xfrm>
              <a:off x="12717919" y="6530147"/>
              <a:ext cx="474226" cy="421879"/>
            </a:xfrm>
            <a:prstGeom prst="rect">
              <a:avLst/>
            </a:prstGeom>
            <a:blipFill rotWithShape="1">
              <a:blip r:embed="rId8">
                <a:alphaModFix/>
              </a:blip>
              <a:stretch>
                <a:fillRect/>
              </a:stretch>
            </a:blipFill>
            <a:ln>
              <a:noFill/>
            </a:ln>
          </p:spPr>
          <p:txBody>
            <a:bodyPr spcFirstLastPara="1" lIns="0" tIns="0" rIns="0" bIns="0"/>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22" name="Google Shape;3699;p48">
              <a:extLst>
                <a:ext uri="{FF2B5EF4-FFF2-40B4-BE49-F238E27FC236}">
                  <a16:creationId xmlns:a16="http://schemas.microsoft.com/office/drawing/2014/main" id="{434EC095-AC13-FA82-77E5-0D08EECC703B}"/>
                </a:ext>
              </a:extLst>
            </p:cNvPr>
            <p:cNvSpPr/>
            <p:nvPr/>
          </p:nvSpPr>
          <p:spPr>
            <a:xfrm>
              <a:off x="13226129" y="6573005"/>
              <a:ext cx="846502" cy="331387"/>
            </a:xfrm>
            <a:prstGeom prst="rect">
              <a:avLst/>
            </a:prstGeom>
            <a:noFill/>
            <a:ln>
              <a:noFill/>
            </a:ln>
          </p:spPr>
          <p:txBody>
            <a:bodyPr spcFirstLastPara="1" lIns="0" tIns="0" rIns="0" bIns="0">
              <a:spAutoFit/>
            </a:bodyPr>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10 – 15 nudos</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Sur- Suroeste</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1,4 – 2,2 m</a:t>
              </a:r>
              <a:endParaRPr kumimoji="0" sz="1799"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nvGrpSpPr>
          <p:cNvPr id="23" name="Google Shape;3696;p48">
            <a:extLst>
              <a:ext uri="{FF2B5EF4-FFF2-40B4-BE49-F238E27FC236}">
                <a16:creationId xmlns:a16="http://schemas.microsoft.com/office/drawing/2014/main" id="{9B6A3C33-8666-0AEA-2FDA-679354DE88F0}"/>
              </a:ext>
            </a:extLst>
          </p:cNvPr>
          <p:cNvGrpSpPr>
            <a:grpSpLocks/>
          </p:cNvGrpSpPr>
          <p:nvPr/>
        </p:nvGrpSpPr>
        <p:grpSpPr bwMode="auto">
          <a:xfrm>
            <a:off x="5078537" y="4938238"/>
            <a:ext cx="1392237" cy="500062"/>
            <a:chOff x="12717919" y="6530147"/>
            <a:chExt cx="1354712" cy="421879"/>
          </a:xfrm>
        </p:grpSpPr>
        <p:pic>
          <p:nvPicPr>
            <p:cNvPr id="24" name="Google Shape;3697;p48">
              <a:extLst>
                <a:ext uri="{FF2B5EF4-FFF2-40B4-BE49-F238E27FC236}">
                  <a16:creationId xmlns:a16="http://schemas.microsoft.com/office/drawing/2014/main" id="{9739501B-046A-7116-1F2E-048F2D2CC0AB}"/>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956628" y="6530151"/>
              <a:ext cx="1116000" cy="42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Google Shape;3698;p48">
              <a:extLst>
                <a:ext uri="{FF2B5EF4-FFF2-40B4-BE49-F238E27FC236}">
                  <a16:creationId xmlns:a16="http://schemas.microsoft.com/office/drawing/2014/main" id="{3B97957A-A15F-29AE-25C0-892866ACCA1D}"/>
                </a:ext>
              </a:extLst>
            </p:cNvPr>
            <p:cNvSpPr/>
            <p:nvPr/>
          </p:nvSpPr>
          <p:spPr>
            <a:xfrm>
              <a:off x="12717919" y="6530147"/>
              <a:ext cx="474226" cy="421879"/>
            </a:xfrm>
            <a:prstGeom prst="rect">
              <a:avLst/>
            </a:prstGeom>
            <a:blipFill rotWithShape="1">
              <a:blip r:embed="rId8">
                <a:alphaModFix/>
              </a:blip>
              <a:stretch>
                <a:fillRect/>
              </a:stretch>
            </a:blipFill>
            <a:ln>
              <a:noFill/>
            </a:ln>
          </p:spPr>
          <p:txBody>
            <a:bodyPr spcFirstLastPara="1" lIns="0" tIns="0" rIns="0" bIns="0"/>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58" name="Google Shape;3699;p48">
              <a:extLst>
                <a:ext uri="{FF2B5EF4-FFF2-40B4-BE49-F238E27FC236}">
                  <a16:creationId xmlns:a16="http://schemas.microsoft.com/office/drawing/2014/main" id="{C211A5E7-DB3F-E22C-C7AD-3AA024BF2C2B}"/>
                </a:ext>
              </a:extLst>
            </p:cNvPr>
            <p:cNvSpPr/>
            <p:nvPr/>
          </p:nvSpPr>
          <p:spPr>
            <a:xfrm>
              <a:off x="13226129" y="6573005"/>
              <a:ext cx="846502" cy="331387"/>
            </a:xfrm>
            <a:prstGeom prst="rect">
              <a:avLst/>
            </a:prstGeom>
            <a:noFill/>
            <a:ln>
              <a:noFill/>
            </a:ln>
          </p:spPr>
          <p:txBody>
            <a:bodyPr spcFirstLastPara="1" lIns="0" tIns="0" rIns="0" bIns="0">
              <a:spAutoFit/>
            </a:bodyPr>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10 – 15 nudos</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Sur- Suroeste</a:t>
              </a:r>
              <a:endParaRPr kumimoji="0" sz="9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1,5 – </a:t>
              </a:r>
              <a:r>
                <a:rPr lang="es-CO" sz="851" b="1" kern="0" dirty="0">
                  <a:solidFill>
                    <a:prstClr val="black"/>
                  </a:solidFill>
                  <a:latin typeface="Arial Narrow"/>
                  <a:ea typeface="Arial Narrow"/>
                  <a:cs typeface="Arial Narrow"/>
                  <a:sym typeface="Arial Narrow"/>
                </a:rPr>
                <a:t>2,2</a:t>
              </a: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 m</a:t>
              </a:r>
              <a:endParaRPr kumimoji="0" sz="1799" b="0" i="0" u="none" strike="noStrike" kern="0" cap="none" spc="0" normalizeH="0" baseline="0" noProof="0" dirty="0">
                <a:ln>
                  <a:noFill/>
                </a:ln>
                <a:solidFill>
                  <a:prstClr val="black"/>
                </a:solidFill>
                <a:effectLst/>
                <a:uLnTx/>
                <a:uFillTx/>
                <a:latin typeface="Arial"/>
                <a:ea typeface="Arial"/>
                <a:cs typeface="Arial"/>
                <a:sym typeface="Arial"/>
              </a:endParaRPr>
            </a:p>
          </p:txBody>
        </p:sp>
      </p:grpSp>
      <p:grpSp>
        <p:nvGrpSpPr>
          <p:cNvPr id="36" name="Google Shape;3716;p49">
            <a:extLst>
              <a:ext uri="{FF2B5EF4-FFF2-40B4-BE49-F238E27FC236}">
                <a16:creationId xmlns:a16="http://schemas.microsoft.com/office/drawing/2014/main" id="{C509A244-3931-E6EB-9FC1-109D46051D88}"/>
              </a:ext>
            </a:extLst>
          </p:cNvPr>
          <p:cNvGrpSpPr>
            <a:grpSpLocks/>
          </p:cNvGrpSpPr>
          <p:nvPr/>
        </p:nvGrpSpPr>
        <p:grpSpPr bwMode="auto">
          <a:xfrm>
            <a:off x="-3190471" y="2639848"/>
            <a:ext cx="1352550" cy="552450"/>
            <a:chOff x="12849266" y="7856751"/>
            <a:chExt cx="1327854" cy="473837"/>
          </a:xfrm>
        </p:grpSpPr>
        <p:pic>
          <p:nvPicPr>
            <p:cNvPr id="37" name="Google Shape;3717;p49" descr="Recurso 23.png">
              <a:extLst>
                <a:ext uri="{FF2B5EF4-FFF2-40B4-BE49-F238E27FC236}">
                  <a16:creationId xmlns:a16="http://schemas.microsoft.com/office/drawing/2014/main" id="{3AB710AA-FF68-ABFB-20E8-A291D083B70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61120" y="7856751"/>
              <a:ext cx="1116000" cy="4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Google Shape;3718;p49">
              <a:extLst>
                <a:ext uri="{FF2B5EF4-FFF2-40B4-BE49-F238E27FC236}">
                  <a16:creationId xmlns:a16="http://schemas.microsoft.com/office/drawing/2014/main" id="{FE27278E-2B11-7D05-E67F-5E46C594E26F}"/>
                </a:ext>
              </a:extLst>
            </p:cNvPr>
            <p:cNvSpPr/>
            <p:nvPr/>
          </p:nvSpPr>
          <p:spPr>
            <a:xfrm>
              <a:off x="12849266" y="7859474"/>
              <a:ext cx="450410" cy="449328"/>
            </a:xfrm>
            <a:prstGeom prst="rect">
              <a:avLst/>
            </a:prstGeom>
            <a:blipFill rotWithShape="1">
              <a:blip r:embed="rId8">
                <a:alphaModFix/>
              </a:blip>
              <a:stretch>
                <a:fillRect/>
              </a:stretch>
            </a:blipFill>
            <a:ln>
              <a:noFill/>
            </a:ln>
          </p:spPr>
          <p:txBody>
            <a:bodyPr spcFirstLastPara="1" lIns="0" tIns="0" rIns="0" bIns="0"/>
            <a:lstStyle/>
            <a:p>
              <a:pPr marL="0" marR="0" lvl="0" indent="0" algn="l" defTabSz="914400" rtl="0" eaLnBrk="1" fontAlgn="auto" latinLnBrk="0" hangingPunct="1">
                <a:lnSpc>
                  <a:spcPct val="100000"/>
                </a:lnSpc>
                <a:spcBef>
                  <a:spcPts val="0"/>
                </a:spcBef>
                <a:spcAft>
                  <a:spcPts val="0"/>
                </a:spcAft>
                <a:buClr>
                  <a:srgbClr val="000000"/>
                </a:buClr>
                <a:buSzPts val="851"/>
                <a:buFont typeface="Arial"/>
                <a:buNone/>
                <a:tabLst/>
                <a:defRPr/>
              </a:pPr>
              <a:endParaRPr kumimoji="0" sz="851" b="0" i="0" u="none" strike="noStrike" kern="0" cap="none" spc="0" normalizeH="0" baseline="0" noProof="0">
                <a:ln>
                  <a:noFill/>
                </a:ln>
                <a:solidFill>
                  <a:prstClr val="black"/>
                </a:solidFill>
                <a:effectLst/>
                <a:uLnTx/>
                <a:uFillTx/>
                <a:latin typeface="Calibri"/>
                <a:ea typeface="Calibri"/>
                <a:cs typeface="Calibri"/>
                <a:sym typeface="Calibri"/>
              </a:endParaRPr>
            </a:p>
          </p:txBody>
        </p:sp>
        <p:sp>
          <p:nvSpPr>
            <p:cNvPr id="41" name="Google Shape;3719;p49">
              <a:extLst>
                <a:ext uri="{FF2B5EF4-FFF2-40B4-BE49-F238E27FC236}">
                  <a16:creationId xmlns:a16="http://schemas.microsoft.com/office/drawing/2014/main" id="{4A268DF7-6B3A-01B8-B1A5-A4E152393693}"/>
                </a:ext>
              </a:extLst>
            </p:cNvPr>
            <p:cNvSpPr/>
            <p:nvPr/>
          </p:nvSpPr>
          <p:spPr>
            <a:xfrm>
              <a:off x="13307469" y="7881260"/>
              <a:ext cx="847832" cy="449328"/>
            </a:xfrm>
            <a:prstGeom prst="rect">
              <a:avLst/>
            </a:prstGeom>
            <a:noFill/>
            <a:ln>
              <a:noFill/>
            </a:ln>
          </p:spPr>
          <p:txBody>
            <a:bodyPr spcFirstLastPara="1" lIns="0" tIns="0" rIns="0" bIns="0">
              <a:spAutoFit/>
            </a:bodyPr>
            <a:lstStyle/>
            <a:p>
              <a:pPr marL="0" marR="0" lvl="0" indent="0" algn="l" defTabSz="914400" rtl="0" eaLnBrk="1" fontAlgn="auto" latinLnBrk="0" hangingPunct="1">
                <a:lnSpc>
                  <a:spcPct val="100000"/>
                </a:lnSpc>
                <a:spcBef>
                  <a:spcPts val="0"/>
                </a:spcBef>
                <a:spcAft>
                  <a:spcPts val="0"/>
                </a:spcAft>
                <a:buClr>
                  <a:srgbClr val="000000"/>
                </a:buClr>
                <a:buSzPts val="851"/>
                <a:buFont typeface="Arial"/>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VV: 25 - 36 nudos</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DV: Oeste - Noroeste</a:t>
              </a:r>
              <a:endParaRPr kumimoji="0" sz="1800" b="0" i="0" u="none" strike="noStrike" kern="0" cap="none" spc="0" normalizeH="0" baseline="0" noProof="0" dirty="0">
                <a:ln>
                  <a:noFill/>
                </a:ln>
                <a:solidFill>
                  <a:prstClr val="black"/>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851"/>
                <a:buFont typeface="Arial"/>
                <a:buNone/>
                <a:tabLst/>
                <a:defRPr/>
              </a:pPr>
              <a:r>
                <a:rPr kumimoji="0" lang="es-CO" sz="851" b="1" i="0" u="none" strike="noStrike" kern="0" cap="none" spc="0" normalizeH="0" baseline="0" noProof="0" dirty="0">
                  <a:ln>
                    <a:noFill/>
                  </a:ln>
                  <a:solidFill>
                    <a:prstClr val="black"/>
                  </a:solidFill>
                  <a:effectLst/>
                  <a:uLnTx/>
                  <a:uFillTx/>
                  <a:latin typeface="Arial Narrow"/>
                  <a:ea typeface="Arial Narrow"/>
                  <a:cs typeface="Arial Narrow"/>
                  <a:sym typeface="Arial Narrow"/>
                </a:rPr>
                <a:t>AO: 3.0 m - 4.0 m</a:t>
              </a:r>
              <a:endParaRPr kumimoji="0" sz="851" b="1" i="0" u="none" strike="noStrike" kern="0" cap="none" spc="0" normalizeH="0" baseline="0" noProof="0" dirty="0">
                <a:ln>
                  <a:noFill/>
                </a:ln>
                <a:solidFill>
                  <a:prstClr val="black"/>
                </a:solidFill>
                <a:effectLst/>
                <a:uLnTx/>
                <a:uFillTx/>
                <a:latin typeface="Arial Narrow"/>
                <a:ea typeface="Arial Narrow"/>
                <a:cs typeface="Arial Narrow"/>
                <a:sym typeface="Arial Narrow"/>
              </a:endParaRPr>
            </a:p>
          </p:txBody>
        </p:sp>
      </p:grpSp>
      <p:grpSp>
        <p:nvGrpSpPr>
          <p:cNvPr id="59" name="Grupo 58">
            <a:extLst>
              <a:ext uri="{FF2B5EF4-FFF2-40B4-BE49-F238E27FC236}">
                <a16:creationId xmlns:a16="http://schemas.microsoft.com/office/drawing/2014/main" id="{719CCA97-C18A-DC04-0E42-6C197C5ABE0B}"/>
              </a:ext>
            </a:extLst>
          </p:cNvPr>
          <p:cNvGrpSpPr/>
          <p:nvPr/>
        </p:nvGrpSpPr>
        <p:grpSpPr>
          <a:xfrm>
            <a:off x="-1959741" y="6021512"/>
            <a:ext cx="1330822" cy="450158"/>
            <a:chOff x="6169042" y="3662174"/>
            <a:chExt cx="1330822" cy="450158"/>
          </a:xfrm>
        </p:grpSpPr>
        <p:pic>
          <p:nvPicPr>
            <p:cNvPr id="60" name="Google Shape;3654;p48">
              <a:extLst>
                <a:ext uri="{FF2B5EF4-FFF2-40B4-BE49-F238E27FC236}">
                  <a16:creationId xmlns:a16="http://schemas.microsoft.com/office/drawing/2014/main" id="{B1FEF7F4-2EFF-9014-1BBF-57C2C711545A}"/>
                </a:ext>
              </a:extLst>
            </p:cNvPr>
            <p:cNvPicPr preferRelativeResize="0">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20681" y="3664774"/>
              <a:ext cx="1079183" cy="447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 name="Google Shape;3655;p48">
              <a:extLst>
                <a:ext uri="{FF2B5EF4-FFF2-40B4-BE49-F238E27FC236}">
                  <a16:creationId xmlns:a16="http://schemas.microsoft.com/office/drawing/2014/main" id="{5EE30595-E2B5-F80B-6AEA-9AD25479A032}"/>
                </a:ext>
              </a:extLst>
            </p:cNvPr>
            <p:cNvSpPr/>
            <p:nvPr/>
          </p:nvSpPr>
          <p:spPr bwMode="auto">
            <a:xfrm>
              <a:off x="6169042" y="3662174"/>
              <a:ext cx="436448" cy="447558"/>
            </a:xfrm>
            <a:prstGeom prst="rect">
              <a:avLst/>
            </a:prstGeom>
            <a:blipFill rotWithShape="1">
              <a:blip r:embed="rId4">
                <a:alphaModFix/>
              </a:blip>
              <a:stretch>
                <a:fillRect/>
              </a:stretch>
            </a:blipFill>
            <a:ln>
              <a:noFill/>
            </a:ln>
          </p:spPr>
          <p:txBody>
            <a:bodyPr spcFirstLastPara="1" lIns="0" tIns="0" rIns="0" bIns="0"/>
            <a:lstStyle>
              <a:defPPr>
                <a:defRPr lang="es-CO"/>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endParaRPr kumimoji="0" sz="951" b="0" i="0" u="none" strike="noStrike" kern="0" cap="none" spc="0" normalizeH="0" baseline="0" noProof="0" dirty="0">
                <a:ln>
                  <a:noFill/>
                </a:ln>
                <a:solidFill>
                  <a:prstClr val="black"/>
                </a:solidFill>
                <a:effectLst/>
                <a:uLnTx/>
                <a:uFillTx/>
                <a:latin typeface="Calibri"/>
                <a:ea typeface="Calibri"/>
                <a:cs typeface="Calibri"/>
                <a:sym typeface="Calibri"/>
              </a:endParaRPr>
            </a:p>
          </p:txBody>
        </p:sp>
        <p:sp>
          <p:nvSpPr>
            <p:cNvPr id="62" name="Google Shape;3656;p48">
              <a:extLst>
                <a:ext uri="{FF2B5EF4-FFF2-40B4-BE49-F238E27FC236}">
                  <a16:creationId xmlns:a16="http://schemas.microsoft.com/office/drawing/2014/main" id="{2148E546-BE2D-42E7-715D-6DB4ABB40D50}"/>
                </a:ext>
              </a:extLst>
            </p:cNvPr>
            <p:cNvSpPr/>
            <p:nvPr/>
          </p:nvSpPr>
          <p:spPr bwMode="auto">
            <a:xfrm>
              <a:off x="6673581" y="3816915"/>
              <a:ext cx="737996" cy="138076"/>
            </a:xfrm>
            <a:prstGeom prst="rect">
              <a:avLst/>
            </a:prstGeom>
            <a:noFill/>
            <a:ln>
              <a:noFill/>
            </a:ln>
          </p:spPr>
          <p:txBody>
            <a:bodyPr spcFirstLastPara="1" lIns="0" tIns="0" rIns="0" bIns="0">
              <a:spAutoFit/>
            </a:bodyPr>
            <a:lstStyle>
              <a:defPPr>
                <a:defRPr lang="es-CO"/>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a:lstStyle>
            <a:p>
              <a:pPr marL="0" marR="0" lvl="0" indent="0" algn="l" defTabSz="914126" rtl="0" eaLnBrk="1" fontAlgn="auto" latinLnBrk="0" hangingPunct="1">
                <a:lnSpc>
                  <a:spcPct val="100000"/>
                </a:lnSpc>
                <a:spcBef>
                  <a:spcPts val="0"/>
                </a:spcBef>
                <a:spcAft>
                  <a:spcPts val="0"/>
                </a:spcAft>
                <a:buClr>
                  <a:srgbClr val="000000"/>
                </a:buClr>
                <a:buSzTx/>
                <a:buFontTx/>
                <a:buNone/>
                <a:tabLst/>
                <a:defRPr/>
              </a:pPr>
              <a:r>
                <a:rPr kumimoji="0" lang="es-CO" sz="900" b="1" i="0" u="none" strike="noStrike" kern="0" cap="none" spc="0" normalizeH="0" baseline="0" noProof="0" dirty="0">
                  <a:ln>
                    <a:noFill/>
                  </a:ln>
                  <a:solidFill>
                    <a:prstClr val="black"/>
                  </a:solidFill>
                  <a:effectLst/>
                  <a:uLnTx/>
                  <a:uFillTx/>
                  <a:latin typeface="Arial Narrow"/>
                  <a:ea typeface="Arial Narrow"/>
                  <a:cs typeface="Arial Narrow"/>
                  <a:sym typeface="Arial Narrow"/>
                </a:rPr>
                <a:t>Tiempo lluvioso</a:t>
              </a:r>
              <a:endParaRPr kumimoji="0" sz="1798" b="0" i="0" u="none" strike="noStrike" kern="0" cap="none" spc="0" normalizeH="0" baseline="0" noProof="0" dirty="0">
                <a:ln>
                  <a:noFill/>
                </a:ln>
                <a:solidFill>
                  <a:prstClr val="black"/>
                </a:solidFill>
                <a:effectLst/>
                <a:uLnTx/>
                <a:uFillTx/>
                <a:latin typeface="Arial"/>
                <a:ea typeface="Arial"/>
                <a:cs typeface="Arial"/>
                <a:sym typeface="Arial"/>
              </a:endParaRPr>
            </a:p>
          </p:txBody>
        </p:sp>
      </p:grpSp>
      <p:pic>
        <p:nvPicPr>
          <p:cNvPr id="2" name="Google Shape;3738;p49">
            <a:extLst>
              <a:ext uri="{FF2B5EF4-FFF2-40B4-BE49-F238E27FC236}">
                <a16:creationId xmlns:a16="http://schemas.microsoft.com/office/drawing/2014/main" id="{E4EAD877-D60C-F3AE-08B0-63F50F897126}"/>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095768" y="2984113"/>
            <a:ext cx="135255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Google Shape;3738;p49">
            <a:extLst>
              <a:ext uri="{FF2B5EF4-FFF2-40B4-BE49-F238E27FC236}">
                <a16:creationId xmlns:a16="http://schemas.microsoft.com/office/drawing/2014/main" id="{55E2573D-35DA-C499-A24C-EED61F01B637}"/>
              </a:ext>
            </a:extLst>
          </p:cNvPr>
          <p:cNvPicPr preferRelativeResize="0">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198586" y="4191181"/>
            <a:ext cx="1352550"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6604918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ángulo redondeado 26">
            <a:extLst>
              <a:ext uri="{FF2B5EF4-FFF2-40B4-BE49-F238E27FC236}">
                <a16:creationId xmlns:a16="http://schemas.microsoft.com/office/drawing/2014/main" id="{3D8CBE0F-2C1C-4E71-1C6A-D135547957A5}"/>
              </a:ext>
            </a:extLst>
          </p:cNvPr>
          <p:cNvSpPr/>
          <p:nvPr/>
        </p:nvSpPr>
        <p:spPr>
          <a:xfrm>
            <a:off x="8389938" y="2038350"/>
            <a:ext cx="2851150" cy="3767138"/>
          </a:xfrm>
          <a:prstGeom prst="roundRect">
            <a:avLst>
              <a:gd name="adj" fmla="val 610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sp>
        <p:nvSpPr>
          <p:cNvPr id="2" name="Título 1">
            <a:extLst>
              <a:ext uri="{FF2B5EF4-FFF2-40B4-BE49-F238E27FC236}">
                <a16:creationId xmlns:a16="http://schemas.microsoft.com/office/drawing/2014/main" id="{36A8F0CD-8AEF-4767-519F-F27D41096830}"/>
              </a:ext>
            </a:extLst>
          </p:cNvPr>
          <p:cNvSpPr>
            <a:spLocks noGrp="1"/>
          </p:cNvSpPr>
          <p:nvPr>
            <p:ph type="title" idx="4294967295"/>
          </p:nvPr>
        </p:nvSpPr>
        <p:spPr>
          <a:xfrm>
            <a:off x="641350" y="1287463"/>
            <a:ext cx="4941888" cy="922337"/>
          </a:xfrm>
        </p:spPr>
        <p:txBody>
          <a:bodyPr rtlCol="0">
            <a:normAutofit fontScale="90000"/>
          </a:bodyPr>
          <a:lstStyle/>
          <a:p>
            <a:pPr defTabSz="914377" fontAlgn="auto">
              <a:spcAft>
                <a:spcPts val="0"/>
              </a:spcAft>
              <a:defRPr/>
            </a:pPr>
            <a:r>
              <a:rPr lang="es-CO" sz="2400" b="1" dirty="0">
                <a:solidFill>
                  <a:srgbClr val="92D050"/>
                </a:solidFill>
                <a:latin typeface="Verdana" panose="020B0604030504040204" pitchFamily="34" charset="0"/>
                <a:ea typeface="Verdana" panose="020B0604030504040204" pitchFamily="34" charset="0"/>
              </a:rPr>
              <a:t>CONDICIONES HIDROMETEOROLÓGICAS ACTUALES</a:t>
            </a:r>
            <a:endParaRPr lang="es-MX" sz="2400" b="1" dirty="0">
              <a:solidFill>
                <a:srgbClr val="92D050"/>
              </a:solidFill>
              <a:latin typeface="Verdana" panose="020B0604030504040204" pitchFamily="34" charset="0"/>
              <a:ea typeface="Verdana" panose="020B0604030504040204" pitchFamily="34" charset="0"/>
            </a:endParaRPr>
          </a:p>
        </p:txBody>
      </p:sp>
      <p:sp>
        <p:nvSpPr>
          <p:cNvPr id="513029" name="Google Shape;1730;p69">
            <a:extLst>
              <a:ext uri="{FF2B5EF4-FFF2-40B4-BE49-F238E27FC236}">
                <a16:creationId xmlns:a16="http://schemas.microsoft.com/office/drawing/2014/main" id="{CA2ED79E-06FE-A0F4-8CFD-E8E600F92972}"/>
              </a:ext>
            </a:extLst>
          </p:cNvPr>
          <p:cNvSpPr>
            <a:spLocks noChangeArrowheads="1"/>
          </p:cNvSpPr>
          <p:nvPr/>
        </p:nvSpPr>
        <p:spPr bwMode="auto">
          <a:xfrm>
            <a:off x="8550275" y="2114550"/>
            <a:ext cx="2097088"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Clr>
                <a:srgbClr val="FFFFFF"/>
              </a:buClr>
              <a:buSzPts val="1800"/>
              <a:buFont typeface="Calibri" panose="020F0502020204030204" pitchFamily="34" charset="0"/>
              <a:buNone/>
            </a:pPr>
            <a:r>
              <a:rPr lang="es-CO" altLang="es-CO" sz="1400" b="1">
                <a:solidFill>
                  <a:srgbClr val="92D050"/>
                </a:solidFill>
                <a:latin typeface="Verdana" panose="020B0604030504040204" pitchFamily="34" charset="0"/>
                <a:ea typeface="Verdana" panose="020B0604030504040204" pitchFamily="34" charset="0"/>
                <a:cs typeface="Calibri" panose="020F0502020204030204" pitchFamily="34" charset="0"/>
                <a:sym typeface="Calibri" panose="020F0502020204030204" pitchFamily="34" charset="0"/>
              </a:rPr>
              <a:t>VISITA NUESTRAS REDES SOCIALES</a:t>
            </a:r>
            <a:endParaRPr lang="es-CO" altLang="es-CO" sz="1100" b="1">
              <a:solidFill>
                <a:srgbClr val="92D050"/>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grpSp>
        <p:nvGrpSpPr>
          <p:cNvPr id="513030" name="Grupo 37">
            <a:extLst>
              <a:ext uri="{FF2B5EF4-FFF2-40B4-BE49-F238E27FC236}">
                <a16:creationId xmlns:a16="http://schemas.microsoft.com/office/drawing/2014/main" id="{397EBD8D-2C2B-9613-11F8-76E96A73B323}"/>
              </a:ext>
            </a:extLst>
          </p:cNvPr>
          <p:cNvGrpSpPr>
            <a:grpSpLocks/>
          </p:cNvGrpSpPr>
          <p:nvPr/>
        </p:nvGrpSpPr>
        <p:grpSpPr bwMode="auto">
          <a:xfrm>
            <a:off x="8869363" y="2927350"/>
            <a:ext cx="2228850" cy="2559050"/>
            <a:chOff x="8855817" y="2561633"/>
            <a:chExt cx="1843914" cy="2118168"/>
          </a:xfrm>
        </p:grpSpPr>
        <p:pic>
          <p:nvPicPr>
            <p:cNvPr id="513031" name="Imagen 28">
              <a:extLst>
                <a:ext uri="{FF2B5EF4-FFF2-40B4-BE49-F238E27FC236}">
                  <a16:creationId xmlns:a16="http://schemas.microsoft.com/office/drawing/2014/main" id="{75565787-EB91-1909-F09E-E40F7A79B5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855817" y="4349526"/>
              <a:ext cx="330275" cy="3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32" name="Imagen 29">
              <a:extLst>
                <a:ext uri="{FF2B5EF4-FFF2-40B4-BE49-F238E27FC236}">
                  <a16:creationId xmlns:a16="http://schemas.microsoft.com/office/drawing/2014/main" id="{CFB54726-AF0C-C8DC-374C-4DF864E8A8A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5817" y="3746544"/>
              <a:ext cx="330275" cy="3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33" name="Imagen 30">
              <a:extLst>
                <a:ext uri="{FF2B5EF4-FFF2-40B4-BE49-F238E27FC236}">
                  <a16:creationId xmlns:a16="http://schemas.microsoft.com/office/drawing/2014/main" id="{B56EA03F-FF28-4250-F152-869973F521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55817" y="3177616"/>
              <a:ext cx="330275" cy="3175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3034" name="Imagen 31">
              <a:extLst>
                <a:ext uri="{FF2B5EF4-FFF2-40B4-BE49-F238E27FC236}">
                  <a16:creationId xmlns:a16="http://schemas.microsoft.com/office/drawing/2014/main" id="{388C7D3E-53C6-55CF-09F1-750F96BBE9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55817" y="2561633"/>
              <a:ext cx="330275" cy="330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 name="Google Shape;1725;p69">
              <a:extLst>
                <a:ext uri="{FF2B5EF4-FFF2-40B4-BE49-F238E27FC236}">
                  <a16:creationId xmlns:a16="http://schemas.microsoft.com/office/drawing/2014/main" id="{40A9C4D5-BAE0-7901-294F-5E1A9D022304}"/>
                </a:ext>
              </a:extLst>
            </p:cNvPr>
            <p:cNvSpPr txBox="1"/>
            <p:nvPr/>
          </p:nvSpPr>
          <p:spPr>
            <a:xfrm flipH="1">
              <a:off x="9274769" y="2591855"/>
              <a:ext cx="1275243" cy="228636"/>
            </a:xfrm>
            <a:prstGeom prst="rect">
              <a:avLst/>
            </a:prstGeom>
            <a:noFill/>
            <a:ln>
              <a:noFill/>
            </a:ln>
          </p:spPr>
          <p:txBody>
            <a:bodyPr spcFirstLastPara="1" lIns="91425" tIns="45700" rIns="91425" bIns="45700">
              <a:spAutoFit/>
            </a:bodyPr>
            <a:lstStyle/>
            <a:p>
              <a:pPr eaLnBrk="1" fontAlgn="auto" hangingPunct="1">
                <a:spcBef>
                  <a:spcPts val="0"/>
                </a:spcBef>
                <a:spcAft>
                  <a:spcPts val="0"/>
                </a:spcAft>
                <a:buClr>
                  <a:srgbClr val="FFFFFF"/>
                </a:buClr>
                <a:buSzPts val="1400"/>
                <a:buFont typeface="Calibri"/>
                <a:buNone/>
                <a:defRPr/>
              </a:pPr>
              <a:r>
                <a:rPr lang="es-CO" sz="1200">
                  <a:solidFill>
                    <a:schemeClr val="tx1">
                      <a:lumMod val="50000"/>
                      <a:lumOff val="50000"/>
                    </a:schemeClr>
                  </a:solidFill>
                  <a:latin typeface="Verdana" panose="020B0604030504040204" pitchFamily="34" charset="0"/>
                  <a:ea typeface="Verdana" panose="020B0604030504040204" pitchFamily="34" charset="0"/>
                  <a:cs typeface="Calibri"/>
                  <a:sym typeface="Calibri"/>
                </a:rPr>
                <a:t>InstitutoIDEAM</a:t>
              </a:r>
              <a:endParaRPr sz="1200">
                <a:solidFill>
                  <a:schemeClr val="tx1">
                    <a:lumMod val="50000"/>
                    <a:lumOff val="50000"/>
                  </a:schemeClr>
                </a:solidFill>
                <a:latin typeface="Verdana" panose="020B0604030504040204" pitchFamily="34" charset="0"/>
                <a:ea typeface="Verdana" panose="020B0604030504040204" pitchFamily="34" charset="0"/>
                <a:cs typeface="Arial"/>
                <a:sym typeface="Arial"/>
              </a:endParaRPr>
            </a:p>
          </p:txBody>
        </p:sp>
        <p:sp>
          <p:nvSpPr>
            <p:cNvPr id="34" name="Google Shape;1724;p69">
              <a:extLst>
                <a:ext uri="{FF2B5EF4-FFF2-40B4-BE49-F238E27FC236}">
                  <a16:creationId xmlns:a16="http://schemas.microsoft.com/office/drawing/2014/main" id="{F8A99E5D-B8D6-3627-FC3B-B01D4C509434}"/>
                </a:ext>
              </a:extLst>
            </p:cNvPr>
            <p:cNvSpPr txBox="1"/>
            <p:nvPr/>
          </p:nvSpPr>
          <p:spPr>
            <a:xfrm flipH="1">
              <a:off x="9274769" y="3212063"/>
              <a:ext cx="1424962" cy="228636"/>
            </a:xfrm>
            <a:prstGeom prst="rect">
              <a:avLst/>
            </a:prstGeom>
            <a:noFill/>
            <a:ln>
              <a:noFill/>
            </a:ln>
          </p:spPr>
          <p:txBody>
            <a:bodyPr spcFirstLastPara="1" lIns="91425" tIns="45700" rIns="91425" bIns="45700">
              <a:spAutoFit/>
            </a:bodyPr>
            <a:lstStyle/>
            <a:p>
              <a:pPr eaLnBrk="1" fontAlgn="auto" hangingPunct="1">
                <a:spcBef>
                  <a:spcPts val="0"/>
                </a:spcBef>
                <a:spcAft>
                  <a:spcPts val="0"/>
                </a:spcAft>
                <a:buClr>
                  <a:srgbClr val="FFFFFF"/>
                </a:buClr>
                <a:buSzPts val="1400"/>
                <a:buFont typeface="Calibri"/>
                <a:buNone/>
                <a:defRPr/>
              </a:pPr>
              <a:r>
                <a:rPr lang="es-CO" sz="1200" dirty="0">
                  <a:solidFill>
                    <a:schemeClr val="tx1">
                      <a:lumMod val="50000"/>
                      <a:lumOff val="50000"/>
                    </a:schemeClr>
                  </a:solidFill>
                  <a:latin typeface="Verdana" panose="020B0604030504040204" pitchFamily="34" charset="0"/>
                  <a:ea typeface="Verdana" panose="020B0604030504040204" pitchFamily="34" charset="0"/>
                  <a:cs typeface="Calibri"/>
                  <a:sym typeface="Calibri"/>
                </a:rPr>
                <a:t>@IDEAMColombia</a:t>
              </a:r>
              <a:endParaRPr sz="1200" dirty="0">
                <a:solidFill>
                  <a:schemeClr val="tx1">
                    <a:lumMod val="50000"/>
                    <a:lumOff val="50000"/>
                  </a:schemeClr>
                </a:solidFill>
                <a:latin typeface="Verdana" panose="020B0604030504040204" pitchFamily="34" charset="0"/>
                <a:ea typeface="Verdana" panose="020B0604030504040204" pitchFamily="34" charset="0"/>
                <a:cs typeface="Arial"/>
                <a:sym typeface="Arial"/>
              </a:endParaRPr>
            </a:p>
          </p:txBody>
        </p:sp>
        <p:sp>
          <p:nvSpPr>
            <p:cNvPr id="35" name="Google Shape;1724;p69">
              <a:extLst>
                <a:ext uri="{FF2B5EF4-FFF2-40B4-BE49-F238E27FC236}">
                  <a16:creationId xmlns:a16="http://schemas.microsoft.com/office/drawing/2014/main" id="{F71D39C2-D881-FFFC-5E1F-B404BA64CF0E}"/>
                </a:ext>
              </a:extLst>
            </p:cNvPr>
            <p:cNvSpPr txBox="1"/>
            <p:nvPr/>
          </p:nvSpPr>
          <p:spPr>
            <a:xfrm flipH="1">
              <a:off x="9274769" y="3781025"/>
              <a:ext cx="1292316" cy="228636"/>
            </a:xfrm>
            <a:prstGeom prst="rect">
              <a:avLst/>
            </a:prstGeom>
            <a:noFill/>
            <a:ln>
              <a:noFill/>
            </a:ln>
          </p:spPr>
          <p:txBody>
            <a:bodyPr spcFirstLastPara="1" lIns="91425" tIns="45700" rIns="91425" bIns="45700">
              <a:spAutoFit/>
            </a:bodyPr>
            <a:lstStyle/>
            <a:p>
              <a:pPr eaLnBrk="1" fontAlgn="auto" hangingPunct="1">
                <a:spcBef>
                  <a:spcPts val="0"/>
                </a:spcBef>
                <a:spcAft>
                  <a:spcPts val="0"/>
                </a:spcAft>
                <a:buClr>
                  <a:srgbClr val="FFFFFF"/>
                </a:buClr>
                <a:buSzPts val="1400"/>
                <a:buFont typeface="Calibri"/>
                <a:buNone/>
                <a:defRPr/>
              </a:pPr>
              <a:r>
                <a:rPr lang="es-CO" sz="1200">
                  <a:solidFill>
                    <a:schemeClr val="tx1">
                      <a:lumMod val="50000"/>
                      <a:lumOff val="50000"/>
                    </a:schemeClr>
                  </a:solidFill>
                  <a:latin typeface="Verdana" panose="020B0604030504040204" pitchFamily="34" charset="0"/>
                  <a:ea typeface="Verdana" panose="020B0604030504040204" pitchFamily="34" charset="0"/>
                  <a:cs typeface="Calibri"/>
                  <a:sym typeface="Calibri"/>
                </a:rPr>
                <a:t>IdeamColombia</a:t>
              </a:r>
              <a:endParaRPr sz="1200">
                <a:solidFill>
                  <a:schemeClr val="tx1">
                    <a:lumMod val="50000"/>
                    <a:lumOff val="50000"/>
                  </a:schemeClr>
                </a:solidFill>
                <a:latin typeface="Verdana" panose="020B0604030504040204" pitchFamily="34" charset="0"/>
                <a:ea typeface="Verdana" panose="020B0604030504040204" pitchFamily="34" charset="0"/>
                <a:cs typeface="Arial"/>
                <a:sym typeface="Arial"/>
              </a:endParaRPr>
            </a:p>
          </p:txBody>
        </p:sp>
        <p:sp>
          <p:nvSpPr>
            <p:cNvPr id="36" name="Google Shape;1724;p69">
              <a:extLst>
                <a:ext uri="{FF2B5EF4-FFF2-40B4-BE49-F238E27FC236}">
                  <a16:creationId xmlns:a16="http://schemas.microsoft.com/office/drawing/2014/main" id="{5F88BC41-5EBE-0EF1-C59D-0AC0E3FE1492}"/>
                </a:ext>
              </a:extLst>
            </p:cNvPr>
            <p:cNvSpPr txBox="1"/>
            <p:nvPr/>
          </p:nvSpPr>
          <p:spPr>
            <a:xfrm flipH="1">
              <a:off x="9274769" y="4390721"/>
              <a:ext cx="1292316" cy="228636"/>
            </a:xfrm>
            <a:prstGeom prst="rect">
              <a:avLst/>
            </a:prstGeom>
            <a:noFill/>
            <a:ln>
              <a:noFill/>
            </a:ln>
          </p:spPr>
          <p:txBody>
            <a:bodyPr spcFirstLastPara="1" lIns="91425" tIns="45700" rIns="91425" bIns="45700">
              <a:spAutoFit/>
            </a:bodyPr>
            <a:lstStyle/>
            <a:p>
              <a:pPr eaLnBrk="1" fontAlgn="auto" hangingPunct="1">
                <a:spcBef>
                  <a:spcPts val="0"/>
                </a:spcBef>
                <a:spcAft>
                  <a:spcPts val="0"/>
                </a:spcAft>
                <a:buClr>
                  <a:srgbClr val="FFFFFF"/>
                </a:buClr>
                <a:buSzPts val="1400"/>
                <a:buFont typeface="Calibri"/>
                <a:buNone/>
                <a:defRPr/>
              </a:pPr>
              <a:r>
                <a:rPr lang="es-CO" sz="1200">
                  <a:solidFill>
                    <a:schemeClr val="tx1">
                      <a:lumMod val="50000"/>
                      <a:lumOff val="50000"/>
                    </a:schemeClr>
                  </a:solidFill>
                  <a:latin typeface="Verdana" panose="020B0604030504040204" pitchFamily="34" charset="0"/>
                  <a:ea typeface="Verdana" panose="020B0604030504040204" pitchFamily="34" charset="0"/>
                  <a:cs typeface="Calibri"/>
                  <a:sym typeface="Calibri"/>
                </a:rPr>
                <a:t>Ideam.Instituto</a:t>
              </a:r>
              <a:endParaRPr sz="1200">
                <a:solidFill>
                  <a:schemeClr val="tx1">
                    <a:lumMod val="50000"/>
                    <a:lumOff val="50000"/>
                  </a:schemeClr>
                </a:solidFill>
                <a:latin typeface="Verdana" panose="020B0604030504040204" pitchFamily="34" charset="0"/>
                <a:ea typeface="Verdana" panose="020B0604030504040204" pitchFamily="34" charset="0"/>
                <a:cs typeface="Arial"/>
                <a:sym typeface="Arial"/>
              </a:endParaRPr>
            </a:p>
          </p:txBody>
        </p:sp>
      </p:grpSp>
      <p:sp>
        <p:nvSpPr>
          <p:cNvPr id="24" name="Google Shape;1722;p69">
            <a:extLst>
              <a:ext uri="{FF2B5EF4-FFF2-40B4-BE49-F238E27FC236}">
                <a16:creationId xmlns:a16="http://schemas.microsoft.com/office/drawing/2014/main" id="{968B0E9E-D948-2925-C917-8060F8B46B8C}"/>
              </a:ext>
            </a:extLst>
          </p:cNvPr>
          <p:cNvSpPr txBox="1"/>
          <p:nvPr/>
        </p:nvSpPr>
        <p:spPr>
          <a:xfrm>
            <a:off x="641350" y="2450525"/>
            <a:ext cx="7641398" cy="3847167"/>
          </a:xfrm>
          <a:prstGeom prst="rect">
            <a:avLst/>
          </a:prstGeom>
          <a:noFill/>
          <a:ln>
            <a:noFill/>
          </a:ln>
        </p:spPr>
        <p:txBody>
          <a:bodyPr spcFirstLastPara="1" wrap="square" lIns="91425" tIns="45700" rIns="91425" bIns="45700" anchor="t">
            <a:spAutoFit/>
          </a:bodyPr>
          <a:lstStyle/>
          <a:p>
            <a:pPr eaLnBrk="1" fontAlgn="auto" hangingPunct="1">
              <a:spcBef>
                <a:spcPts val="0"/>
              </a:spcBef>
              <a:spcAft>
                <a:spcPts val="0"/>
              </a:spcAft>
              <a:buClr>
                <a:srgbClr val="FFFFFF"/>
              </a:buClr>
              <a:buSzPts val="1400"/>
              <a:buFont typeface="Arial Narrow"/>
              <a:buNone/>
              <a:defRPr/>
            </a:pPr>
            <a:r>
              <a:rPr lang="es-CO" sz="1200" b="1"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rPr>
              <a:t>Ghisliane Echeverry Prieto | Directora General</a:t>
            </a:r>
          </a:p>
          <a:p>
            <a:pPr lvl="0">
              <a:spcBef>
                <a:spcPts val="0"/>
              </a:spcBef>
              <a:spcAft>
                <a:spcPts val="0"/>
              </a:spcAft>
              <a:buClr>
                <a:srgbClr val="FFFFFF"/>
              </a:buClr>
              <a:buSzPts val="1400"/>
            </a:pPr>
            <a:r>
              <a:rPr lang="es-ES" sz="1200" b="1"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rPr>
              <a:t>TC. Diana Carolina Rueda </a:t>
            </a:r>
            <a:r>
              <a:rPr lang="es-ES" sz="1200" b="1" dirty="0" err="1">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rPr>
              <a:t>Dimate</a:t>
            </a:r>
            <a:r>
              <a:rPr lang="es-ES" sz="1200" b="1" dirty="0">
                <a:solidFill>
                  <a:srgbClr val="7F7F7F"/>
                </a:solidFill>
                <a:latin typeface="Verdana"/>
                <a:ea typeface="Verdana"/>
                <a:cs typeface="Verdana"/>
                <a:sym typeface="Verdana"/>
              </a:rPr>
              <a:t>| Jefe Oficina del Servicio de Pronóstico y Alertas</a:t>
            </a:r>
            <a:endParaRPr lang="es-ES" sz="1200" dirty="0">
              <a:solidFill>
                <a:srgbClr val="7F7F7F"/>
              </a:solidFill>
              <a:latin typeface="Verdana"/>
              <a:ea typeface="Verdana"/>
              <a:cs typeface="Verdana"/>
              <a:sym typeface="Verdana"/>
            </a:endParaRPr>
          </a:p>
          <a:p>
            <a:pPr eaLnBrk="1" fontAlgn="auto" hangingPunct="1">
              <a:spcBef>
                <a:spcPts val="0"/>
              </a:spcBef>
              <a:spcAft>
                <a:spcPts val="0"/>
              </a:spcAft>
              <a:buClr>
                <a:srgbClr val="FFFFFF"/>
              </a:buClr>
              <a:buSzPts val="1400"/>
              <a:buFont typeface="Arial Narrow"/>
              <a:buNone/>
              <a:defRPr/>
            </a:pPr>
            <a:endParaRPr lang="es-ES" sz="1200" b="1"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endParaRPr>
          </a:p>
          <a:p>
            <a:pPr eaLnBrk="1" fontAlgn="auto" hangingPunct="1">
              <a:spcBef>
                <a:spcPts val="0"/>
              </a:spcBef>
              <a:spcAft>
                <a:spcPts val="0"/>
              </a:spcAft>
              <a:buClr>
                <a:srgbClr val="FFFFFF"/>
              </a:buClr>
              <a:buSzPts val="1400"/>
              <a:buFont typeface="Arial Narrow"/>
              <a:buNone/>
              <a:defRPr/>
            </a:pPr>
            <a:endParaRPr lang="es-CO" sz="1200" b="1"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endParaRPr>
          </a:p>
          <a:p>
            <a:pPr eaLnBrk="1" fontAlgn="auto" hangingPunct="1">
              <a:spcBef>
                <a:spcPts val="0"/>
              </a:spcBef>
              <a:spcAft>
                <a:spcPts val="0"/>
              </a:spcAft>
              <a:buClr>
                <a:srgbClr val="000000"/>
              </a:buClr>
              <a:buSzPts val="1400"/>
              <a:buFont typeface="Calibri"/>
              <a:buNone/>
              <a:defRPr/>
            </a:pPr>
            <a:endParaRPr lang="es-CO" sz="1200" b="1"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endParaRPr>
          </a:p>
          <a:p>
            <a:pPr eaLnBrk="1" fontAlgn="auto" hangingPunct="1">
              <a:spcBef>
                <a:spcPts val="0"/>
              </a:spcBef>
              <a:spcAft>
                <a:spcPts val="0"/>
              </a:spcAft>
              <a:buClr>
                <a:srgbClr val="FFFFFF"/>
              </a:buClr>
              <a:buSzPts val="1400"/>
              <a:buFont typeface="Arial Narrow"/>
              <a:buNone/>
              <a:defRPr/>
            </a:pPr>
            <a:r>
              <a:rPr lang="es-CO" sz="1400" dirty="0">
                <a:solidFill>
                  <a:prstClr val="black">
                    <a:lumMod val="50000"/>
                    <a:lumOff val="50000"/>
                  </a:prstClr>
                </a:solidFill>
                <a:latin typeface="Verdana" panose="020B0604030504040204" pitchFamily="34" charset="0"/>
                <a:ea typeface="Verdana" panose="020B0604030504040204" pitchFamily="34" charset="0"/>
                <a:sym typeface="Arial Narrow"/>
              </a:rPr>
              <a:t>Elaboró:</a:t>
            </a:r>
            <a:endParaRPr lang="es-CO" sz="1400" dirty="0">
              <a:solidFill>
                <a:prstClr val="black">
                  <a:lumMod val="50000"/>
                  <a:lumOff val="50000"/>
                </a:prstClr>
              </a:solidFill>
              <a:latin typeface="Verdana" panose="020B0604030504040204" pitchFamily="34" charset="0"/>
              <a:ea typeface="Verdana" panose="020B0604030504040204" pitchFamily="34" charset="0"/>
              <a:sym typeface="Arial"/>
            </a:endParaRPr>
          </a:p>
          <a:p>
            <a:pPr eaLnBrk="1" fontAlgn="auto" hangingPunct="1">
              <a:spcBef>
                <a:spcPts val="0"/>
              </a:spcBef>
              <a:spcAft>
                <a:spcPts val="0"/>
              </a:spcAft>
              <a:buClr>
                <a:srgbClr val="FFFFFF"/>
              </a:buClr>
              <a:buSzPts val="1400"/>
              <a:buFont typeface="Arial Narrow"/>
              <a:buNone/>
              <a:defRPr/>
            </a:pPr>
            <a:r>
              <a:rPr lang="es-ES" sz="1400" dirty="0">
                <a:solidFill>
                  <a:prstClr val="black">
                    <a:lumMod val="50000"/>
                    <a:lumOff val="50000"/>
                  </a:prstClr>
                </a:solidFill>
                <a:latin typeface="Verdana" panose="020B0604030504040204" pitchFamily="34" charset="0"/>
                <a:ea typeface="Verdana" panose="020B0604030504040204" pitchFamily="34" charset="0"/>
                <a:sym typeface="Arial"/>
              </a:rPr>
              <a:t>Angie Paola Caldas Morales (Meteorología)</a:t>
            </a:r>
          </a:p>
          <a:p>
            <a:pPr eaLnBrk="1" fontAlgn="auto" hangingPunct="1">
              <a:spcBef>
                <a:spcPts val="0"/>
              </a:spcBef>
              <a:spcAft>
                <a:spcPts val="0"/>
              </a:spcAft>
              <a:buClr>
                <a:srgbClr val="FFFFFF"/>
              </a:buClr>
              <a:buSzPts val="1400"/>
              <a:buFont typeface="Arial Narrow"/>
              <a:buNone/>
              <a:defRPr/>
            </a:pPr>
            <a:r>
              <a:rPr lang="es-ES" sz="1400" dirty="0">
                <a:solidFill>
                  <a:prstClr val="black">
                    <a:lumMod val="50000"/>
                    <a:lumOff val="50000"/>
                  </a:prstClr>
                </a:solidFill>
                <a:latin typeface="Verdana" panose="020B0604030504040204" pitchFamily="34" charset="0"/>
                <a:ea typeface="Verdana" panose="020B0604030504040204" pitchFamily="34" charset="0"/>
                <a:sym typeface="Arial"/>
              </a:rPr>
              <a:t>Edwin Hernández Carrión (Auxiliar de Pronóstico)</a:t>
            </a:r>
          </a:p>
          <a:p>
            <a:pPr eaLnBrk="1" fontAlgn="auto" hangingPunct="1">
              <a:spcBef>
                <a:spcPts val="0"/>
              </a:spcBef>
              <a:spcAft>
                <a:spcPts val="0"/>
              </a:spcAft>
              <a:buClr>
                <a:srgbClr val="FFFFFF"/>
              </a:buClr>
              <a:buSzPts val="1400"/>
              <a:buFont typeface="Arial Narrow"/>
              <a:buNone/>
              <a:defRPr/>
            </a:pPr>
            <a:r>
              <a:rPr lang="es-ES" sz="1400" dirty="0">
                <a:solidFill>
                  <a:prstClr val="black">
                    <a:lumMod val="50000"/>
                    <a:lumOff val="50000"/>
                  </a:prstClr>
                </a:solidFill>
                <a:latin typeface="Verdana" panose="020B0604030504040204" pitchFamily="34" charset="0"/>
                <a:ea typeface="Verdana" panose="020B0604030504040204" pitchFamily="34" charset="0"/>
              </a:rPr>
              <a:t>Juan Carlos Loaiza Quintero </a:t>
            </a:r>
            <a:r>
              <a:rPr lang="es-ES" sz="1400" dirty="0">
                <a:solidFill>
                  <a:prstClr val="black">
                    <a:lumMod val="50000"/>
                    <a:lumOff val="50000"/>
                  </a:prstClr>
                </a:solidFill>
                <a:latin typeface="Verdana" panose="020B0604030504040204" pitchFamily="34" charset="0"/>
                <a:ea typeface="Verdana" panose="020B0604030504040204" pitchFamily="34" charset="0"/>
                <a:sym typeface="Arial"/>
              </a:rPr>
              <a:t>(Hidrología)</a:t>
            </a:r>
          </a:p>
          <a:p>
            <a:pPr eaLnBrk="1" fontAlgn="auto" hangingPunct="1">
              <a:spcBef>
                <a:spcPts val="0"/>
              </a:spcBef>
              <a:spcAft>
                <a:spcPts val="0"/>
              </a:spcAft>
              <a:buSzPts val="1400"/>
              <a:defRPr/>
            </a:pPr>
            <a:r>
              <a:rPr lang="es-ES" sz="1400" dirty="0">
                <a:solidFill>
                  <a:prstClr val="black">
                    <a:lumMod val="50000"/>
                    <a:lumOff val="50000"/>
                  </a:prstClr>
                </a:solidFill>
                <a:latin typeface="Verdana" panose="020B0604030504040204" pitchFamily="34" charset="0"/>
                <a:ea typeface="Verdana" panose="020B0604030504040204" pitchFamily="34" charset="0"/>
              </a:rPr>
              <a:t>Nubia Traslaviña Saavedra(Deslizamientos de tierra)</a:t>
            </a:r>
          </a:p>
          <a:p>
            <a:pPr eaLnBrk="1" fontAlgn="auto" hangingPunct="1">
              <a:spcBef>
                <a:spcPts val="0"/>
              </a:spcBef>
              <a:spcAft>
                <a:spcPts val="0"/>
              </a:spcAft>
              <a:buSzPts val="1400"/>
              <a:defRPr/>
            </a:pPr>
            <a:r>
              <a:rPr lang="es-ES" sz="1400" dirty="0">
                <a:solidFill>
                  <a:prstClr val="black">
                    <a:lumMod val="50000"/>
                    <a:lumOff val="50000"/>
                  </a:prstClr>
                </a:solidFill>
                <a:latin typeface="Verdana" panose="020B0604030504040204" pitchFamily="34" charset="0"/>
                <a:ea typeface="Verdana" panose="020B0604030504040204" pitchFamily="34" charset="0"/>
              </a:rPr>
              <a:t>Victoria Daniela Camacho (Incendios de la cobertura vegetal)</a:t>
            </a:r>
          </a:p>
          <a:p>
            <a:pPr eaLnBrk="1" fontAlgn="auto" hangingPunct="1">
              <a:spcBef>
                <a:spcPts val="0"/>
              </a:spcBef>
              <a:spcAft>
                <a:spcPts val="0"/>
              </a:spcAft>
              <a:buSzPts val="1400"/>
              <a:defRPr/>
            </a:pPr>
            <a:r>
              <a:rPr lang="es-ES" sz="1400" dirty="0">
                <a:solidFill>
                  <a:prstClr val="black">
                    <a:lumMod val="50000"/>
                    <a:lumOff val="50000"/>
                  </a:prstClr>
                </a:solidFill>
                <a:latin typeface="Verdana" panose="020B0604030504040204" pitchFamily="34" charset="0"/>
                <a:ea typeface="Verdana" panose="020B0604030504040204" pitchFamily="34" charset="0"/>
              </a:rPr>
              <a:t>Mauricio Torres Granada (Datos hidrometeorológicos)</a:t>
            </a:r>
          </a:p>
          <a:p>
            <a:pPr eaLnBrk="1" fontAlgn="auto" hangingPunct="1">
              <a:spcBef>
                <a:spcPts val="0"/>
              </a:spcBef>
              <a:spcAft>
                <a:spcPts val="0"/>
              </a:spcAft>
              <a:buSzPts val="1400"/>
              <a:defRPr/>
            </a:pPr>
            <a:endParaRPr lang="es-ES" sz="1400" dirty="0">
              <a:solidFill>
                <a:prstClr val="black">
                  <a:lumMod val="50000"/>
                  <a:lumOff val="50000"/>
                </a:prstClr>
              </a:solidFill>
              <a:latin typeface="Verdana" panose="020B0604030504040204" pitchFamily="34" charset="0"/>
              <a:ea typeface="Verdana" panose="020B0604030504040204" pitchFamily="34" charset="0"/>
              <a:sym typeface="Verdana"/>
            </a:endParaRPr>
          </a:p>
          <a:p>
            <a:pPr eaLnBrk="1" fontAlgn="auto" hangingPunct="1">
              <a:spcBef>
                <a:spcPts val="0"/>
              </a:spcBef>
              <a:spcAft>
                <a:spcPts val="0"/>
              </a:spcAft>
              <a:buClr>
                <a:srgbClr val="FFFFFF"/>
              </a:buClr>
              <a:buSzPts val="1400"/>
              <a:buFont typeface="Arial"/>
              <a:buNone/>
              <a:defRPr/>
            </a:pPr>
            <a:r>
              <a:rPr lang="es-CO" sz="1200" b="1"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rPr>
              <a:t>OFICINA DEL SERVICIO DE PRONÓSTICO Y ALERTAS</a:t>
            </a:r>
            <a:endParaRPr lang="es-CO" sz="1200" dirty="0">
              <a:solidFill>
                <a:schemeClr val="tx1">
                  <a:lumMod val="50000"/>
                  <a:lumOff val="50000"/>
                </a:schemeClr>
              </a:solidFill>
              <a:latin typeface="Verdana" panose="020B0604030504040204" pitchFamily="34" charset="0"/>
              <a:ea typeface="Verdana" panose="020B0604030504040204" pitchFamily="34" charset="0"/>
              <a:cs typeface="Arial"/>
              <a:sym typeface="Arial"/>
            </a:endParaRPr>
          </a:p>
          <a:p>
            <a:pPr eaLnBrk="1" fontAlgn="auto" hangingPunct="1">
              <a:spcBef>
                <a:spcPts val="0"/>
              </a:spcBef>
              <a:spcAft>
                <a:spcPts val="0"/>
              </a:spcAft>
              <a:buClr>
                <a:srgbClr val="FFFFFF"/>
              </a:buClr>
              <a:buSzPts val="1400"/>
              <a:buFont typeface="Arial"/>
              <a:buNone/>
              <a:defRPr/>
            </a:pPr>
            <a:r>
              <a:rPr lang="es-CO" sz="1200"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rPr>
              <a:t>http://www.ideam.gov.co</a:t>
            </a:r>
            <a:endParaRPr lang="es-CO" sz="1200" dirty="0">
              <a:solidFill>
                <a:schemeClr val="tx1">
                  <a:lumMod val="50000"/>
                  <a:lumOff val="50000"/>
                </a:schemeClr>
              </a:solidFill>
              <a:latin typeface="Verdana" panose="020B0604030504040204" pitchFamily="34" charset="0"/>
              <a:ea typeface="Verdana" panose="020B0604030504040204" pitchFamily="34" charset="0"/>
              <a:cs typeface="Arial"/>
              <a:sym typeface="Arial"/>
            </a:endParaRPr>
          </a:p>
          <a:p>
            <a:pPr eaLnBrk="1" fontAlgn="auto" hangingPunct="1">
              <a:spcBef>
                <a:spcPts val="0"/>
              </a:spcBef>
              <a:spcAft>
                <a:spcPts val="0"/>
              </a:spcAft>
              <a:buClr>
                <a:srgbClr val="FFFFFF"/>
              </a:buClr>
              <a:buSzPts val="1400"/>
              <a:buFont typeface="Arial Narrow"/>
              <a:buNone/>
              <a:defRPr/>
            </a:pPr>
            <a:r>
              <a:rPr lang="es-CO" sz="1200" b="1"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rPr>
              <a:t>Correos electrónicos</a:t>
            </a:r>
            <a:r>
              <a:rPr lang="es-CO" sz="1200"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rPr>
              <a:t>: servicio@ideam.gov.co, alertas@ideam.gov.co</a:t>
            </a:r>
            <a:endParaRPr lang="es-CO" sz="1200" dirty="0">
              <a:solidFill>
                <a:schemeClr val="tx1">
                  <a:lumMod val="50000"/>
                  <a:lumOff val="50000"/>
                </a:schemeClr>
              </a:solidFill>
              <a:latin typeface="Verdana" panose="020B0604030504040204" pitchFamily="34" charset="0"/>
              <a:ea typeface="Verdana" panose="020B0604030504040204" pitchFamily="34" charset="0"/>
              <a:cs typeface="Arial"/>
              <a:sym typeface="Arial"/>
            </a:endParaRPr>
          </a:p>
          <a:p>
            <a:pPr eaLnBrk="1" fontAlgn="auto" hangingPunct="1">
              <a:spcBef>
                <a:spcPts val="0"/>
              </a:spcBef>
              <a:spcAft>
                <a:spcPts val="0"/>
              </a:spcAft>
              <a:buClr>
                <a:srgbClr val="FFFFFF"/>
              </a:buClr>
              <a:buSzPts val="1400"/>
              <a:buFont typeface="Arial Narrow"/>
              <a:buNone/>
              <a:defRPr/>
            </a:pPr>
            <a:r>
              <a:rPr lang="es-CO" sz="1200"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rPr>
              <a:t>Calle 25D </a:t>
            </a:r>
            <a:r>
              <a:rPr lang="es-CO" sz="1200" dirty="0" err="1">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rPr>
              <a:t>N°</a:t>
            </a:r>
            <a:r>
              <a:rPr lang="es-CO" sz="1200"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rPr>
              <a:t> 96B - 70, piso 3. Bogotá, D.C. </a:t>
            </a:r>
            <a:endParaRPr lang="es-CO" sz="1200" dirty="0">
              <a:solidFill>
                <a:schemeClr val="tx1">
                  <a:lumMod val="50000"/>
                  <a:lumOff val="50000"/>
                </a:schemeClr>
              </a:solidFill>
              <a:latin typeface="Verdana" panose="020B0604030504040204" pitchFamily="34" charset="0"/>
              <a:ea typeface="Verdana" panose="020B0604030504040204" pitchFamily="34" charset="0"/>
              <a:cs typeface="Arial"/>
              <a:sym typeface="Arial"/>
            </a:endParaRPr>
          </a:p>
          <a:p>
            <a:pPr eaLnBrk="1" fontAlgn="auto" hangingPunct="1">
              <a:spcBef>
                <a:spcPts val="0"/>
              </a:spcBef>
              <a:spcAft>
                <a:spcPts val="0"/>
              </a:spcAft>
              <a:buClr>
                <a:srgbClr val="FFFFFF"/>
              </a:buClr>
              <a:buSzPts val="1400"/>
              <a:defRPr/>
            </a:pPr>
            <a:r>
              <a:rPr lang="es-CO" sz="1200"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rPr>
              <a:t>Teléfono: 3075625 ext. 1334 -1336.</a:t>
            </a:r>
            <a:endParaRPr lang="es-ES" sz="1200" dirty="0">
              <a:solidFill>
                <a:prstClr val="black">
                  <a:lumMod val="50000"/>
                  <a:lumOff val="50000"/>
                </a:prstClr>
              </a:solidFill>
              <a:latin typeface="Verdana" panose="020B0604030504040204" pitchFamily="34" charset="0"/>
              <a:ea typeface="Verdana" panose="020B0604030504040204" pitchFamily="34" charset="0"/>
            </a:endParaRPr>
          </a:p>
          <a:p>
            <a:pPr eaLnBrk="1" fontAlgn="auto" hangingPunct="1">
              <a:spcBef>
                <a:spcPts val="0"/>
              </a:spcBef>
              <a:spcAft>
                <a:spcPts val="0"/>
              </a:spcAft>
              <a:buClr>
                <a:srgbClr val="FFFFFF"/>
              </a:buClr>
              <a:buSzPts val="1400"/>
              <a:buFont typeface="Arial Narrow"/>
              <a:buNone/>
              <a:defRPr/>
            </a:pPr>
            <a:endParaRPr lang="es-CO" sz="1200" dirty="0">
              <a:solidFill>
                <a:schemeClr val="tx1">
                  <a:lumMod val="50000"/>
                  <a:lumOff val="50000"/>
                </a:schemeClr>
              </a:solidFill>
              <a:latin typeface="Verdana" panose="020B0604030504040204" pitchFamily="34" charset="0"/>
              <a:ea typeface="Verdana" panose="020B0604030504040204" pitchFamily="34" charset="0"/>
              <a:cs typeface="Arial"/>
              <a:sym typeface="Arial"/>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4050" name="Google Shape;482;p1">
            <a:extLst>
              <a:ext uri="{FF2B5EF4-FFF2-40B4-BE49-F238E27FC236}">
                <a16:creationId xmlns:a16="http://schemas.microsoft.com/office/drawing/2014/main" id="{871E6B30-41D5-6B9E-1633-1CF755E29A4B}"/>
              </a:ext>
            </a:extLst>
          </p:cNvPr>
          <p:cNvSpPr>
            <a:spLocks noChangeArrowheads="1"/>
          </p:cNvSpPr>
          <p:nvPr/>
        </p:nvSpPr>
        <p:spPr bwMode="auto">
          <a:xfrm>
            <a:off x="5981700" y="3052763"/>
            <a:ext cx="1216025" cy="523875"/>
          </a:xfrm>
          <a:prstGeom prst="rect">
            <a:avLst/>
          </a:prstGeom>
          <a:blipFill dpi="0" rotWithShape="1">
            <a:blip r:embed="rId2"/>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Clr>
                <a:srgbClr val="000000"/>
              </a:buClr>
              <a:buSzPts val="1800"/>
            </a:pPr>
            <a:endParaRPr lang="es-CO" altLang="es-CO">
              <a:solidFill>
                <a:srgbClr val="000000"/>
              </a:solidFill>
              <a:cs typeface="Calibri" panose="020F0502020204030204" pitchFamily="34" charset="0"/>
              <a:sym typeface="Calibri" panose="020F0502020204030204" pitchFamily="34" charset="0"/>
            </a:endParaRPr>
          </a:p>
        </p:txBody>
      </p:sp>
      <p:sp>
        <p:nvSpPr>
          <p:cNvPr id="514051" name="Google Shape;485;p1">
            <a:extLst>
              <a:ext uri="{FF2B5EF4-FFF2-40B4-BE49-F238E27FC236}">
                <a16:creationId xmlns:a16="http://schemas.microsoft.com/office/drawing/2014/main" id="{A5D28B5E-1360-0ED2-83B3-0736F8998698}"/>
              </a:ext>
            </a:extLst>
          </p:cNvPr>
          <p:cNvSpPr>
            <a:spLocks/>
          </p:cNvSpPr>
          <p:nvPr/>
        </p:nvSpPr>
        <p:spPr bwMode="auto">
          <a:xfrm flipH="1">
            <a:off x="7373938" y="2778125"/>
            <a:ext cx="46037" cy="1057275"/>
          </a:xfrm>
          <a:custGeom>
            <a:avLst/>
            <a:gdLst>
              <a:gd name="T0" fmla="*/ 0 w 120000"/>
              <a:gd name="T1" fmla="*/ 0 h 746760"/>
              <a:gd name="T2" fmla="*/ 0 w 120000"/>
              <a:gd name="T3" fmla="*/ 746628 h 746760"/>
            </a:gdLst>
            <a:ahLst/>
            <a:cxnLst>
              <a:cxn ang="0">
                <a:pos x="T0" y="T1"/>
              </a:cxn>
              <a:cxn ang="0">
                <a:pos x="T2" y="T3"/>
              </a:cxn>
            </a:cxnLst>
            <a:rect l="0" t="0" r="r" b="b"/>
            <a:pathLst>
              <a:path w="120000" h="746760" extrusionOk="0">
                <a:moveTo>
                  <a:pt x="0" y="0"/>
                </a:moveTo>
                <a:lnTo>
                  <a:pt x="0" y="746628"/>
                </a:lnTo>
              </a:path>
            </a:pathLst>
          </a:custGeom>
          <a:noFill/>
          <a:ln w="28950" cap="flat" cmpd="sng">
            <a:solidFill>
              <a:srgbClr val="D80530"/>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lstStyle/>
          <a:p>
            <a:endParaRPr lang="es-CO"/>
          </a:p>
        </p:txBody>
      </p:sp>
      <p:sp>
        <p:nvSpPr>
          <p:cNvPr id="514052" name="CuadroTexto 3">
            <a:extLst>
              <a:ext uri="{FF2B5EF4-FFF2-40B4-BE49-F238E27FC236}">
                <a16:creationId xmlns:a16="http://schemas.microsoft.com/office/drawing/2014/main" id="{841C96D3-00A7-6F28-4661-B40A5FB4DFBF}"/>
              </a:ext>
            </a:extLst>
          </p:cNvPr>
          <p:cNvSpPr txBox="1">
            <a:spLocks noChangeArrowheads="1"/>
          </p:cNvSpPr>
          <p:nvPr/>
        </p:nvSpPr>
        <p:spPr bwMode="auto">
          <a:xfrm>
            <a:off x="7596188" y="2778125"/>
            <a:ext cx="4081462" cy="107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r>
              <a:rPr lang="es-MX" altLang="es-CO" sz="800" b="1" dirty="0">
                <a:solidFill>
                  <a:srgbClr val="E1233F"/>
                </a:solidFill>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rPr>
              <a:t>PARA TOMAR ACCIÓN </a:t>
            </a:r>
            <a:r>
              <a:rPr lang="es-MX" altLang="es-CO" sz="800" dirty="0">
                <a:solidFill>
                  <a:srgbClr val="171616"/>
                </a:solidFill>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rPr>
              <a:t>Advierte a los sistemas de prevención y atención de desastres sobre la amenaza que puede  ocasionar  un  fenómeno  con  efectos  adversos  sobre  la  población,  el  cual  requiere  la  atención inmediata por parte de la población y de los cuerpos de atención y socorro. Se emite una alerta sólo cuando la  identificación  de  un  evento  extraordinario  indique  la  probabilidad  de  amenaza  inminente  y  cuando  la gravedad del fenómeno implique la movilización de personas y equipos, interrumpiendo el normal desarrollo de sus actividades cotidianas.</a:t>
            </a:r>
            <a:endParaRPr lang="es-MX" altLang="es-CO" sz="800" dirty="0">
              <a:solidFill>
                <a:srgbClr val="000000"/>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sp>
        <p:nvSpPr>
          <p:cNvPr id="514053" name="Google Shape;483;p1">
            <a:extLst>
              <a:ext uri="{FF2B5EF4-FFF2-40B4-BE49-F238E27FC236}">
                <a16:creationId xmlns:a16="http://schemas.microsoft.com/office/drawing/2014/main" id="{269FE7EA-F693-FF79-357F-A23E4C6BE419}"/>
              </a:ext>
            </a:extLst>
          </p:cNvPr>
          <p:cNvSpPr>
            <a:spLocks noChangeArrowheads="1"/>
          </p:cNvSpPr>
          <p:nvPr/>
        </p:nvSpPr>
        <p:spPr bwMode="auto">
          <a:xfrm>
            <a:off x="5981700" y="4097338"/>
            <a:ext cx="1216025" cy="509587"/>
          </a:xfrm>
          <a:prstGeom prst="rect">
            <a:avLst/>
          </a:prstGeom>
          <a:blipFill dpi="0" rotWithShape="1">
            <a:blip r:embed="rId3"/>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Clr>
                <a:srgbClr val="000000"/>
              </a:buClr>
              <a:buSzPts val="1800"/>
            </a:pPr>
            <a:endParaRPr lang="es-CO" altLang="es-CO">
              <a:solidFill>
                <a:srgbClr val="000000"/>
              </a:solidFill>
              <a:cs typeface="Calibri" panose="020F0502020204030204" pitchFamily="34" charset="0"/>
              <a:sym typeface="Calibri" panose="020F0502020204030204" pitchFamily="34" charset="0"/>
            </a:endParaRPr>
          </a:p>
        </p:txBody>
      </p:sp>
      <p:sp>
        <p:nvSpPr>
          <p:cNvPr id="514054" name="Google Shape;486;p1">
            <a:extLst>
              <a:ext uri="{FF2B5EF4-FFF2-40B4-BE49-F238E27FC236}">
                <a16:creationId xmlns:a16="http://schemas.microsoft.com/office/drawing/2014/main" id="{B6360736-94FE-5A44-F888-87CFA7A5875D}"/>
              </a:ext>
            </a:extLst>
          </p:cNvPr>
          <p:cNvSpPr>
            <a:spLocks/>
          </p:cNvSpPr>
          <p:nvPr/>
        </p:nvSpPr>
        <p:spPr bwMode="auto">
          <a:xfrm flipH="1">
            <a:off x="7358063" y="4030663"/>
            <a:ext cx="61912" cy="641350"/>
          </a:xfrm>
          <a:custGeom>
            <a:avLst/>
            <a:gdLst>
              <a:gd name="T0" fmla="*/ 0 w 120000"/>
              <a:gd name="T1" fmla="*/ 0 h 346710"/>
              <a:gd name="T2" fmla="*/ 0 w 120000"/>
              <a:gd name="T3" fmla="*/ 346328 h 346710"/>
            </a:gdLst>
            <a:ahLst/>
            <a:cxnLst>
              <a:cxn ang="0">
                <a:pos x="T0" y="T1"/>
              </a:cxn>
              <a:cxn ang="0">
                <a:pos x="T2" y="T3"/>
              </a:cxn>
            </a:cxnLst>
            <a:rect l="0" t="0" r="r" b="b"/>
            <a:pathLst>
              <a:path w="120000" h="346710" extrusionOk="0">
                <a:moveTo>
                  <a:pt x="0" y="0"/>
                </a:moveTo>
                <a:lnTo>
                  <a:pt x="0" y="346328"/>
                </a:lnTo>
              </a:path>
            </a:pathLst>
          </a:custGeom>
          <a:noFill/>
          <a:ln w="28950" cap="flat" cmpd="sng">
            <a:solidFill>
              <a:srgbClr val="FC613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lstStyle/>
          <a:p>
            <a:endParaRPr lang="es-CO"/>
          </a:p>
        </p:txBody>
      </p:sp>
      <p:sp>
        <p:nvSpPr>
          <p:cNvPr id="514055" name="CuadroTexto 6">
            <a:extLst>
              <a:ext uri="{FF2B5EF4-FFF2-40B4-BE49-F238E27FC236}">
                <a16:creationId xmlns:a16="http://schemas.microsoft.com/office/drawing/2014/main" id="{3AA06CA6-708A-1198-F16B-A5DB2EAB40CD}"/>
              </a:ext>
            </a:extLst>
          </p:cNvPr>
          <p:cNvSpPr txBox="1">
            <a:spLocks noChangeArrowheads="1"/>
          </p:cNvSpPr>
          <p:nvPr/>
        </p:nvSpPr>
        <p:spPr bwMode="auto">
          <a:xfrm>
            <a:off x="7596188" y="3973513"/>
            <a:ext cx="4081462"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buClr>
                <a:srgbClr val="000000"/>
              </a:buClr>
              <a:buSzPts val="900"/>
            </a:pPr>
            <a:r>
              <a:rPr lang="es-MX" altLang="es-CO" sz="800" b="1" dirty="0">
                <a:solidFill>
                  <a:srgbClr val="FE793F"/>
                </a:solidFill>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rPr>
              <a:t>PARA PREPARARSE </a:t>
            </a:r>
            <a:r>
              <a:rPr lang="es-MX" altLang="es-CO" sz="800" dirty="0">
                <a:solidFill>
                  <a:srgbClr val="171616"/>
                </a:solidFill>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rPr>
              <a:t>Indica la presencia de un fenómeno. No implica amenaza inmediata y como tanto es catalogado como un mensaje para informarse y prepararse. El aviso implica vigilancia continua ya que las condiciones son propicias para el desarrollo de un fenómeno, sin que se requiera permanecer alerta.</a:t>
            </a:r>
            <a:endParaRPr lang="es-MX" altLang="es-CO" sz="800" dirty="0">
              <a:solidFill>
                <a:srgbClr val="000000"/>
              </a:solidFill>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endParaRPr>
          </a:p>
        </p:txBody>
      </p:sp>
      <p:sp>
        <p:nvSpPr>
          <p:cNvPr id="514056" name="Google Shape;484;p1">
            <a:extLst>
              <a:ext uri="{FF2B5EF4-FFF2-40B4-BE49-F238E27FC236}">
                <a16:creationId xmlns:a16="http://schemas.microsoft.com/office/drawing/2014/main" id="{4FAC8C56-DCFB-AB3C-4FD1-463FF4607BAC}"/>
              </a:ext>
            </a:extLst>
          </p:cNvPr>
          <p:cNvSpPr>
            <a:spLocks noChangeArrowheads="1"/>
          </p:cNvSpPr>
          <p:nvPr/>
        </p:nvSpPr>
        <p:spPr bwMode="auto">
          <a:xfrm>
            <a:off x="5965825" y="4973638"/>
            <a:ext cx="1216025" cy="504825"/>
          </a:xfrm>
          <a:prstGeom prst="rect">
            <a:avLst/>
          </a:prstGeom>
          <a:blipFill dpi="0" rotWithShape="1">
            <a:blip r:embed="rId4"/>
            <a:srcRect/>
            <a:stretch>
              <a:fillRect/>
            </a:stretch>
          </a:blipFill>
          <a:ln>
            <a:noFill/>
          </a:ln>
          <a:extLst>
            <a:ext uri="{91240B29-F687-4F45-9708-019B960494DF}">
              <a14:hiddenLine xmlns:a14="http://schemas.microsoft.com/office/drawing/2010/main" w="9525">
                <a:solidFill>
                  <a:srgbClr val="000000"/>
                </a:solidFill>
                <a:miter lim="800000"/>
                <a:headEnd/>
                <a:tailEnd/>
              </a14:hiddenLine>
            </a:ext>
          </a:extLst>
        </p:spPr>
        <p:txBody>
          <a:bodyPr lIns="0" tIns="0" rIns="0" bIns="0"/>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buClr>
                <a:srgbClr val="000000"/>
              </a:buClr>
              <a:buSzPts val="1800"/>
            </a:pPr>
            <a:endParaRPr lang="es-CO" altLang="es-CO">
              <a:solidFill>
                <a:srgbClr val="000000"/>
              </a:solidFill>
              <a:cs typeface="Calibri" panose="020F0502020204030204" pitchFamily="34" charset="0"/>
              <a:sym typeface="Calibri" panose="020F0502020204030204" pitchFamily="34" charset="0"/>
            </a:endParaRPr>
          </a:p>
        </p:txBody>
      </p:sp>
      <p:sp>
        <p:nvSpPr>
          <p:cNvPr id="514057" name="Google Shape;487;p1">
            <a:extLst>
              <a:ext uri="{FF2B5EF4-FFF2-40B4-BE49-F238E27FC236}">
                <a16:creationId xmlns:a16="http://schemas.microsoft.com/office/drawing/2014/main" id="{3A3F7AE7-F99D-681D-D77B-0410DD3396A9}"/>
              </a:ext>
            </a:extLst>
          </p:cNvPr>
          <p:cNvSpPr>
            <a:spLocks/>
          </p:cNvSpPr>
          <p:nvPr/>
        </p:nvSpPr>
        <p:spPr bwMode="auto">
          <a:xfrm flipH="1">
            <a:off x="7358063" y="4841875"/>
            <a:ext cx="46037" cy="779463"/>
          </a:xfrm>
          <a:custGeom>
            <a:avLst/>
            <a:gdLst>
              <a:gd name="T0" fmla="*/ 0 w 120000"/>
              <a:gd name="T1" fmla="*/ 0 h 473075"/>
              <a:gd name="T2" fmla="*/ 0 w 120000"/>
              <a:gd name="T3" fmla="*/ 472738 h 473075"/>
            </a:gdLst>
            <a:ahLst/>
            <a:cxnLst>
              <a:cxn ang="0">
                <a:pos x="T0" y="T1"/>
              </a:cxn>
              <a:cxn ang="0">
                <a:pos x="T2" y="T3"/>
              </a:cxn>
            </a:cxnLst>
            <a:rect l="0" t="0" r="r" b="b"/>
            <a:pathLst>
              <a:path w="120000" h="473075" extrusionOk="0">
                <a:moveTo>
                  <a:pt x="0" y="0"/>
                </a:moveTo>
                <a:lnTo>
                  <a:pt x="0" y="472738"/>
                </a:lnTo>
              </a:path>
            </a:pathLst>
          </a:custGeom>
          <a:noFill/>
          <a:ln w="28950" cap="flat" cmpd="sng">
            <a:solidFill>
              <a:srgbClr val="FEAF31"/>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lstStyle/>
          <a:p>
            <a:endParaRPr lang="es-CO"/>
          </a:p>
        </p:txBody>
      </p:sp>
      <p:sp>
        <p:nvSpPr>
          <p:cNvPr id="514058" name="CuadroTexto 9">
            <a:extLst>
              <a:ext uri="{FF2B5EF4-FFF2-40B4-BE49-F238E27FC236}">
                <a16:creationId xmlns:a16="http://schemas.microsoft.com/office/drawing/2014/main" id="{FDD78F68-6696-9AA4-E797-9D7022BEEA76}"/>
              </a:ext>
            </a:extLst>
          </p:cNvPr>
          <p:cNvSpPr txBox="1">
            <a:spLocks noChangeArrowheads="1"/>
          </p:cNvSpPr>
          <p:nvPr/>
        </p:nvSpPr>
        <p:spPr bwMode="auto">
          <a:xfrm>
            <a:off x="7596188" y="4800600"/>
            <a:ext cx="4081462"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buClr>
                <a:srgbClr val="000000"/>
              </a:buClr>
              <a:buSzPts val="900"/>
            </a:pPr>
            <a:r>
              <a:rPr lang="es-CO" altLang="es-CO" sz="800" b="1">
                <a:solidFill>
                  <a:srgbClr val="FEBB3F"/>
                </a:solidFill>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rPr>
              <a:t>PARA  INFORMARSE  </a:t>
            </a:r>
            <a:r>
              <a:rPr lang="es-CO" altLang="es-CO" sz="800">
                <a:solidFill>
                  <a:srgbClr val="171616"/>
                </a:solidFill>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rPr>
              <a:t>Es  un  mensaje  oficial  por  el  cual  se  difunde  información.  Por  lo  regular  se  refiere  a eventos observados, registrados o registrados y puede contener algunos elementos de pronóstico a manera de orientación. Por sus características pretéritas y futuras difiere del aviso y de la alerta, y por lo general no está encaminado a alertar sino a informar</a:t>
            </a:r>
            <a:endParaRPr lang="es-MX" altLang="es-CO" sz="800">
              <a:solidFill>
                <a:srgbClr val="000000"/>
              </a:solidFill>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endParaRPr>
          </a:p>
        </p:txBody>
      </p:sp>
      <p:sp>
        <p:nvSpPr>
          <p:cNvPr id="514059" name="Google Shape;488;p1">
            <a:extLst>
              <a:ext uri="{FF2B5EF4-FFF2-40B4-BE49-F238E27FC236}">
                <a16:creationId xmlns:a16="http://schemas.microsoft.com/office/drawing/2014/main" id="{9B098B5D-7684-ED00-CC30-E0FC8F4029B6}"/>
              </a:ext>
            </a:extLst>
          </p:cNvPr>
          <p:cNvSpPr>
            <a:spLocks/>
          </p:cNvSpPr>
          <p:nvPr/>
        </p:nvSpPr>
        <p:spPr bwMode="auto">
          <a:xfrm>
            <a:off x="7404100" y="5792788"/>
            <a:ext cx="0" cy="279400"/>
          </a:xfrm>
          <a:custGeom>
            <a:avLst/>
            <a:gdLst>
              <a:gd name="T0" fmla="*/ 0 w 120000"/>
              <a:gd name="T1" fmla="*/ 0 h 280035"/>
              <a:gd name="T2" fmla="*/ 0 w 120000"/>
              <a:gd name="T3" fmla="*/ 279797 h 280035"/>
            </a:gdLst>
            <a:ahLst/>
            <a:cxnLst>
              <a:cxn ang="0">
                <a:pos x="T0" y="T1"/>
              </a:cxn>
              <a:cxn ang="0">
                <a:pos x="T2" y="T3"/>
              </a:cxn>
            </a:cxnLst>
            <a:rect l="0" t="0" r="r" b="b"/>
            <a:pathLst>
              <a:path w="120000" h="280035" extrusionOk="0">
                <a:moveTo>
                  <a:pt x="0" y="0"/>
                </a:moveTo>
                <a:lnTo>
                  <a:pt x="0" y="279797"/>
                </a:lnTo>
              </a:path>
            </a:pathLst>
          </a:custGeom>
          <a:noFill/>
          <a:ln w="28950" cap="flat" cmpd="sng">
            <a:solidFill>
              <a:srgbClr val="98ECF5"/>
            </a:solidFill>
            <a:prstDash val="solid"/>
            <a:round/>
            <a:headEnd type="none" w="sm" len="sm"/>
            <a:tailEnd type="none" w="sm" len="sm"/>
          </a:ln>
          <a:extLst>
            <a:ext uri="{909E8E84-426E-40DD-AFC4-6F175D3DCCD1}">
              <a14:hiddenFill xmlns:a14="http://schemas.microsoft.com/office/drawing/2010/main">
                <a:solidFill>
                  <a:srgbClr val="FFFFFF"/>
                </a:solidFill>
              </a14:hiddenFill>
            </a:ext>
          </a:extLst>
        </p:spPr>
        <p:txBody>
          <a:bodyPr lIns="0" tIns="0" rIns="0" bIns="0"/>
          <a:lstStyle/>
          <a:p>
            <a:endParaRPr lang="es-CO"/>
          </a:p>
        </p:txBody>
      </p:sp>
      <p:sp>
        <p:nvSpPr>
          <p:cNvPr id="514060" name="CuadroTexto 11">
            <a:extLst>
              <a:ext uri="{FF2B5EF4-FFF2-40B4-BE49-F238E27FC236}">
                <a16:creationId xmlns:a16="http://schemas.microsoft.com/office/drawing/2014/main" id="{DE66870C-4213-7CFD-DBED-59B1A710B62A}"/>
              </a:ext>
            </a:extLst>
          </p:cNvPr>
          <p:cNvSpPr txBox="1">
            <a:spLocks noChangeArrowheads="1"/>
          </p:cNvSpPr>
          <p:nvPr/>
        </p:nvSpPr>
        <p:spPr bwMode="auto">
          <a:xfrm>
            <a:off x="7596188" y="5749925"/>
            <a:ext cx="4081462"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27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algn="just" eaLnBrk="1" hangingPunct="1">
              <a:buClr>
                <a:srgbClr val="000000"/>
              </a:buClr>
              <a:buSzPts val="900"/>
            </a:pPr>
            <a:r>
              <a:rPr lang="es-MX" altLang="es-CO" sz="800" b="1">
                <a:solidFill>
                  <a:srgbClr val="98ECF5"/>
                </a:solidFill>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rPr>
              <a:t>CONDICIONES NORMALES </a:t>
            </a:r>
            <a:r>
              <a:rPr lang="es-MX" altLang="es-CO" sz="800">
                <a:solidFill>
                  <a:srgbClr val="171616"/>
                </a:solidFill>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rPr>
              <a:t>La información que se suministra se encuentra dentro de los rangos normales.</a:t>
            </a:r>
            <a:endParaRPr lang="es-MX" altLang="es-CO" sz="800">
              <a:solidFill>
                <a:srgbClr val="000000"/>
              </a:solidFill>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endParaRPr>
          </a:p>
        </p:txBody>
      </p:sp>
      <p:sp>
        <p:nvSpPr>
          <p:cNvPr id="13" name="CuadroTexto 12">
            <a:extLst>
              <a:ext uri="{FF2B5EF4-FFF2-40B4-BE49-F238E27FC236}">
                <a16:creationId xmlns:a16="http://schemas.microsoft.com/office/drawing/2014/main" id="{2A0BA5C0-A8F4-716C-EAF6-911A8A0F22DA}"/>
              </a:ext>
            </a:extLst>
          </p:cNvPr>
          <p:cNvSpPr txBox="1"/>
          <p:nvPr/>
        </p:nvSpPr>
        <p:spPr>
          <a:xfrm>
            <a:off x="658813" y="2438400"/>
            <a:ext cx="3976687" cy="2862322"/>
          </a:xfrm>
          <a:prstGeom prst="rect">
            <a:avLst/>
          </a:prstGeom>
          <a:noFill/>
          <a:ln cap="rnd">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r>
              <a:rPr lang="es-CO" altLang="es-CO" sz="1000" dirty="0">
                <a:solidFill>
                  <a:srgbClr val="7F7F7F"/>
                </a:solidFill>
                <a:latin typeface="Verdana" panose="020B0604030504040204" pitchFamily="34" charset="0"/>
                <a:ea typeface="Verdana" panose="020B0604030504040204" pitchFamily="34" charset="0"/>
                <a:cs typeface="Arial" panose="020B0604020202020204" pitchFamily="34" charset="0"/>
              </a:rPr>
              <a:t>GHISLIANE ECHEVERRY PRIETO</a:t>
            </a:r>
          </a:p>
          <a:p>
            <a:r>
              <a:rPr lang="es-CO" altLang="es-CO" sz="1000" b="1" dirty="0">
                <a:solidFill>
                  <a:srgbClr val="7F7F7F"/>
                </a:solidFill>
                <a:latin typeface="Verdana" panose="020B0604030504040204" pitchFamily="34" charset="0"/>
                <a:ea typeface="Verdana" panose="020B0604030504040204" pitchFamily="34" charset="0"/>
                <a:cs typeface="Arial" panose="020B0604020202020204" pitchFamily="34" charset="0"/>
              </a:rPr>
              <a:t>Directora General</a:t>
            </a:r>
          </a:p>
          <a:p>
            <a:endParaRPr lang="es-CO" altLang="es-CO" sz="1000" b="1" dirty="0">
              <a:solidFill>
                <a:srgbClr val="7F7F7F"/>
              </a:solidFill>
              <a:latin typeface="Verdana" panose="020B0604030504040204" pitchFamily="34" charset="0"/>
              <a:ea typeface="Verdana" panose="020B0604030504040204" pitchFamily="34" charset="0"/>
              <a:cs typeface="Arial" panose="020B0604020202020204" pitchFamily="34" charset="0"/>
            </a:endParaRPr>
          </a:p>
          <a:p>
            <a:r>
              <a:rPr lang="es-CO" altLang="es-CO" sz="1000" dirty="0">
                <a:solidFill>
                  <a:srgbClr val="7F7F7F"/>
                </a:solidFill>
                <a:latin typeface="Verdana" panose="020B0604030504040204" pitchFamily="34" charset="0"/>
                <a:ea typeface="Verdana" panose="020B0604030504040204" pitchFamily="34" charset="0"/>
                <a:cs typeface="Arial" panose="020B0604020202020204" pitchFamily="34" charset="0"/>
              </a:rPr>
              <a:t>Rodney Poveda Fernández</a:t>
            </a:r>
          </a:p>
          <a:p>
            <a:r>
              <a:rPr lang="es-CO" altLang="es-CO" sz="1000" b="1" dirty="0">
                <a:solidFill>
                  <a:srgbClr val="7F7F7F"/>
                </a:solidFill>
                <a:latin typeface="Verdana" panose="020B0604030504040204" pitchFamily="34" charset="0"/>
                <a:ea typeface="Verdana" panose="020B0604030504040204" pitchFamily="34" charset="0"/>
                <a:cs typeface="Arial" panose="020B0604020202020204" pitchFamily="34" charset="0"/>
              </a:rPr>
              <a:t>Jefe (E) Oficina del Servicio de Pronósticos y Alertas</a:t>
            </a:r>
          </a:p>
          <a:p>
            <a:endParaRPr lang="es-ES" altLang="es-CO" sz="1000" b="1" dirty="0">
              <a:solidFill>
                <a:srgbClr val="7F7F7F"/>
              </a:solidFill>
              <a:latin typeface="Verdana" panose="020B0604030504040204" pitchFamily="34" charset="0"/>
              <a:ea typeface="Verdana" panose="020B0604030504040204" pitchFamily="34" charset="0"/>
              <a:cs typeface="Arial" panose="020B0604020202020204" pitchFamily="34" charset="0"/>
            </a:endParaRPr>
          </a:p>
          <a:p>
            <a:endParaRPr lang="es-CO" altLang="es-CO" sz="1000" b="1" dirty="0">
              <a:solidFill>
                <a:srgbClr val="7F7F7F"/>
              </a:solidFill>
              <a:latin typeface="Verdana" panose="020B0604030504040204" pitchFamily="34" charset="0"/>
              <a:ea typeface="Verdana" panose="020B0604030504040204" pitchFamily="34" charset="0"/>
              <a:cs typeface="Arial" panose="020B0604020202020204" pitchFamily="34" charset="0"/>
            </a:endParaRPr>
          </a:p>
          <a:p>
            <a:endParaRPr lang="es-CO" altLang="es-CO" sz="1000" b="1" dirty="0">
              <a:solidFill>
                <a:srgbClr val="7F7F7F"/>
              </a:solidFill>
              <a:latin typeface="Verdana" panose="020B0604030504040204" pitchFamily="34" charset="0"/>
              <a:ea typeface="Verdana" panose="020B0604030504040204" pitchFamily="34" charset="0"/>
              <a:cs typeface="Arial" panose="020B0604020202020204" pitchFamily="34" charset="0"/>
            </a:endParaRPr>
          </a:p>
          <a:p>
            <a:r>
              <a:rPr lang="es-CO" altLang="es-CO" sz="1000" b="1" dirty="0">
                <a:solidFill>
                  <a:srgbClr val="7F7F7F"/>
                </a:solidFill>
                <a:latin typeface="Verdana" panose="020B0604030504040204" pitchFamily="34" charset="0"/>
                <a:ea typeface="Verdana" panose="020B0604030504040204" pitchFamily="34" charset="0"/>
                <a:cs typeface="Arial" panose="020B0604020202020204" pitchFamily="34" charset="0"/>
              </a:rPr>
              <a:t>Diseño y diagramación:</a:t>
            </a:r>
            <a:endParaRPr lang="es-CO" altLang="es-CO" sz="1000" b="1" dirty="0">
              <a:solidFill>
                <a:srgbClr val="7F7F7F"/>
              </a:solidFill>
              <a:latin typeface="Verdana" panose="020B0604030504040204" pitchFamily="34" charset="0"/>
              <a:ea typeface="Verdana" panose="020B0604030504040204" pitchFamily="34" charset="0"/>
              <a:cs typeface="Verdana" panose="020B0604030504040204" pitchFamily="34" charset="0"/>
            </a:endParaRPr>
          </a:p>
          <a:p>
            <a:r>
              <a:rPr lang="es-CO" altLang="es-CO" sz="1000" dirty="0">
                <a:solidFill>
                  <a:srgbClr val="7F7F7F"/>
                </a:solidFill>
                <a:latin typeface="Verdana" panose="020B0604030504040204" pitchFamily="34" charset="0"/>
                <a:ea typeface="Verdana" panose="020B0604030504040204" pitchFamily="34" charset="0"/>
                <a:cs typeface="Verdana" panose="020B0604030504040204" pitchFamily="34" charset="0"/>
              </a:rPr>
              <a:t>GRUPO DE COMUNICACIONES</a:t>
            </a:r>
          </a:p>
          <a:p>
            <a:endParaRPr lang="es-CO" altLang="es-CO" sz="1000" dirty="0">
              <a:solidFill>
                <a:srgbClr val="7F7F7F"/>
              </a:solidFill>
              <a:latin typeface="Verdana" panose="020B0604030504040204" pitchFamily="34" charset="0"/>
              <a:ea typeface="Verdana" panose="020B0604030504040204" pitchFamily="34" charset="0"/>
              <a:cs typeface="Verdana" panose="020B0604030504040204" pitchFamily="34" charset="0"/>
            </a:endParaRPr>
          </a:p>
          <a:p>
            <a:r>
              <a:rPr lang="es-CO" altLang="es-CO" sz="1000" dirty="0">
                <a:solidFill>
                  <a:srgbClr val="7F7F7F"/>
                </a:solidFill>
                <a:latin typeface="Verdana" panose="020B0604030504040204" pitchFamily="34" charset="0"/>
                <a:ea typeface="Verdana" panose="020B0604030504040204" pitchFamily="34" charset="0"/>
                <a:cs typeface="Verdana" panose="020B0604030504040204" pitchFamily="34" charset="0"/>
                <a:hlinkClick r:id="rId5"/>
              </a:rPr>
              <a:t>http://www.ideam.gov.co</a:t>
            </a:r>
            <a:endParaRPr lang="es-CO" altLang="es-CO" sz="1000" dirty="0">
              <a:solidFill>
                <a:srgbClr val="7F7F7F"/>
              </a:solidFill>
              <a:latin typeface="Verdana" panose="020B0604030504040204" pitchFamily="34" charset="0"/>
              <a:ea typeface="Verdana" panose="020B0604030504040204" pitchFamily="34" charset="0"/>
              <a:cs typeface="Verdana" panose="020B0604030504040204" pitchFamily="34" charset="0"/>
            </a:endParaRPr>
          </a:p>
          <a:p>
            <a:r>
              <a:rPr lang="es-CO" altLang="es-CO" sz="1000" dirty="0">
                <a:solidFill>
                  <a:srgbClr val="7F7F7F"/>
                </a:solidFill>
                <a:latin typeface="Verdana" panose="020B0604030504040204" pitchFamily="34" charset="0"/>
                <a:ea typeface="Verdana" panose="020B0604030504040204" pitchFamily="34" charset="0"/>
                <a:cs typeface="Verdana" panose="020B0604030504040204" pitchFamily="34" charset="0"/>
              </a:rPr>
              <a:t>Correos electrónicos: </a:t>
            </a:r>
            <a:r>
              <a:rPr lang="es-CO" altLang="es-CO" sz="1000" dirty="0">
                <a:solidFill>
                  <a:srgbClr val="7F7F7F"/>
                </a:solidFill>
                <a:latin typeface="Verdana" panose="020B0604030504040204" pitchFamily="34" charset="0"/>
                <a:ea typeface="Verdana" panose="020B0604030504040204" pitchFamily="34" charset="0"/>
                <a:cs typeface="Verdana" panose="020B0604030504040204" pitchFamily="34" charset="0"/>
                <a:hlinkClick r:id="rId6"/>
              </a:rPr>
              <a:t>servicio@ideam.gov.co</a:t>
            </a:r>
            <a:r>
              <a:rPr lang="es-CO" altLang="es-CO" sz="1000" dirty="0">
                <a:solidFill>
                  <a:srgbClr val="7F7F7F"/>
                </a:solidFill>
                <a:latin typeface="Verdana" panose="020B0604030504040204" pitchFamily="34" charset="0"/>
                <a:ea typeface="Verdana" panose="020B0604030504040204" pitchFamily="34" charset="0"/>
                <a:cs typeface="Verdana" panose="020B0604030504040204" pitchFamily="34" charset="0"/>
              </a:rPr>
              <a:t>, alertas@ideam.gov.co</a:t>
            </a:r>
          </a:p>
          <a:p>
            <a:r>
              <a:rPr lang="es-CO" altLang="es-CO" sz="1000" dirty="0">
                <a:solidFill>
                  <a:srgbClr val="7F7F7F"/>
                </a:solidFill>
                <a:latin typeface="Verdana" panose="020B0604030504040204" pitchFamily="34" charset="0"/>
                <a:ea typeface="Verdana" panose="020B0604030504040204" pitchFamily="34" charset="0"/>
                <a:cs typeface="Verdana" panose="020B0604030504040204" pitchFamily="34" charset="0"/>
              </a:rPr>
              <a:t>Calle 25 D No. 96B - 70. Bogotá, D.C.</a:t>
            </a:r>
          </a:p>
          <a:p>
            <a:r>
              <a:rPr lang="es-CO" altLang="es-CO" sz="1000" dirty="0">
                <a:solidFill>
                  <a:srgbClr val="7F7F7F"/>
                </a:solidFill>
                <a:latin typeface="Verdana" panose="020B0604030504040204" pitchFamily="34" charset="0"/>
                <a:ea typeface="Verdana" panose="020B0604030504040204" pitchFamily="34" charset="0"/>
                <a:cs typeface="Verdana" panose="020B0604030504040204" pitchFamily="34" charset="0"/>
              </a:rPr>
              <a:t>Teléfono: 3075625 ext. 1334-1336.</a:t>
            </a:r>
          </a:p>
          <a:p>
            <a:endParaRPr lang="es-CO" altLang="es-CO" sz="1000" dirty="0">
              <a:solidFill>
                <a:srgbClr val="7F7F7F"/>
              </a:solidFill>
              <a:latin typeface="Verdana" panose="020B0604030504040204" pitchFamily="34" charset="0"/>
              <a:ea typeface="Verdana" panose="020B0604030504040204" pitchFamily="34" charset="0"/>
              <a:cs typeface="Verdana" panose="020B0604030504040204" pitchFamily="34" charset="0"/>
            </a:endParaRPr>
          </a:p>
          <a:p>
            <a:r>
              <a:rPr lang="es-CO" altLang="es-CO" sz="1000" b="1" dirty="0">
                <a:solidFill>
                  <a:srgbClr val="7F7F7F"/>
                </a:solidFill>
                <a:latin typeface="Verdana" panose="020B0604030504040204" pitchFamily="34" charset="0"/>
                <a:ea typeface="Verdana" panose="020B0604030504040204" pitchFamily="34" charset="0"/>
                <a:cs typeface="Verdana" panose="020B0604030504040204" pitchFamily="34" charset="0"/>
              </a:rPr>
              <a:t>Síganos en:</a:t>
            </a:r>
          </a:p>
        </p:txBody>
      </p:sp>
      <p:grpSp>
        <p:nvGrpSpPr>
          <p:cNvPr id="514062" name="Grupo 24">
            <a:extLst>
              <a:ext uri="{FF2B5EF4-FFF2-40B4-BE49-F238E27FC236}">
                <a16:creationId xmlns:a16="http://schemas.microsoft.com/office/drawing/2014/main" id="{F7088F5C-8328-DB94-963F-A1F4B04D8F7E}"/>
              </a:ext>
            </a:extLst>
          </p:cNvPr>
          <p:cNvGrpSpPr>
            <a:grpSpLocks/>
          </p:cNvGrpSpPr>
          <p:nvPr/>
        </p:nvGrpSpPr>
        <p:grpSpPr bwMode="auto">
          <a:xfrm>
            <a:off x="825500" y="5499100"/>
            <a:ext cx="3581400" cy="930275"/>
            <a:chOff x="824936" y="5360554"/>
            <a:chExt cx="4116082" cy="1069429"/>
          </a:xfrm>
        </p:grpSpPr>
        <p:sp>
          <p:nvSpPr>
            <p:cNvPr id="14" name="Rectángulo redondeado 13">
              <a:extLst>
                <a:ext uri="{FF2B5EF4-FFF2-40B4-BE49-F238E27FC236}">
                  <a16:creationId xmlns:a16="http://schemas.microsoft.com/office/drawing/2014/main" id="{F1FE9C39-CAAD-20FF-DEF4-9A2BA432B00A}"/>
                </a:ext>
              </a:extLst>
            </p:cNvPr>
            <p:cNvSpPr/>
            <p:nvPr/>
          </p:nvSpPr>
          <p:spPr>
            <a:xfrm>
              <a:off x="824936" y="5360554"/>
              <a:ext cx="4116082" cy="1069429"/>
            </a:xfrm>
            <a:prstGeom prst="roundRect">
              <a:avLst>
                <a:gd name="adj" fmla="val 6103"/>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sz="1200"/>
            </a:p>
          </p:txBody>
        </p:sp>
        <p:pic>
          <p:nvPicPr>
            <p:cNvPr id="514065" name="Imagen 16">
              <a:extLst>
                <a:ext uri="{FF2B5EF4-FFF2-40B4-BE49-F238E27FC236}">
                  <a16:creationId xmlns:a16="http://schemas.microsoft.com/office/drawing/2014/main" id="{AE7EB950-EB7E-622C-F0F6-6A6E44B829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51673" y="5949282"/>
              <a:ext cx="399013" cy="39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066" name="Imagen 17">
              <a:extLst>
                <a:ext uri="{FF2B5EF4-FFF2-40B4-BE49-F238E27FC236}">
                  <a16:creationId xmlns:a16="http://schemas.microsoft.com/office/drawing/2014/main" id="{15E3982E-AED6-760A-3668-C818353DDBA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13574" y="5946774"/>
              <a:ext cx="399013" cy="39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067" name="Imagen 18">
              <a:extLst>
                <a:ext uri="{FF2B5EF4-FFF2-40B4-BE49-F238E27FC236}">
                  <a16:creationId xmlns:a16="http://schemas.microsoft.com/office/drawing/2014/main" id="{B4281E08-9AE2-B4BE-9265-E10D3177912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951673" y="5428147"/>
              <a:ext cx="399013" cy="383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4068" name="Imagen 19">
              <a:extLst>
                <a:ext uri="{FF2B5EF4-FFF2-40B4-BE49-F238E27FC236}">
                  <a16:creationId xmlns:a16="http://schemas.microsoft.com/office/drawing/2014/main" id="{E900396E-52C4-3DA8-6C75-B5FC7351A97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33826" y="5433166"/>
              <a:ext cx="399013" cy="399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Google Shape;1725;p69">
              <a:extLst>
                <a:ext uri="{FF2B5EF4-FFF2-40B4-BE49-F238E27FC236}">
                  <a16:creationId xmlns:a16="http://schemas.microsoft.com/office/drawing/2014/main" id="{10F149C2-F663-6067-9D09-6D761B834420}"/>
                </a:ext>
              </a:extLst>
            </p:cNvPr>
            <p:cNvSpPr txBox="1"/>
            <p:nvPr/>
          </p:nvSpPr>
          <p:spPr>
            <a:xfrm flipH="1">
              <a:off x="1332148" y="5470052"/>
              <a:ext cx="1541707" cy="282870"/>
            </a:xfrm>
            <a:prstGeom prst="rect">
              <a:avLst/>
            </a:prstGeom>
            <a:noFill/>
            <a:ln>
              <a:noFill/>
            </a:ln>
          </p:spPr>
          <p:txBody>
            <a:bodyPr spcFirstLastPara="1" lIns="91425" tIns="45700" rIns="91425" bIns="45700">
              <a:spAutoFit/>
            </a:bodyPr>
            <a:lstStyle/>
            <a:p>
              <a:pPr eaLnBrk="1" fontAlgn="auto" hangingPunct="1">
                <a:spcBef>
                  <a:spcPts val="0"/>
                </a:spcBef>
                <a:spcAft>
                  <a:spcPts val="0"/>
                </a:spcAft>
                <a:buClr>
                  <a:srgbClr val="FFFFFF"/>
                </a:buClr>
                <a:buSzPts val="1400"/>
                <a:buFont typeface="Calibri"/>
                <a:buNone/>
                <a:defRPr/>
              </a:pPr>
              <a:r>
                <a:rPr lang="es-CO" sz="1000">
                  <a:solidFill>
                    <a:schemeClr val="tx1">
                      <a:lumMod val="50000"/>
                      <a:lumOff val="50000"/>
                    </a:schemeClr>
                  </a:solidFill>
                  <a:latin typeface="Verdana" panose="020B0604030504040204" pitchFamily="34" charset="0"/>
                  <a:ea typeface="Verdana" panose="020B0604030504040204" pitchFamily="34" charset="0"/>
                  <a:cs typeface="Calibri"/>
                  <a:sym typeface="Calibri"/>
                </a:rPr>
                <a:t>InstitutoIDEAM</a:t>
              </a:r>
              <a:endParaRPr sz="1000">
                <a:solidFill>
                  <a:schemeClr val="tx1">
                    <a:lumMod val="50000"/>
                    <a:lumOff val="50000"/>
                  </a:schemeClr>
                </a:solidFill>
                <a:latin typeface="Verdana" panose="020B0604030504040204" pitchFamily="34" charset="0"/>
                <a:ea typeface="Verdana" panose="020B0604030504040204" pitchFamily="34" charset="0"/>
                <a:cs typeface="Arial"/>
                <a:sym typeface="Arial"/>
              </a:endParaRPr>
            </a:p>
          </p:txBody>
        </p:sp>
        <p:sp>
          <p:nvSpPr>
            <p:cNvPr id="22" name="Google Shape;1724;p69">
              <a:extLst>
                <a:ext uri="{FF2B5EF4-FFF2-40B4-BE49-F238E27FC236}">
                  <a16:creationId xmlns:a16="http://schemas.microsoft.com/office/drawing/2014/main" id="{1A7D48F9-9480-7F25-53B9-A1C1BAFE60B3}"/>
                </a:ext>
              </a:extLst>
            </p:cNvPr>
            <p:cNvSpPr txBox="1"/>
            <p:nvPr/>
          </p:nvSpPr>
          <p:spPr>
            <a:xfrm flipH="1">
              <a:off x="3350050" y="5470052"/>
              <a:ext cx="1561776" cy="282870"/>
            </a:xfrm>
            <a:prstGeom prst="rect">
              <a:avLst/>
            </a:prstGeom>
            <a:noFill/>
            <a:ln>
              <a:noFill/>
            </a:ln>
          </p:spPr>
          <p:txBody>
            <a:bodyPr spcFirstLastPara="1" lIns="91425" tIns="45700" rIns="91425" bIns="45700">
              <a:spAutoFit/>
            </a:bodyPr>
            <a:lstStyle/>
            <a:p>
              <a:pPr eaLnBrk="1" fontAlgn="auto" hangingPunct="1">
                <a:spcBef>
                  <a:spcPts val="0"/>
                </a:spcBef>
                <a:spcAft>
                  <a:spcPts val="0"/>
                </a:spcAft>
                <a:buClr>
                  <a:srgbClr val="FFFFFF"/>
                </a:buClr>
                <a:buSzPts val="1400"/>
                <a:buFont typeface="Calibri"/>
                <a:buNone/>
                <a:defRPr/>
              </a:pPr>
              <a:r>
                <a:rPr lang="es-CO" sz="1000">
                  <a:solidFill>
                    <a:schemeClr val="tx1">
                      <a:lumMod val="50000"/>
                      <a:lumOff val="50000"/>
                    </a:schemeClr>
                  </a:solidFill>
                  <a:latin typeface="Verdana" panose="020B0604030504040204" pitchFamily="34" charset="0"/>
                  <a:ea typeface="Verdana" panose="020B0604030504040204" pitchFamily="34" charset="0"/>
                  <a:cs typeface="Calibri"/>
                  <a:sym typeface="Calibri"/>
                </a:rPr>
                <a:t>@IDEAMColombia</a:t>
              </a:r>
              <a:endParaRPr sz="1000">
                <a:solidFill>
                  <a:schemeClr val="tx1">
                    <a:lumMod val="50000"/>
                    <a:lumOff val="50000"/>
                  </a:schemeClr>
                </a:solidFill>
                <a:latin typeface="Verdana" panose="020B0604030504040204" pitchFamily="34" charset="0"/>
                <a:ea typeface="Verdana" panose="020B0604030504040204" pitchFamily="34" charset="0"/>
                <a:cs typeface="Arial"/>
                <a:sym typeface="Arial"/>
              </a:endParaRPr>
            </a:p>
          </p:txBody>
        </p:sp>
        <p:sp>
          <p:nvSpPr>
            <p:cNvPr id="23" name="Google Shape;1724;p69">
              <a:extLst>
                <a:ext uri="{FF2B5EF4-FFF2-40B4-BE49-F238E27FC236}">
                  <a16:creationId xmlns:a16="http://schemas.microsoft.com/office/drawing/2014/main" id="{07B9F050-E066-749A-E3D7-630C22E7D3E1}"/>
                </a:ext>
              </a:extLst>
            </p:cNvPr>
            <p:cNvSpPr txBox="1"/>
            <p:nvPr/>
          </p:nvSpPr>
          <p:spPr>
            <a:xfrm flipH="1">
              <a:off x="1312079" y="5988342"/>
              <a:ext cx="1561776" cy="282870"/>
            </a:xfrm>
            <a:prstGeom prst="rect">
              <a:avLst/>
            </a:prstGeom>
            <a:noFill/>
            <a:ln>
              <a:noFill/>
            </a:ln>
          </p:spPr>
          <p:txBody>
            <a:bodyPr spcFirstLastPara="1" lIns="91425" tIns="45700" rIns="91425" bIns="45700">
              <a:spAutoFit/>
            </a:bodyPr>
            <a:lstStyle/>
            <a:p>
              <a:pPr eaLnBrk="1" fontAlgn="auto" hangingPunct="1">
                <a:spcBef>
                  <a:spcPts val="0"/>
                </a:spcBef>
                <a:spcAft>
                  <a:spcPts val="0"/>
                </a:spcAft>
                <a:buClr>
                  <a:srgbClr val="FFFFFF"/>
                </a:buClr>
                <a:buSzPts val="1400"/>
                <a:buFont typeface="Calibri"/>
                <a:buNone/>
                <a:defRPr/>
              </a:pPr>
              <a:r>
                <a:rPr lang="es-CO" sz="1000">
                  <a:solidFill>
                    <a:schemeClr val="tx1">
                      <a:lumMod val="50000"/>
                      <a:lumOff val="50000"/>
                    </a:schemeClr>
                  </a:solidFill>
                  <a:latin typeface="Verdana" panose="020B0604030504040204" pitchFamily="34" charset="0"/>
                  <a:ea typeface="Verdana" panose="020B0604030504040204" pitchFamily="34" charset="0"/>
                  <a:cs typeface="Calibri"/>
                  <a:sym typeface="Calibri"/>
                </a:rPr>
                <a:t>IdeamColombia</a:t>
              </a:r>
              <a:endParaRPr sz="1000">
                <a:solidFill>
                  <a:schemeClr val="tx1">
                    <a:lumMod val="50000"/>
                    <a:lumOff val="50000"/>
                  </a:schemeClr>
                </a:solidFill>
                <a:latin typeface="Verdana" panose="020B0604030504040204" pitchFamily="34" charset="0"/>
                <a:ea typeface="Verdana" panose="020B0604030504040204" pitchFamily="34" charset="0"/>
                <a:cs typeface="Arial"/>
                <a:sym typeface="Arial"/>
              </a:endParaRPr>
            </a:p>
          </p:txBody>
        </p:sp>
        <p:sp>
          <p:nvSpPr>
            <p:cNvPr id="24" name="Google Shape;1724;p69">
              <a:extLst>
                <a:ext uri="{FF2B5EF4-FFF2-40B4-BE49-F238E27FC236}">
                  <a16:creationId xmlns:a16="http://schemas.microsoft.com/office/drawing/2014/main" id="{005C832F-884F-A732-7449-3BEF9144CCD4}"/>
                </a:ext>
              </a:extLst>
            </p:cNvPr>
            <p:cNvSpPr txBox="1"/>
            <p:nvPr/>
          </p:nvSpPr>
          <p:spPr>
            <a:xfrm flipH="1">
              <a:off x="3350050" y="5999291"/>
              <a:ext cx="1561776" cy="282870"/>
            </a:xfrm>
            <a:prstGeom prst="rect">
              <a:avLst/>
            </a:prstGeom>
            <a:noFill/>
            <a:ln>
              <a:noFill/>
            </a:ln>
          </p:spPr>
          <p:txBody>
            <a:bodyPr spcFirstLastPara="1" lIns="91425" tIns="45700" rIns="91425" bIns="45700">
              <a:spAutoFit/>
            </a:bodyPr>
            <a:lstStyle/>
            <a:p>
              <a:pPr eaLnBrk="1" fontAlgn="auto" hangingPunct="1">
                <a:spcBef>
                  <a:spcPts val="0"/>
                </a:spcBef>
                <a:spcAft>
                  <a:spcPts val="0"/>
                </a:spcAft>
                <a:buClr>
                  <a:srgbClr val="FFFFFF"/>
                </a:buClr>
                <a:buSzPts val="1400"/>
                <a:buFont typeface="Calibri"/>
                <a:buNone/>
                <a:defRPr/>
              </a:pPr>
              <a:r>
                <a:rPr lang="es-CO" sz="1000" err="1">
                  <a:solidFill>
                    <a:schemeClr val="tx1">
                      <a:lumMod val="50000"/>
                      <a:lumOff val="50000"/>
                    </a:schemeClr>
                  </a:solidFill>
                  <a:latin typeface="Verdana" panose="020B0604030504040204" pitchFamily="34" charset="0"/>
                  <a:ea typeface="Verdana" panose="020B0604030504040204" pitchFamily="34" charset="0"/>
                  <a:cs typeface="Calibri"/>
                  <a:sym typeface="Calibri"/>
                </a:rPr>
                <a:t>Ideam.Instituto</a:t>
              </a:r>
              <a:endParaRPr sz="1000">
                <a:solidFill>
                  <a:schemeClr val="tx1">
                    <a:lumMod val="50000"/>
                    <a:lumOff val="50000"/>
                  </a:schemeClr>
                </a:solidFill>
                <a:latin typeface="Verdana" panose="020B0604030504040204" pitchFamily="34" charset="0"/>
                <a:ea typeface="Verdana" panose="020B0604030504040204" pitchFamily="34" charset="0"/>
                <a:cs typeface="Arial"/>
                <a:sym typeface="Arial"/>
              </a:endParaRPr>
            </a:p>
          </p:txBody>
        </p:sp>
      </p:grpSp>
      <p:pic>
        <p:nvPicPr>
          <p:cNvPr id="514063" name="Imagen 25">
            <a:extLst>
              <a:ext uri="{FF2B5EF4-FFF2-40B4-BE49-F238E27FC236}">
                <a16:creationId xmlns:a16="http://schemas.microsoft.com/office/drawing/2014/main" id="{A8B53796-07E2-CB09-8988-279EE32A5DE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1017587"/>
            <a:ext cx="12192000" cy="1284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431106" name="Grupo 9">
            <a:extLst>
              <a:ext uri="{FF2B5EF4-FFF2-40B4-BE49-F238E27FC236}">
                <a16:creationId xmlns:a16="http://schemas.microsoft.com/office/drawing/2014/main" id="{EE7B0A5C-FF1C-B013-0C9F-57FCBBD0CB5E}"/>
              </a:ext>
            </a:extLst>
          </p:cNvPr>
          <p:cNvGrpSpPr>
            <a:grpSpLocks/>
          </p:cNvGrpSpPr>
          <p:nvPr/>
        </p:nvGrpSpPr>
        <p:grpSpPr bwMode="auto">
          <a:xfrm>
            <a:off x="852488" y="1766888"/>
            <a:ext cx="10731500" cy="4233883"/>
            <a:chOff x="852724" y="2093014"/>
            <a:chExt cx="10730807" cy="4234371"/>
          </a:xfrm>
        </p:grpSpPr>
        <p:graphicFrame>
          <p:nvGraphicFramePr>
            <p:cNvPr id="2" name="Google Shape;22;p73">
              <a:extLst>
                <a:ext uri="{FF2B5EF4-FFF2-40B4-BE49-F238E27FC236}">
                  <a16:creationId xmlns:a16="http://schemas.microsoft.com/office/drawing/2014/main" id="{B2DD46DB-4BDE-0B6C-0C2D-44402E81D644}"/>
                </a:ext>
              </a:extLst>
            </p:cNvPr>
            <p:cNvGraphicFramePr/>
            <p:nvPr/>
          </p:nvGraphicFramePr>
          <p:xfrm>
            <a:off x="852724" y="2093014"/>
            <a:ext cx="10730807" cy="4234371"/>
          </p:xfrm>
          <a:graphic>
            <a:graphicData uri="http://schemas.openxmlformats.org/drawingml/2006/table">
              <a:tbl>
                <a:tblPr>
                  <a:tableStyleId>{10A1B5D5-9B99-4C35-A422-299274C87663}</a:tableStyleId>
                </a:tblPr>
                <a:tblGrid>
                  <a:gridCol w="1601821">
                    <a:extLst>
                      <a:ext uri="{9D8B030D-6E8A-4147-A177-3AD203B41FA5}">
                        <a16:colId xmlns:a16="http://schemas.microsoft.com/office/drawing/2014/main" val="20000"/>
                      </a:ext>
                    </a:extLst>
                  </a:gridCol>
                  <a:gridCol w="9129679">
                    <a:extLst>
                      <a:ext uri="{9D8B030D-6E8A-4147-A177-3AD203B41FA5}">
                        <a16:colId xmlns:a16="http://schemas.microsoft.com/office/drawing/2014/main" val="20001"/>
                      </a:ext>
                    </a:extLst>
                  </a:gridCol>
                </a:tblGrid>
                <a:tr h="257746">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200" b="1" u="none" strike="noStrike" cap="none">
                            <a:solidFill>
                              <a:schemeClr val="bg1"/>
                            </a:solidFill>
                            <a:latin typeface="Verdana" panose="020B0604030504040204" pitchFamily="34" charset="0"/>
                            <a:ea typeface="Verdana" panose="020B0604030504040204" pitchFamily="34" charset="0"/>
                            <a:cs typeface="Arial Narrow"/>
                            <a:sym typeface="Arial Narrow"/>
                          </a:rPr>
                          <a:t>REGIÓN</a:t>
                        </a:r>
                        <a:r>
                          <a:rPr lang="es-CO" sz="1200" b="1" u="none" strike="noStrike" cap="none" baseline="0">
                            <a:solidFill>
                              <a:schemeClr val="bg1"/>
                            </a:solidFill>
                            <a:latin typeface="Verdana" panose="020B0604030504040204" pitchFamily="34" charset="0"/>
                            <a:ea typeface="Verdana" panose="020B0604030504040204" pitchFamily="34" charset="0"/>
                            <a:cs typeface="Arial Narrow"/>
                            <a:sym typeface="Arial Narrow"/>
                          </a:rPr>
                          <a:t> DE LA ALERTA</a:t>
                        </a:r>
                        <a:endParaRPr sz="1200" b="1" u="none" strike="noStrike" cap="none">
                          <a:solidFill>
                            <a:schemeClr val="bg1"/>
                          </a:solidFill>
                          <a:latin typeface="Verdana" panose="020B0604030504040204" pitchFamily="34" charset="0"/>
                          <a:ea typeface="Verdana" panose="020B0604030504040204" pitchFamily="34" charset="0"/>
                          <a:cs typeface="Arial Narrow"/>
                          <a:sym typeface="Arial Narrow"/>
                        </a:endParaRPr>
                      </a:p>
                    </a:txBody>
                    <a:tcPr marL="74900" marR="74900" marT="37444" marB="37444" anchor="ctr">
                      <a:lnL w="12700" cmpd="sng">
                        <a:noFill/>
                      </a:lnL>
                      <a:lnR w="12700" cap="flat" cmpd="sng" algn="ctr">
                        <a:no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solidFill>
                        <a:srgbClr val="16719A"/>
                      </a:solidFill>
                    </a:tcPr>
                  </a:tc>
                  <a:tc hMerge="1">
                    <a:txBody>
                      <a:bodyPr/>
                      <a:lstStyle/>
                      <a:p>
                        <a:pPr marL="0" marR="0" lvl="0" indent="0" algn="ctr" rtl="0">
                          <a:lnSpc>
                            <a:spcPct val="107000"/>
                          </a:lnSpc>
                          <a:spcBef>
                            <a:spcPts val="0"/>
                          </a:spcBef>
                          <a:spcAft>
                            <a:spcPts val="0"/>
                          </a:spcAft>
                          <a:buClr>
                            <a:srgbClr val="000000"/>
                          </a:buClr>
                          <a:buSzPts val="1400"/>
                          <a:buFont typeface="Arial"/>
                          <a:buNone/>
                        </a:pPr>
                        <a:endParaRPr sz="1000" b="1" u="none" strike="noStrike" cap="none">
                          <a:solidFill>
                            <a:srgbClr val="16719A"/>
                          </a:solidFill>
                          <a:latin typeface="Verdana" panose="020B0604030504040204" pitchFamily="34" charset="0"/>
                          <a:ea typeface="Verdana" panose="020B0604030504040204" pitchFamily="34" charset="0"/>
                          <a:cs typeface="Arial Narrow"/>
                          <a:sym typeface="Arial Narrow"/>
                        </a:endParaRPr>
                      </a:p>
                    </a:txBody>
                    <a:tcPr marL="56161" marR="56161"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34889">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000" b="1" u="none" strike="noStrike" cap="none">
                            <a:solidFill>
                              <a:srgbClr val="16719A"/>
                            </a:solidFill>
                            <a:latin typeface="Verdana" panose="020B0604030504040204" pitchFamily="34" charset="0"/>
                            <a:ea typeface="Verdana" panose="020B0604030504040204" pitchFamily="34" charset="0"/>
                            <a:cs typeface="Arial Narrow"/>
                            <a:sym typeface="Arial Narrow"/>
                          </a:rPr>
                          <a:t>SITIOS PARA LOS CUALES SE GENERA LA ALERTA</a:t>
                        </a:r>
                        <a:endParaRPr sz="1000" b="1" u="none" strike="noStrike" cap="none">
                          <a:solidFill>
                            <a:srgbClr val="16719A"/>
                          </a:solidFill>
                          <a:latin typeface="Verdana" panose="020B0604030504040204" pitchFamily="34" charset="0"/>
                          <a:ea typeface="Verdana" panose="020B0604030504040204" pitchFamily="34" charset="0"/>
                          <a:cs typeface="Arial Narrow"/>
                          <a:sym typeface="Arial Narrow"/>
                        </a:endParaRPr>
                      </a:p>
                    </a:txBody>
                    <a:tcPr marL="74900" marR="74900" marT="37444" marB="37444" anchor="ctr">
                      <a:lnL w="12700" cmpd="sng">
                        <a:noFill/>
                      </a:lnL>
                      <a:lnR w="12700" cap="flat" cmpd="sng" algn="ctr">
                        <a:no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marL="0" marR="0" lvl="0" indent="0" algn="ctr" rtl="0">
                          <a:lnSpc>
                            <a:spcPct val="107000"/>
                          </a:lnSpc>
                          <a:spcBef>
                            <a:spcPts val="0"/>
                          </a:spcBef>
                          <a:spcAft>
                            <a:spcPts val="0"/>
                          </a:spcAft>
                          <a:buClr>
                            <a:srgbClr val="000000"/>
                          </a:buClr>
                          <a:buSzPts val="1400"/>
                          <a:buFont typeface="Arial"/>
                          <a:buNone/>
                        </a:pPr>
                        <a:endParaRPr sz="1000" b="1" u="none" strike="noStrike" cap="none">
                          <a:solidFill>
                            <a:srgbClr val="16719A"/>
                          </a:solidFill>
                          <a:latin typeface="Verdana" panose="020B0604030504040204" pitchFamily="34" charset="0"/>
                          <a:ea typeface="Verdana" panose="020B0604030504040204" pitchFamily="34" charset="0"/>
                          <a:cs typeface="Arial Narrow"/>
                          <a:sym typeface="Arial Narrow"/>
                        </a:endParaRPr>
                      </a:p>
                    </a:txBody>
                    <a:tcPr marL="56161" marR="56161" marT="0" marB="0" anchor="ctr">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1144361">
                  <a:tc>
                    <a:txBody>
                      <a:bodyPr/>
                      <a:lstStyle/>
                      <a:p>
                        <a:pPr marL="0" marR="0" lvl="0" indent="0" algn="ctr" rtl="0">
                          <a:lnSpc>
                            <a:spcPct val="100000"/>
                          </a:lnSpc>
                          <a:spcBef>
                            <a:spcPts val="0"/>
                          </a:spcBef>
                          <a:spcAft>
                            <a:spcPts val="0"/>
                          </a:spcAft>
                          <a:buClr>
                            <a:srgbClr val="000000"/>
                          </a:buClr>
                          <a:buSzPts val="1400"/>
                          <a:buFont typeface="Arial"/>
                          <a:buNone/>
                        </a:pPr>
                        <a:endParaRPr sz="1100" b="0" u="none" strike="noStrike" cap="none">
                          <a:latin typeface="Arial Narrow"/>
                          <a:ea typeface="Arial Narrow"/>
                          <a:cs typeface="Arial Narrow"/>
                          <a:sym typeface="Arial Narrow"/>
                        </a:endParaRPr>
                      </a:p>
                    </a:txBody>
                    <a:tcPr marL="74900" marR="74900" marT="37444" marB="37444">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1400"/>
                          <a:buFont typeface="Arial"/>
                          <a:buNone/>
                        </a:pPr>
                        <a:endParaRPr sz="1100" b="0" u="none" strike="noStrike" cap="none">
                          <a:solidFill>
                            <a:schemeClr val="tx1">
                              <a:lumMod val="50000"/>
                              <a:lumOff val="50000"/>
                            </a:schemeClr>
                          </a:solidFill>
                          <a:latin typeface="Verdana" panose="020B0604030504040204" pitchFamily="34" charset="0"/>
                          <a:ea typeface="Verdana" panose="020B0604030504040204" pitchFamily="34" charset="0"/>
                          <a:sym typeface="Arial Narrow"/>
                        </a:endParaRPr>
                      </a:p>
                    </a:txBody>
                    <a:tcPr marL="74900" marR="74900" marT="37444" marB="37444">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1273172">
                  <a:tc>
                    <a:txBody>
                      <a:bodyPr/>
                      <a:lstStyle/>
                      <a:p>
                        <a:pPr marL="0" marR="0" lvl="0" indent="0" algn="ctr" rtl="0">
                          <a:lnSpc>
                            <a:spcPct val="100000"/>
                          </a:lnSpc>
                          <a:spcBef>
                            <a:spcPts val="0"/>
                          </a:spcBef>
                          <a:spcAft>
                            <a:spcPts val="0"/>
                          </a:spcAft>
                          <a:buClr>
                            <a:srgbClr val="000000"/>
                          </a:buClr>
                          <a:buSzPts val="1400"/>
                          <a:buFont typeface="Arial"/>
                          <a:buNone/>
                        </a:pPr>
                        <a:endParaRPr sz="1100" b="0" u="none" strike="noStrike" cap="none">
                          <a:latin typeface="Arial Narrow"/>
                          <a:ea typeface="Arial Narrow"/>
                          <a:cs typeface="Arial Narrow"/>
                          <a:sym typeface="Arial Narrow"/>
                        </a:endParaRPr>
                      </a:p>
                    </a:txBody>
                    <a:tcPr marL="74900" marR="74900" marT="37444" marB="37444">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1400"/>
                          <a:buFont typeface="Arial"/>
                          <a:buNone/>
                        </a:pPr>
                        <a:endParaRPr sz="1100" b="0" u="none" strike="noStrike" cap="none">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endParaRPr>
                      </a:p>
                    </a:txBody>
                    <a:tcPr marL="74900" marR="74900" marT="37444" marB="37444">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r h="1323693">
                  <a:tc>
                    <a:txBody>
                      <a:bodyPr/>
                      <a:lstStyle/>
                      <a:p>
                        <a:pPr marL="0" marR="0" lvl="0" indent="0" algn="ctr" rtl="0">
                          <a:lnSpc>
                            <a:spcPct val="100000"/>
                          </a:lnSpc>
                          <a:spcBef>
                            <a:spcPts val="0"/>
                          </a:spcBef>
                          <a:spcAft>
                            <a:spcPts val="0"/>
                          </a:spcAft>
                          <a:buClr>
                            <a:srgbClr val="000000"/>
                          </a:buClr>
                          <a:buSzPts val="1400"/>
                          <a:buFont typeface="Arial"/>
                          <a:buNone/>
                        </a:pPr>
                        <a:endParaRPr sz="1100" b="0" u="none" strike="noStrike" cap="none">
                          <a:latin typeface="Arial Narrow"/>
                          <a:ea typeface="Arial Narrow"/>
                          <a:cs typeface="Arial Narrow"/>
                          <a:sym typeface="Arial Narrow"/>
                        </a:endParaRPr>
                      </a:p>
                    </a:txBody>
                    <a:tcPr marL="74900" marR="74900" marT="37444" marB="37444">
                      <a:lnL w="12700" cmpd="sng">
                        <a:noFill/>
                      </a:lnL>
                      <a:lnR w="12700" cap="flat" cmpd="sng" algn="ctr">
                        <a:solidFill>
                          <a:srgbClr val="16719A"/>
                        </a:solidFill>
                        <a:prstDash val="solid"/>
                        <a:round/>
                        <a:headEnd type="none" w="med" len="med"/>
                        <a:tailEnd type="none" w="med" len="med"/>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rtl="0">
                          <a:lnSpc>
                            <a:spcPct val="100000"/>
                          </a:lnSpc>
                          <a:spcBef>
                            <a:spcPts val="0"/>
                          </a:spcBef>
                          <a:spcAft>
                            <a:spcPts val="0"/>
                          </a:spcAft>
                          <a:buClr>
                            <a:srgbClr val="000000"/>
                          </a:buClr>
                          <a:buSzPts val="1400"/>
                          <a:buFont typeface="Arial"/>
                          <a:buNone/>
                        </a:pPr>
                        <a:endParaRPr sz="1100" b="0" u="none" strike="noStrike" cap="none">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endParaRPr>
                      </a:p>
                    </a:txBody>
                    <a:tcPr marL="74900" marR="74900" marT="37444" marB="37444">
                      <a:lnL w="12700" cap="flat" cmpd="sng" algn="ctr">
                        <a:solidFill>
                          <a:srgbClr val="16719A"/>
                        </a:solidFill>
                        <a:prstDash val="solid"/>
                        <a:round/>
                        <a:headEnd type="none" w="med" len="med"/>
                        <a:tailEnd type="none" w="med" len="med"/>
                      </a:lnL>
                      <a:lnR w="12700" cmpd="sng">
                        <a:noFill/>
                      </a:lnR>
                      <a:lnT w="12700" cap="flat" cmpd="sng" algn="ctr">
                        <a:solidFill>
                          <a:srgbClr val="16719A"/>
                        </a:solidFill>
                        <a:prstDash val="solid"/>
                        <a:round/>
                        <a:headEnd type="none" w="med" len="med"/>
                        <a:tailEnd type="none" w="med" len="med"/>
                      </a:lnT>
                      <a:lnB w="12700" cap="flat" cmpd="sng" algn="ctr">
                        <a:solidFill>
                          <a:srgbClr val="16719A"/>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4"/>
                    </a:ext>
                  </a:extLst>
                </a:tr>
              </a:tbl>
            </a:graphicData>
          </a:graphic>
        </p:graphicFrame>
        <p:pic>
          <p:nvPicPr>
            <p:cNvPr id="431113" name="Google Shape;644;p9" descr="Recurso 25.png">
              <a:extLst>
                <a:ext uri="{FF2B5EF4-FFF2-40B4-BE49-F238E27FC236}">
                  <a16:creationId xmlns:a16="http://schemas.microsoft.com/office/drawing/2014/main" id="{4F659C5E-2146-1FB8-21B0-6E72D3EAD555}"/>
                </a:ext>
              </a:extLst>
            </p:cNvPr>
            <p:cNvPicPr preferRelativeResize="0">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6747" y="2714937"/>
              <a:ext cx="855872" cy="855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1114" name="Google Shape;643;p9">
              <a:extLst>
                <a:ext uri="{FF2B5EF4-FFF2-40B4-BE49-F238E27FC236}">
                  <a16:creationId xmlns:a16="http://schemas.microsoft.com/office/drawing/2014/main" id="{12CCC6B2-84F8-8B78-47C5-F8C2F31533F5}"/>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66747" y="3946799"/>
              <a:ext cx="892717" cy="892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1115" name="Google Shape;639;p9">
              <a:extLst>
                <a:ext uri="{FF2B5EF4-FFF2-40B4-BE49-F238E27FC236}">
                  <a16:creationId xmlns:a16="http://schemas.microsoft.com/office/drawing/2014/main" id="{1733796A-F231-11CA-58FD-90F24B1CC741}"/>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66747" y="5203724"/>
              <a:ext cx="907349" cy="9060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31107" name="Grupo 8">
            <a:extLst>
              <a:ext uri="{FF2B5EF4-FFF2-40B4-BE49-F238E27FC236}">
                <a16:creationId xmlns:a16="http://schemas.microsoft.com/office/drawing/2014/main" id="{6CF59C6C-7EBE-389E-AA3D-259D12DEB4EF}"/>
              </a:ext>
            </a:extLst>
          </p:cNvPr>
          <p:cNvGrpSpPr>
            <a:grpSpLocks/>
          </p:cNvGrpSpPr>
          <p:nvPr/>
        </p:nvGrpSpPr>
        <p:grpSpPr bwMode="auto">
          <a:xfrm>
            <a:off x="1746250" y="982663"/>
            <a:ext cx="8699500" cy="581025"/>
            <a:chOff x="1743616" y="1035694"/>
            <a:chExt cx="8699679" cy="579550"/>
          </a:xfrm>
        </p:grpSpPr>
        <p:sp>
          <p:nvSpPr>
            <p:cNvPr id="8" name="Rectángulo redondeado 7">
              <a:extLst>
                <a:ext uri="{FF2B5EF4-FFF2-40B4-BE49-F238E27FC236}">
                  <a16:creationId xmlns:a16="http://schemas.microsoft.com/office/drawing/2014/main" id="{D8CD0E05-E935-499C-6495-CA52BD292C2A}"/>
                </a:ext>
              </a:extLst>
            </p:cNvPr>
            <p:cNvSpPr/>
            <p:nvPr/>
          </p:nvSpPr>
          <p:spPr>
            <a:xfrm>
              <a:off x="1743616" y="1035694"/>
              <a:ext cx="8699679" cy="579550"/>
            </a:xfrm>
            <a:prstGeom prst="round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s-MX"/>
            </a:p>
          </p:txBody>
        </p:sp>
        <p:pic>
          <p:nvPicPr>
            <p:cNvPr id="6" name="Imagen 5">
              <a:extLst>
                <a:ext uri="{FF2B5EF4-FFF2-40B4-BE49-F238E27FC236}">
                  <a16:creationId xmlns:a16="http://schemas.microsoft.com/office/drawing/2014/main" id="{71C58691-F51D-0A2E-A443-DAA9BC7A3C3D}"/>
                </a:ext>
              </a:extLst>
            </p:cNvPr>
            <p:cNvPicPr>
              <a:picLocks noChangeAspect="1"/>
            </p:cNvPicPr>
            <p:nvPr/>
          </p:nvPicPr>
          <p:blipFill>
            <a:blip r:embed="rId5">
              <a:duotone>
                <a:schemeClr val="accent1">
                  <a:shade val="45000"/>
                  <a:satMod val="135000"/>
                </a:schemeClr>
                <a:prstClr val="white"/>
              </a:duotone>
            </a:blip>
            <a:stretch>
              <a:fillRect/>
            </a:stretch>
          </p:blipFill>
          <p:spPr>
            <a:xfrm>
              <a:off x="1979090" y="1122460"/>
              <a:ext cx="396227" cy="389837"/>
            </a:xfrm>
            <a:prstGeom prst="rect">
              <a:avLst/>
            </a:prstGeom>
          </p:spPr>
        </p:pic>
        <p:sp>
          <p:nvSpPr>
            <p:cNvPr id="431111" name="CuadroTexto 6">
              <a:extLst>
                <a:ext uri="{FF2B5EF4-FFF2-40B4-BE49-F238E27FC236}">
                  <a16:creationId xmlns:a16="http://schemas.microsoft.com/office/drawing/2014/main" id="{3D9C188B-E7CA-76A3-41B3-B492787653A9}"/>
                </a:ext>
              </a:extLst>
            </p:cNvPr>
            <p:cNvSpPr txBox="1">
              <a:spLocks noChangeArrowheads="1"/>
            </p:cNvSpPr>
            <p:nvPr/>
          </p:nvSpPr>
          <p:spPr bwMode="auto">
            <a:xfrm>
              <a:off x="2375317" y="1086547"/>
              <a:ext cx="80197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s-MX" altLang="es-CO" sz="1200">
                  <a:solidFill>
                    <a:srgbClr val="16719A"/>
                  </a:solidFill>
                  <a:latin typeface="Verdana" panose="020B0604030504040204" pitchFamily="34" charset="0"/>
                  <a:ea typeface="Verdana" panose="020B0604030504040204" pitchFamily="34" charset="0"/>
                  <a:cs typeface="Arial Narrow" panose="020B0606020202030204" pitchFamily="34" charset="0"/>
                  <a:sym typeface="Arial Narrow" panose="020B0606020202030204" pitchFamily="34" charset="0"/>
                </a:rPr>
                <a:t>Se emite esta alerta por la probabilidad de descensos de la temperatura del aire en horas de la madrugada para zonas de altiplano (entre los 2,500 y los 2,900 msnm) de los siguientes municipios:</a:t>
              </a:r>
              <a:endParaRPr lang="es-MX" altLang="es-CO" sz="1200">
                <a:solidFill>
                  <a:srgbClr val="16719A"/>
                </a:solidFill>
                <a:latin typeface="Verdana" panose="020B0604030504040204" pitchFamily="34" charset="0"/>
                <a:ea typeface="Verdana" panose="020B0604030504040204" pitchFamily="34" charset="0"/>
                <a:cs typeface="Arial" panose="020B0604020202020204" pitchFamily="34" charset="0"/>
                <a:sym typeface="Arial" panose="020B0604020202020204" pitchFamily="34" charset="0"/>
              </a:endParaRPr>
            </a:p>
          </p:txBody>
        </p:sp>
      </p:grpSp>
      <p:sp>
        <p:nvSpPr>
          <p:cNvPr id="11" name="CuadroTexto 10">
            <a:extLst>
              <a:ext uri="{FF2B5EF4-FFF2-40B4-BE49-F238E27FC236}">
                <a16:creationId xmlns:a16="http://schemas.microsoft.com/office/drawing/2014/main" id="{209C4C37-0886-18F0-765C-0730EB1B46F8}"/>
              </a:ext>
            </a:extLst>
          </p:cNvPr>
          <p:cNvSpPr txBox="1"/>
          <p:nvPr/>
        </p:nvSpPr>
        <p:spPr>
          <a:xfrm>
            <a:off x="922338" y="6113463"/>
            <a:ext cx="10347325" cy="508000"/>
          </a:xfrm>
          <a:prstGeom prst="rect">
            <a:avLst/>
          </a:prstGeom>
          <a:noFill/>
        </p:spPr>
        <p:txBody>
          <a:bodyPr>
            <a:spAutoFit/>
          </a:bodyPr>
          <a:lstStyle/>
          <a:p>
            <a:pPr eaLnBrk="1" fontAlgn="auto" hangingPunct="1">
              <a:spcBef>
                <a:spcPts val="0"/>
              </a:spcBef>
              <a:spcAft>
                <a:spcPts val="0"/>
              </a:spcAft>
              <a:defRPr/>
            </a:pPr>
            <a:r>
              <a:rPr lang="es-MX" sz="900" dirty="0">
                <a:solidFill>
                  <a:schemeClr val="tx1">
                    <a:lumMod val="50000"/>
                    <a:lumOff val="50000"/>
                  </a:schemeClr>
                </a:solidFill>
                <a:latin typeface="Verdana" panose="020B0604030504040204" pitchFamily="34" charset="0"/>
                <a:ea typeface="Verdana" panose="020B0604030504040204" pitchFamily="34" charset="0"/>
                <a:cs typeface="Arial Narrow"/>
                <a:sym typeface="Arial Narrow"/>
              </a:rPr>
              <a:t>Debido a que este fenómeno es local y está sujeto a cambios en variables tales como la nubosidad, la humedad y temperatura del aire y la intensidad y dirección del viento, el IDEAM monitorea permanentemente las condiciones atmosféricas y en caso de ser necesario emitirá nuevos comunicados. Por esto, se sugiere a los agricultores, ganaderos y floricultores estar atentos a los boletines y comunicados emitidos por la entidad.</a:t>
            </a:r>
            <a:endParaRPr lang="es-MX" sz="900" dirty="0">
              <a:solidFill>
                <a:schemeClr val="tx1">
                  <a:lumMod val="50000"/>
                  <a:lumOff val="50000"/>
                </a:schemeClr>
              </a:solidFill>
              <a:latin typeface="Verdana" panose="020B0604030504040204" pitchFamily="34" charset="0"/>
              <a:ea typeface="Verdana" panose="020B0604030504040204" pitchFamily="34" charset="0"/>
              <a:cs typeface="Arial"/>
              <a:sym typeface="Arial"/>
            </a:endParaRPr>
          </a:p>
        </p:txBody>
      </p:sp>
    </p:spTree>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680" name="Google Shape;680;p7">
            <a:extLst>
              <a:ext uri="{FF2B5EF4-FFF2-40B4-BE49-F238E27FC236}">
                <a16:creationId xmlns:a16="http://schemas.microsoft.com/office/drawing/2014/main" id="{1CA024C0-71E8-D94C-1B9D-C6850A2858E6}"/>
              </a:ext>
            </a:extLst>
          </p:cNvPr>
          <p:cNvGraphicFramePr/>
          <p:nvPr>
            <p:extLst>
              <p:ext uri="{D42A27DB-BD31-4B8C-83A1-F6EECF244321}">
                <p14:modId xmlns:p14="http://schemas.microsoft.com/office/powerpoint/2010/main" val="1173166967"/>
              </p:ext>
            </p:extLst>
          </p:nvPr>
        </p:nvGraphicFramePr>
        <p:xfrm>
          <a:off x="730250" y="1746310"/>
          <a:ext cx="10731500" cy="2651513"/>
        </p:xfrm>
        <a:graphic>
          <a:graphicData uri="http://schemas.openxmlformats.org/drawingml/2006/table">
            <a:tbl>
              <a:tblPr>
                <a:noFill/>
              </a:tblPr>
              <a:tblGrid>
                <a:gridCol w="1601826">
                  <a:extLst>
                    <a:ext uri="{9D8B030D-6E8A-4147-A177-3AD203B41FA5}">
                      <a16:colId xmlns:a16="http://schemas.microsoft.com/office/drawing/2014/main" val="20000"/>
                    </a:ext>
                  </a:extLst>
                </a:gridCol>
                <a:gridCol w="9129674">
                  <a:extLst>
                    <a:ext uri="{9D8B030D-6E8A-4147-A177-3AD203B41FA5}">
                      <a16:colId xmlns:a16="http://schemas.microsoft.com/office/drawing/2014/main" val="20001"/>
                    </a:ext>
                  </a:extLst>
                </a:gridCol>
              </a:tblGrid>
              <a:tr h="257770">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200" b="1" u="none" strike="noStrike" cap="none" dirty="0">
                          <a:solidFill>
                            <a:schemeClr val="lt1"/>
                          </a:solidFill>
                          <a:latin typeface="Verdana"/>
                          <a:ea typeface="Verdana"/>
                          <a:cs typeface="Verdana"/>
                          <a:sym typeface="Verdana"/>
                        </a:rPr>
                        <a:t>REGIÓN DE LA ALERTA</a:t>
                      </a:r>
                      <a:endParaRPr sz="1200" b="1" u="none" strike="noStrike" cap="none" dirty="0">
                        <a:solidFill>
                          <a:schemeClr val="lt1"/>
                        </a:solidFill>
                        <a:latin typeface="Verdana"/>
                        <a:ea typeface="Verdana"/>
                        <a:cs typeface="Verdana"/>
                        <a:sym typeface="Verdana"/>
                      </a:endParaRPr>
                    </a:p>
                  </a:txBody>
                  <a:tcPr marL="74905" marR="74905" marT="37445" marB="3744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solidFill>
                      <a:srgbClr val="16719A"/>
                    </a:solidFill>
                  </a:tcPr>
                </a:tc>
                <a:tc hMerge="1">
                  <a:txBody>
                    <a:bodyPr/>
                    <a:lstStyle/>
                    <a:p>
                      <a:endParaRPr lang="es-CO"/>
                    </a:p>
                  </a:txBody>
                  <a:tcPr/>
                </a:tc>
                <a:extLst>
                  <a:ext uri="{0D108BD9-81ED-4DB2-BD59-A6C34878D82A}">
                    <a16:rowId xmlns:a16="http://schemas.microsoft.com/office/drawing/2014/main" val="10000"/>
                  </a:ext>
                </a:extLst>
              </a:tr>
              <a:tr h="234886">
                <a:tc gridSpan="2">
                  <a:txBody>
                    <a:bodyPr/>
                    <a:lstStyle/>
                    <a:p>
                      <a:pPr marL="0" marR="0" lvl="0" indent="0" algn="ctr" rtl="0">
                        <a:lnSpc>
                          <a:spcPct val="100000"/>
                        </a:lnSpc>
                        <a:spcBef>
                          <a:spcPts val="0"/>
                        </a:spcBef>
                        <a:spcAft>
                          <a:spcPts val="0"/>
                        </a:spcAft>
                        <a:buClr>
                          <a:srgbClr val="000000"/>
                        </a:buClr>
                        <a:buSzPts val="1400"/>
                        <a:buFont typeface="Arial"/>
                        <a:buNone/>
                      </a:pPr>
                      <a:r>
                        <a:rPr lang="es-CO" sz="1000" b="1" u="none" strike="noStrike" cap="none">
                          <a:solidFill>
                            <a:srgbClr val="16719A"/>
                          </a:solidFill>
                          <a:latin typeface="Verdana"/>
                          <a:ea typeface="Verdana"/>
                          <a:cs typeface="Verdana"/>
                          <a:sym typeface="Verdana"/>
                        </a:rPr>
                        <a:t>SITIOS PARA LOS CUALES SE GENERA LA ALERTA</a:t>
                      </a:r>
                      <a:endParaRPr sz="1000" b="1" u="none" strike="noStrike" cap="none">
                        <a:solidFill>
                          <a:srgbClr val="16719A"/>
                        </a:solidFill>
                        <a:latin typeface="Verdana"/>
                        <a:ea typeface="Verdana"/>
                        <a:cs typeface="Verdana"/>
                        <a:sym typeface="Verdana"/>
                      </a:endParaRPr>
                    </a:p>
                  </a:txBody>
                  <a:tcPr marL="74905" marR="74905" marT="37445" marB="3744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tc hMerge="1">
                  <a:txBody>
                    <a:bodyPr/>
                    <a:lstStyle/>
                    <a:p>
                      <a:endParaRPr lang="es-CO"/>
                    </a:p>
                  </a:txBody>
                  <a:tcPr/>
                </a:tc>
                <a:extLst>
                  <a:ext uri="{0D108BD9-81ED-4DB2-BD59-A6C34878D82A}">
                    <a16:rowId xmlns:a16="http://schemas.microsoft.com/office/drawing/2014/main" val="10001"/>
                  </a:ext>
                </a:extLst>
              </a:tr>
              <a:tr h="1598890">
                <a:tc rowSpan="2">
                  <a:txBody>
                    <a:bodyPr/>
                    <a:lstStyle/>
                    <a:p>
                      <a:pPr marL="0" marR="0" lvl="0" indent="0" algn="ctr" rtl="0">
                        <a:lnSpc>
                          <a:spcPct val="100000"/>
                        </a:lnSpc>
                        <a:spcBef>
                          <a:spcPts val="0"/>
                        </a:spcBef>
                        <a:spcAft>
                          <a:spcPts val="0"/>
                        </a:spcAft>
                        <a:buClr>
                          <a:srgbClr val="000000"/>
                        </a:buClr>
                        <a:buSzPts val="1400"/>
                        <a:buFont typeface="Arial"/>
                        <a:buNone/>
                      </a:pPr>
                      <a:endParaRPr sz="1100" b="0" u="none" strike="noStrike" cap="none">
                        <a:latin typeface="Arial Narrow"/>
                        <a:ea typeface="Arial Narrow"/>
                        <a:cs typeface="Arial Narrow"/>
                        <a:sym typeface="Arial Narrow"/>
                      </a:endParaRPr>
                    </a:p>
                  </a:txBody>
                  <a:tcPr marL="74905" marR="74905" marT="37445" marB="37445">
                    <a:lnL w="9525" cap="flat" cmpd="sng">
                      <a:solidFill>
                        <a:srgbClr val="000000">
                          <a:alpha val="0"/>
                        </a:srgbClr>
                      </a:solidFill>
                      <a:prstDash val="solid"/>
                      <a:round/>
                      <a:headEnd type="none" w="sm" len="sm"/>
                      <a:tailEnd type="none" w="sm" len="sm"/>
                    </a:lnL>
                    <a:lnR w="12700" cap="flat" cmpd="sng">
                      <a:solidFill>
                        <a:srgbClr val="16719A"/>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4945F"/>
                        </a:buClr>
                        <a:buSzPts val="1400"/>
                        <a:buFont typeface="Arial Narrow"/>
                        <a:buNone/>
                      </a:pPr>
                      <a:r>
                        <a:rPr lang="es-CO" sz="1000" b="1" u="none" strike="noStrike" cap="none" dirty="0">
                          <a:solidFill>
                            <a:srgbClr val="04945F"/>
                          </a:solidFill>
                          <a:latin typeface="Verdana"/>
                          <a:ea typeface="Verdana"/>
                          <a:cs typeface="Verdana"/>
                          <a:sym typeface="Verdana"/>
                        </a:rPr>
                        <a:t>ALTIPLANO CUNDIBOYACENSE</a:t>
                      </a:r>
                      <a:endParaRPr sz="1400" dirty="0"/>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dirty="0">
                          <a:solidFill>
                            <a:srgbClr val="1D1B10"/>
                          </a:solidFill>
                          <a:latin typeface="Verdana"/>
                          <a:ea typeface="Verdana"/>
                          <a:cs typeface="Verdana"/>
                          <a:sym typeface="Verdana"/>
                        </a:rPr>
                        <a:t>CUNDINAMARCA</a:t>
                      </a:r>
                      <a:r>
                        <a:rPr lang="es-CO" sz="1000" b="0" u="none" strike="noStrike" cap="none" dirty="0">
                          <a:solidFill>
                            <a:srgbClr val="1D1B10"/>
                          </a:solidFill>
                          <a:latin typeface="Verdana"/>
                          <a:ea typeface="Verdana"/>
                          <a:cs typeface="Verdana"/>
                          <a:sym typeface="Verdana"/>
                        </a:rPr>
                        <a:t>: Bojacá, Cajicá, Chía, Chipaque, Choachí, Chocontá, Cogua, Cota, Cucunubá, El Rosal, Facatativá, Funza, Fúquene, Gachancipá, Guachetá, Guasca, Guatavita, La Calera, Lenguazaque, Madrid, Mosquera, Nemocón, Sesquilé, Sibaté, Simijaca, Soacha, Sopó, Subachoque, Suesca, Susa, Sutatausa, Tabio, Tausa, Tenjo, Tocancipá, Ubaque, Ubaté, Villapinzón, Zipacón y Zipaquirá.</a:t>
                      </a:r>
                      <a:endParaRPr sz="10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endParaRPr sz="1000" u="none" strike="noStrike" cap="none" dirty="0">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dirty="0">
                          <a:solidFill>
                            <a:srgbClr val="1D1B10"/>
                          </a:solidFill>
                          <a:latin typeface="Verdana"/>
                          <a:ea typeface="Verdana"/>
                          <a:cs typeface="Verdana"/>
                          <a:sym typeface="Verdana"/>
                        </a:rPr>
                        <a:t>BOYACÁ</a:t>
                      </a:r>
                      <a:r>
                        <a:rPr lang="es-CO" sz="1000" b="0" u="none" strike="noStrike" cap="none" dirty="0">
                          <a:solidFill>
                            <a:srgbClr val="1D1B10"/>
                          </a:solidFill>
                          <a:latin typeface="Verdana"/>
                          <a:ea typeface="Verdana"/>
                          <a:cs typeface="Verdana"/>
                          <a:sym typeface="Verdana"/>
                        </a:rPr>
                        <a:t>: Tunja, Aquitania, Arcabuco, Belén, </a:t>
                      </a:r>
                      <a:r>
                        <a:rPr lang="es-CO" sz="1000" b="0" u="none" strike="noStrike" cap="none" dirty="0" err="1">
                          <a:solidFill>
                            <a:srgbClr val="1D1B10"/>
                          </a:solidFill>
                          <a:latin typeface="Verdana"/>
                          <a:ea typeface="Verdana"/>
                          <a:cs typeface="Verdana"/>
                          <a:sym typeface="Verdana"/>
                        </a:rPr>
                        <a:t>Betéitiva</a:t>
                      </a:r>
                      <a:r>
                        <a:rPr lang="es-CO" sz="1000" b="0" u="none" strike="noStrike" cap="none" dirty="0">
                          <a:solidFill>
                            <a:srgbClr val="1D1B10"/>
                          </a:solidFill>
                          <a:latin typeface="Verdana"/>
                          <a:ea typeface="Verdana"/>
                          <a:cs typeface="Verdana"/>
                          <a:sym typeface="Verdana"/>
                        </a:rPr>
                        <a:t>, </a:t>
                      </a:r>
                      <a:r>
                        <a:rPr lang="es-CO" sz="1000" b="0" u="none" strike="noStrike" cap="none" dirty="0" err="1">
                          <a:solidFill>
                            <a:srgbClr val="1D1B10"/>
                          </a:solidFill>
                          <a:latin typeface="Verdana"/>
                          <a:ea typeface="Verdana"/>
                          <a:cs typeface="Verdana"/>
                          <a:sym typeface="Verdana"/>
                        </a:rPr>
                        <a:t>Busbanzá</a:t>
                      </a:r>
                      <a:r>
                        <a:rPr lang="es-CO" sz="1000" b="0" u="none" strike="noStrike" cap="none" dirty="0">
                          <a:solidFill>
                            <a:srgbClr val="1D1B10"/>
                          </a:solidFill>
                          <a:latin typeface="Verdana"/>
                          <a:ea typeface="Verdana"/>
                          <a:cs typeface="Verdana"/>
                          <a:sym typeface="Verdana"/>
                        </a:rPr>
                        <a:t>, Caldas, Cerinza, Chiquinquirá, </a:t>
                      </a:r>
                      <a:r>
                        <a:rPr lang="es-CO" sz="1000" b="0" u="none" strike="noStrike" cap="none" dirty="0" err="1">
                          <a:solidFill>
                            <a:srgbClr val="1D1B10"/>
                          </a:solidFill>
                          <a:latin typeface="Verdana"/>
                          <a:ea typeface="Verdana"/>
                          <a:cs typeface="Verdana"/>
                          <a:sym typeface="Verdana"/>
                        </a:rPr>
                        <a:t>Chivatá</a:t>
                      </a:r>
                      <a:r>
                        <a:rPr lang="es-CO" sz="1000" b="0" u="none" strike="noStrike" cap="none" dirty="0">
                          <a:solidFill>
                            <a:srgbClr val="1D1B10"/>
                          </a:solidFill>
                          <a:latin typeface="Verdana"/>
                          <a:ea typeface="Verdana"/>
                          <a:cs typeface="Verdana"/>
                          <a:sym typeface="Verdana"/>
                        </a:rPr>
                        <a:t>, Ciénega, Cómbita, Corrales, Cucaita, </a:t>
                      </a:r>
                      <a:r>
                        <a:rPr lang="es-CO" sz="1000" b="0" u="none" strike="noStrike" cap="none" dirty="0" err="1">
                          <a:solidFill>
                            <a:srgbClr val="1D1B10"/>
                          </a:solidFill>
                          <a:latin typeface="Verdana"/>
                          <a:ea typeface="Verdana"/>
                          <a:cs typeface="Verdana"/>
                          <a:sym typeface="Verdana"/>
                        </a:rPr>
                        <a:t>Cuítiva</a:t>
                      </a:r>
                      <a:r>
                        <a:rPr lang="es-CO" sz="1000" b="0" u="none" strike="noStrike" cap="none" dirty="0">
                          <a:solidFill>
                            <a:srgbClr val="1D1B10"/>
                          </a:solidFill>
                          <a:latin typeface="Verdana"/>
                          <a:ea typeface="Verdana"/>
                          <a:cs typeface="Verdana"/>
                          <a:sym typeface="Verdana"/>
                        </a:rPr>
                        <a:t>, Chíquiza, Duitama, Firavitoba, Floresta, Gámeza, Iza, Villa de Leyva, Mongua, Monguí, Motavita, Nobsa, </a:t>
                      </a:r>
                      <a:r>
                        <a:rPr lang="es-CO" sz="1000" b="0" u="none" strike="noStrike" cap="none" dirty="0" err="1">
                          <a:solidFill>
                            <a:srgbClr val="1D1B10"/>
                          </a:solidFill>
                          <a:latin typeface="Verdana"/>
                          <a:ea typeface="Verdana"/>
                          <a:cs typeface="Verdana"/>
                          <a:sym typeface="Verdana"/>
                        </a:rPr>
                        <a:t>Oicatá</a:t>
                      </a:r>
                      <a:r>
                        <a:rPr lang="es-CO" sz="1000" b="0" u="none" strike="noStrike" cap="none" dirty="0">
                          <a:solidFill>
                            <a:srgbClr val="1D1B10"/>
                          </a:solidFill>
                          <a:latin typeface="Verdana"/>
                          <a:ea typeface="Verdana"/>
                          <a:cs typeface="Verdana"/>
                          <a:sym typeface="Verdana"/>
                        </a:rPr>
                        <a:t>, Paipa, Paz de Río, Pesca, Ráquira, </a:t>
                      </a:r>
                      <a:r>
                        <a:rPr lang="es-CO" sz="1000" b="0" u="none" strike="noStrike" cap="none" dirty="0" err="1">
                          <a:solidFill>
                            <a:srgbClr val="1D1B10"/>
                          </a:solidFill>
                          <a:latin typeface="Verdana"/>
                          <a:ea typeface="Verdana"/>
                          <a:cs typeface="Verdana"/>
                          <a:sym typeface="Verdana"/>
                        </a:rPr>
                        <a:t>Saboyá</a:t>
                      </a:r>
                      <a:r>
                        <a:rPr lang="es-CO" sz="1000" b="0" u="none" strike="noStrike" cap="none" dirty="0">
                          <a:solidFill>
                            <a:srgbClr val="1D1B10"/>
                          </a:solidFill>
                          <a:latin typeface="Verdana"/>
                          <a:ea typeface="Verdana"/>
                          <a:cs typeface="Verdana"/>
                          <a:sym typeface="Verdana"/>
                        </a:rPr>
                        <a:t>, Samacá, San Miguel de Sema, Santa Rosa de Viterbo, Siachoque, Socha, Sogamoso, Sora, </a:t>
                      </a:r>
                      <a:r>
                        <a:rPr lang="es-CO" sz="1000" b="0" u="none" strike="noStrike" cap="none" dirty="0" err="1">
                          <a:solidFill>
                            <a:srgbClr val="1D1B10"/>
                          </a:solidFill>
                          <a:latin typeface="Verdana"/>
                          <a:ea typeface="Verdana"/>
                          <a:cs typeface="Verdana"/>
                          <a:sym typeface="Verdana"/>
                        </a:rPr>
                        <a:t>Sotaquirá</a:t>
                      </a:r>
                      <a:r>
                        <a:rPr lang="es-CO" sz="1000" b="0" u="none" strike="noStrike" cap="none" dirty="0">
                          <a:solidFill>
                            <a:srgbClr val="1D1B10"/>
                          </a:solidFill>
                          <a:latin typeface="Verdana"/>
                          <a:ea typeface="Verdana"/>
                          <a:cs typeface="Verdana"/>
                          <a:sym typeface="Verdana"/>
                        </a:rPr>
                        <a:t>, Soracá, Tasco, Tibasosa, Toca, Tópaga, Tota, Tuta, </a:t>
                      </a:r>
                      <a:r>
                        <a:rPr lang="es-CO" sz="1000" b="0" u="none" strike="noStrike" cap="none" dirty="0" err="1">
                          <a:solidFill>
                            <a:srgbClr val="1D1B10"/>
                          </a:solidFill>
                          <a:latin typeface="Verdana"/>
                          <a:ea typeface="Verdana"/>
                          <a:cs typeface="Verdana"/>
                          <a:sym typeface="Verdana"/>
                        </a:rPr>
                        <a:t>Tutazá</a:t>
                      </a:r>
                      <a:r>
                        <a:rPr lang="es-CO" sz="1000" b="0" u="none" strike="noStrike" cap="none" dirty="0">
                          <a:solidFill>
                            <a:srgbClr val="1D1B10"/>
                          </a:solidFill>
                          <a:latin typeface="Verdana"/>
                          <a:ea typeface="Verdana"/>
                          <a:cs typeface="Verdana"/>
                          <a:sym typeface="Verdana"/>
                        </a:rPr>
                        <a:t>, Ventaquemada y </a:t>
                      </a:r>
                      <a:r>
                        <a:rPr lang="es-CO" sz="1000" b="0" u="none" strike="noStrike" cap="none" dirty="0" err="1">
                          <a:solidFill>
                            <a:srgbClr val="1D1B10"/>
                          </a:solidFill>
                          <a:latin typeface="Verdana"/>
                          <a:ea typeface="Verdana"/>
                          <a:cs typeface="Verdana"/>
                          <a:sym typeface="Verdana"/>
                        </a:rPr>
                        <a:t>Viracachá</a:t>
                      </a:r>
                      <a:r>
                        <a:rPr lang="es-CO" sz="1000" b="0" u="none" strike="noStrike" cap="none" dirty="0">
                          <a:solidFill>
                            <a:srgbClr val="1D1B10"/>
                          </a:solidFill>
                          <a:latin typeface="Verdana"/>
                          <a:ea typeface="Verdana"/>
                          <a:cs typeface="Verdana"/>
                          <a:sym typeface="Verdana"/>
                        </a:rPr>
                        <a:t>.</a:t>
                      </a:r>
                      <a:endParaRPr sz="1000" u="none" strike="noStrike" cap="none" dirty="0">
                        <a:latin typeface="Verdana"/>
                        <a:ea typeface="Verdana"/>
                        <a:cs typeface="Verdana"/>
                        <a:sym typeface="Verdana"/>
                      </a:endParaRPr>
                    </a:p>
                    <a:p>
                      <a:pPr marL="0" marR="0" lvl="0" indent="0" algn="l" rtl="0">
                        <a:lnSpc>
                          <a:spcPct val="100000"/>
                        </a:lnSpc>
                        <a:spcBef>
                          <a:spcPts val="0"/>
                        </a:spcBef>
                        <a:spcAft>
                          <a:spcPts val="0"/>
                        </a:spcAft>
                        <a:buClr>
                          <a:srgbClr val="000000"/>
                        </a:buClr>
                        <a:buSzPts val="1400"/>
                        <a:buFont typeface="Arial"/>
                        <a:buNone/>
                      </a:pPr>
                      <a:endParaRPr sz="1000" b="0" u="none" strike="noStrike" cap="none" dirty="0">
                        <a:solidFill>
                          <a:srgbClr val="7F7F7F"/>
                        </a:solidFill>
                        <a:latin typeface="Verdana"/>
                        <a:ea typeface="Verdana"/>
                        <a:cs typeface="Verdana"/>
                        <a:sym typeface="Verdana"/>
                      </a:endParaRPr>
                    </a:p>
                  </a:txBody>
                  <a:tcPr marL="74905" marR="74905" marT="37445" marB="37445">
                    <a:lnL w="12700" cap="flat" cmpd="sng">
                      <a:solidFill>
                        <a:srgbClr val="16719A"/>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extLst>
                  <a:ext uri="{0D108BD9-81ED-4DB2-BD59-A6C34878D82A}">
                    <a16:rowId xmlns:a16="http://schemas.microsoft.com/office/drawing/2014/main" val="10002"/>
                  </a:ext>
                </a:extLst>
              </a:tr>
              <a:tr h="559967">
                <a:tc vMerge="1">
                  <a:txBody>
                    <a:bodyPr/>
                    <a:lstStyle/>
                    <a:p>
                      <a:endParaRPr lang="es-CO"/>
                    </a:p>
                  </a:txBody>
                  <a:tcPr/>
                </a:tc>
                <a:tc>
                  <a:txBody>
                    <a:bodyPr/>
                    <a:lstStyle/>
                    <a:p>
                      <a:pPr marL="0" marR="0" lvl="0" indent="0" algn="l" rtl="0">
                        <a:lnSpc>
                          <a:spcPct val="100000"/>
                        </a:lnSpc>
                        <a:spcBef>
                          <a:spcPts val="0"/>
                        </a:spcBef>
                        <a:spcAft>
                          <a:spcPts val="0"/>
                        </a:spcAft>
                        <a:buClr>
                          <a:srgbClr val="04945F"/>
                        </a:buClr>
                        <a:buSzPts val="1400"/>
                        <a:buFont typeface="Arial Narrow"/>
                        <a:buNone/>
                      </a:pPr>
                      <a:r>
                        <a:rPr lang="es-CO" sz="1000" b="1" u="none" strike="noStrike" cap="none">
                          <a:solidFill>
                            <a:srgbClr val="04945F"/>
                          </a:solidFill>
                          <a:latin typeface="Verdana"/>
                          <a:ea typeface="Verdana"/>
                          <a:cs typeface="Verdana"/>
                          <a:sym typeface="Verdana"/>
                        </a:rPr>
                        <a:t>SANTANDER</a:t>
                      </a:r>
                      <a:endParaRPr sz="1000" u="none" strike="noStrike" cap="none">
                        <a:latin typeface="Verdana"/>
                        <a:ea typeface="Verdana"/>
                        <a:cs typeface="Verdana"/>
                        <a:sym typeface="Verdana"/>
                      </a:endParaRPr>
                    </a:p>
                    <a:p>
                      <a:pPr marL="0" marR="0" lvl="0" indent="0" algn="just" rtl="0">
                        <a:lnSpc>
                          <a:spcPct val="100000"/>
                        </a:lnSpc>
                        <a:spcBef>
                          <a:spcPts val="0"/>
                        </a:spcBef>
                        <a:spcAft>
                          <a:spcPts val="0"/>
                        </a:spcAft>
                        <a:buClr>
                          <a:srgbClr val="1D1B10"/>
                        </a:buClr>
                        <a:buSzPts val="1400"/>
                        <a:buFont typeface="Arial Narrow"/>
                        <a:buNone/>
                      </a:pPr>
                      <a:r>
                        <a:rPr lang="es-CO" sz="1000" b="1" u="none" strike="noStrike" cap="none">
                          <a:solidFill>
                            <a:srgbClr val="1D1B10"/>
                          </a:solidFill>
                          <a:latin typeface="Verdana"/>
                          <a:ea typeface="Verdana"/>
                          <a:cs typeface="Verdana"/>
                          <a:sym typeface="Verdana"/>
                        </a:rPr>
                        <a:t>SANTANDER</a:t>
                      </a:r>
                      <a:r>
                        <a:rPr lang="es-CO" sz="1000" u="none" strike="noStrike" cap="none">
                          <a:solidFill>
                            <a:srgbClr val="1D1B10"/>
                          </a:solidFill>
                          <a:latin typeface="Verdana"/>
                          <a:ea typeface="Verdana"/>
                          <a:cs typeface="Verdana"/>
                          <a:sym typeface="Verdana"/>
                        </a:rPr>
                        <a:t>: Bolívar, El Peñón, Jesús María, Sucre, Tona y Vélez.</a:t>
                      </a:r>
                      <a:endParaRPr sz="1000" u="none" strike="noStrike" cap="none">
                        <a:latin typeface="Verdana"/>
                        <a:ea typeface="Verdana"/>
                        <a:cs typeface="Verdana"/>
                        <a:sym typeface="Verdana"/>
                      </a:endParaRPr>
                    </a:p>
                  </a:txBody>
                  <a:tcPr marL="74905" marR="74905" marT="37445" marB="37445">
                    <a:lnL w="12700" cap="flat" cmpd="sng">
                      <a:solidFill>
                        <a:srgbClr val="16719A"/>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12700" cap="flat" cmpd="sng">
                      <a:solidFill>
                        <a:srgbClr val="16719A"/>
                      </a:solidFill>
                      <a:prstDash val="solid"/>
                      <a:round/>
                      <a:headEnd type="none" w="sm" len="sm"/>
                      <a:tailEnd type="none" w="sm" len="sm"/>
                    </a:lnT>
                    <a:lnB w="12700" cap="flat" cmpd="sng">
                      <a:solidFill>
                        <a:srgbClr val="16719A"/>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pic>
        <p:nvPicPr>
          <p:cNvPr id="636948" name="Google Shape;681;p7" descr="Recurso 25.png">
            <a:extLst>
              <a:ext uri="{FF2B5EF4-FFF2-40B4-BE49-F238E27FC236}">
                <a16:creationId xmlns:a16="http://schemas.microsoft.com/office/drawing/2014/main" id="{EE720A37-FB7E-EA0D-1D8A-95F0AA1B3D32}"/>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97000" y="2182813"/>
            <a:ext cx="855662" cy="85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6949" name="Google Shape;682;p7">
            <a:extLst>
              <a:ext uri="{FF2B5EF4-FFF2-40B4-BE49-F238E27FC236}">
                <a16:creationId xmlns:a16="http://schemas.microsoft.com/office/drawing/2014/main" id="{9A90F029-9A7F-D47A-2882-656638D8DCCA}"/>
              </a:ext>
            </a:extLst>
          </p:cNvPr>
          <p:cNvPicPr preferRelativeResize="0">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5588" y="3176588"/>
            <a:ext cx="893763" cy="89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6950" name="Google Shape;683;p7">
            <a:extLst>
              <a:ext uri="{FF2B5EF4-FFF2-40B4-BE49-F238E27FC236}">
                <a16:creationId xmlns:a16="http://schemas.microsoft.com/office/drawing/2014/main" id="{FF7FFD43-898F-D8DC-169C-29D669AC1B59}"/>
              </a:ext>
            </a:extLst>
          </p:cNvPr>
          <p:cNvPicPr preferRelativeResize="0">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3564" y="2855911"/>
            <a:ext cx="906463"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36951" name="Google Shape;684;p7">
            <a:extLst>
              <a:ext uri="{FF2B5EF4-FFF2-40B4-BE49-F238E27FC236}">
                <a16:creationId xmlns:a16="http://schemas.microsoft.com/office/drawing/2014/main" id="{6FDCDFFF-5531-4DE6-8BF4-20132EB83450}"/>
              </a:ext>
            </a:extLst>
          </p:cNvPr>
          <p:cNvGrpSpPr>
            <a:grpSpLocks/>
          </p:cNvGrpSpPr>
          <p:nvPr/>
        </p:nvGrpSpPr>
        <p:grpSpPr bwMode="auto">
          <a:xfrm>
            <a:off x="2090738" y="955231"/>
            <a:ext cx="8699500" cy="581025"/>
            <a:chOff x="1743616" y="1035694"/>
            <a:chExt cx="8699679" cy="579550"/>
          </a:xfrm>
        </p:grpSpPr>
        <p:sp>
          <p:nvSpPr>
            <p:cNvPr id="636953" name="Google Shape;685;p7">
              <a:extLst>
                <a:ext uri="{FF2B5EF4-FFF2-40B4-BE49-F238E27FC236}">
                  <a16:creationId xmlns:a16="http://schemas.microsoft.com/office/drawing/2014/main" id="{8471DC06-EF7D-BCC6-8E1C-2EEFEB8538AE}"/>
                </a:ext>
              </a:extLst>
            </p:cNvPr>
            <p:cNvSpPr>
              <a:spLocks noChangeArrowheads="1"/>
            </p:cNvSpPr>
            <p:nvPr/>
          </p:nvSpPr>
          <p:spPr bwMode="auto">
            <a:xfrm>
              <a:off x="1743616" y="1035694"/>
              <a:ext cx="8699679" cy="579550"/>
            </a:xfrm>
            <a:prstGeom prst="roundRect">
              <a:avLst>
                <a:gd name="adj" fmla="val 16667"/>
              </a:avLst>
            </a:prstGeom>
            <a:solidFill>
              <a:srgbClr val="F2F2F2"/>
            </a:solidFill>
            <a:ln>
              <a:noFill/>
            </a:ln>
            <a:extLst>
              <a:ext uri="{91240B29-F687-4F45-9708-019B960494DF}">
                <a14:hiddenLine xmlns:a14="http://schemas.microsoft.com/office/drawing/2010/main" w="9525">
                  <a:solidFill>
                    <a:srgbClr val="000000"/>
                  </a:solidFill>
                  <a:round/>
                  <a:headEnd/>
                  <a:tailEnd/>
                </a14:hiddenLine>
              </a:ext>
            </a:extLst>
          </p:spPr>
          <p:txBody>
            <a:bodyPr lIns="91425" tIns="45700" rIns="91425" bIns="45700" anchor="ct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eaLnBrk="1" hangingPunct="1"/>
              <a:endParaRPr lang="es-CO" altLang="es-CO" sz="1800">
                <a:solidFill>
                  <a:srgbClr val="FFFFFF"/>
                </a:solidFill>
                <a:latin typeface="Calibri" panose="020F0502020204030204" pitchFamily="34" charset="0"/>
                <a:sym typeface="Calibri" panose="020F0502020204030204" pitchFamily="34" charset="0"/>
              </a:endParaRPr>
            </a:p>
          </p:txBody>
        </p:sp>
        <p:pic>
          <p:nvPicPr>
            <p:cNvPr id="636954" name="Google Shape;686;p7">
              <a:extLst>
                <a:ext uri="{FF2B5EF4-FFF2-40B4-BE49-F238E27FC236}">
                  <a16:creationId xmlns:a16="http://schemas.microsoft.com/office/drawing/2014/main" id="{FD1E9AF8-BB04-EB55-10CB-B181925EEB2D}"/>
                </a:ext>
              </a:extLst>
            </p:cNvPr>
            <p:cNvPicPr preferRelativeResize="0">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79090" y="1122460"/>
              <a:ext cx="396227" cy="38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6955" name="Google Shape;687;p7">
              <a:extLst>
                <a:ext uri="{FF2B5EF4-FFF2-40B4-BE49-F238E27FC236}">
                  <a16:creationId xmlns:a16="http://schemas.microsoft.com/office/drawing/2014/main" id="{BB0CD11B-4C27-4238-50D4-51CAAD522029}"/>
                </a:ext>
              </a:extLst>
            </p:cNvPr>
            <p:cNvSpPr txBox="1">
              <a:spLocks noChangeArrowheads="1"/>
            </p:cNvSpPr>
            <p:nvPr/>
          </p:nvSpPr>
          <p:spPr bwMode="auto">
            <a:xfrm>
              <a:off x="2375317" y="1086547"/>
              <a:ext cx="801973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s-CO" altLang="es-CO" sz="1200">
                  <a:solidFill>
                    <a:srgbClr val="16719A"/>
                  </a:solidFill>
                  <a:latin typeface="Verdana" panose="020B0604030504040204" pitchFamily="34" charset="0"/>
                  <a:sym typeface="Verdana" panose="020B0604030504040204" pitchFamily="34" charset="0"/>
                </a:rPr>
                <a:t>Se emite esta alerta por la probabilidad de descensos de la temperatura del aire en horas de la madrugada para zonas de altiplano (entre los 2,500 y los 2,900 msnm) de los siguientes municipios:</a:t>
              </a:r>
            </a:p>
          </p:txBody>
        </p:sp>
      </p:grpSp>
      <p:sp>
        <p:nvSpPr>
          <p:cNvPr id="636952" name="Google Shape;688;p7">
            <a:extLst>
              <a:ext uri="{FF2B5EF4-FFF2-40B4-BE49-F238E27FC236}">
                <a16:creationId xmlns:a16="http://schemas.microsoft.com/office/drawing/2014/main" id="{27802D03-0152-6CFA-DF9F-AADC9779DC74}"/>
              </a:ext>
            </a:extLst>
          </p:cNvPr>
          <p:cNvSpPr txBox="1">
            <a:spLocks noChangeArrowheads="1"/>
          </p:cNvSpPr>
          <p:nvPr/>
        </p:nvSpPr>
        <p:spPr bwMode="auto">
          <a:xfrm>
            <a:off x="922338" y="6113463"/>
            <a:ext cx="10347325" cy="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5" tIns="45700" rIns="91425" bIns="45700">
            <a:spAutoFit/>
          </a:bodyPr>
          <a:lstStyle>
            <a:lvl1pPr>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s-CO" altLang="es-CO" sz="900" dirty="0">
                <a:solidFill>
                  <a:srgbClr val="7F7F7F"/>
                </a:solidFill>
                <a:latin typeface="Verdana" panose="020B0604030504040204" pitchFamily="34" charset="0"/>
                <a:sym typeface="Verdana" panose="020B0604030504040204" pitchFamily="34" charset="0"/>
              </a:rPr>
              <a:t>Debido a que este fenómeno es local y está sujeto a cambios en variables tales como la nubosidad, la humedad y temperatura del aire y la intensidad y dirección del viento, el IDEAM monitorea permanentemente las condiciones atmosféricas y en caso de ser necesario emitirá nuevos comunicados. Por esto, se sugiere a los agricultores, ganaderos y floricultores estar atentos a los boletines y comunicados emitidos por la entidad.</a:t>
            </a:r>
          </a:p>
        </p:txBody>
      </p:sp>
      <p:sp>
        <p:nvSpPr>
          <p:cNvPr id="2" name="Rectángulo 1">
            <a:extLst>
              <a:ext uri="{FF2B5EF4-FFF2-40B4-BE49-F238E27FC236}">
                <a16:creationId xmlns:a16="http://schemas.microsoft.com/office/drawing/2014/main" id="{6C7D4DEE-08DC-9E15-4B8E-C1C6B3623389}"/>
              </a:ext>
            </a:extLst>
          </p:cNvPr>
          <p:cNvSpPr/>
          <p:nvPr/>
        </p:nvSpPr>
        <p:spPr>
          <a:xfrm>
            <a:off x="-2230438" y="6030913"/>
            <a:ext cx="1309688" cy="23812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O" sz="1600" b="1" dirty="0">
                <a:solidFill>
                  <a:schemeClr val="tx1"/>
                </a:solidFill>
                <a:latin typeface="Arial Narrow" panose="020B0606020202030204" pitchFamily="34" charset="0"/>
              </a:rPr>
              <a:t>TOTAL</a:t>
            </a:r>
            <a:r>
              <a:rPr lang="es-CO" sz="1800" b="1" dirty="0">
                <a:solidFill>
                  <a:schemeClr val="tx1"/>
                </a:solidFill>
                <a:latin typeface="Arial Narrow" panose="020B0606020202030204" pitchFamily="34" charset="0"/>
              </a:rPr>
              <a:t> 99</a:t>
            </a:r>
          </a:p>
        </p:txBody>
      </p:sp>
      <p:sp>
        <p:nvSpPr>
          <p:cNvPr id="3" name="Rectángulo 2">
            <a:extLst>
              <a:ext uri="{FF2B5EF4-FFF2-40B4-BE49-F238E27FC236}">
                <a16:creationId xmlns:a16="http://schemas.microsoft.com/office/drawing/2014/main" id="{F4974A0D-4FD0-C19B-D009-6AB7028F5481}"/>
              </a:ext>
            </a:extLst>
          </p:cNvPr>
          <p:cNvSpPr/>
          <p:nvPr/>
        </p:nvSpPr>
        <p:spPr>
          <a:xfrm>
            <a:off x="10135394" y="4103310"/>
            <a:ext cx="1309687" cy="276225"/>
          </a:xfrm>
          <a:prstGeom prst="rec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O" sz="1600" b="1" dirty="0">
                <a:solidFill>
                  <a:schemeClr val="tx1"/>
                </a:solidFill>
                <a:latin typeface="Arial Narrow" panose="020B0606020202030204" pitchFamily="34" charset="0"/>
              </a:rPr>
              <a:t>TOTAL</a:t>
            </a:r>
            <a:r>
              <a:rPr lang="es-CO" sz="1800" b="1" dirty="0">
                <a:solidFill>
                  <a:schemeClr val="tx1"/>
                </a:solidFill>
                <a:latin typeface="Arial Narrow" panose="020B0606020202030204" pitchFamily="34" charset="0"/>
              </a:rPr>
              <a:t> 96</a:t>
            </a:r>
          </a:p>
        </p:txBody>
      </p:sp>
      <p:sp>
        <p:nvSpPr>
          <p:cNvPr id="4" name="Marcador de texto 1">
            <a:extLst>
              <a:ext uri="{FF2B5EF4-FFF2-40B4-BE49-F238E27FC236}">
                <a16:creationId xmlns:a16="http://schemas.microsoft.com/office/drawing/2014/main" id="{FFB544D1-ECBD-306C-DE3D-4F22B62CF964}"/>
              </a:ext>
            </a:extLst>
          </p:cNvPr>
          <p:cNvSpPr txBox="1">
            <a:spLocks/>
          </p:cNvSpPr>
          <p:nvPr/>
        </p:nvSpPr>
        <p:spPr>
          <a:xfrm>
            <a:off x="3741738" y="712089"/>
            <a:ext cx="4708525" cy="376238"/>
          </a:xfrm>
          <a:prstGeom prst="rect">
            <a:avLst/>
          </a:prstGeom>
        </p:spPr>
        <p:txBody>
          <a:bodyPr/>
          <a:lstStyle>
            <a:defPPr marR="0" lvl="0" algn="l" rtl="0">
              <a:lnSpc>
                <a:spcPct val="100000"/>
              </a:lnSpc>
              <a:spcBef>
                <a:spcPts val="0"/>
              </a:spcBef>
              <a:spcAft>
                <a:spcPts val="0"/>
              </a:spcAft>
            </a:defPPr>
            <a:lvl1pPr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1pPr>
            <a:lvl2pPr lvl="1"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2pPr>
            <a:lvl3pPr lvl="2"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3pPr>
            <a:lvl4pPr lvl="3"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4pPr>
            <a:lvl5pPr lvl="4" algn="l" rtl="0" eaLnBrk="0" fontAlgn="base" hangingPunct="0">
              <a:spcBef>
                <a:spcPct val="0"/>
              </a:spcBef>
              <a:spcAft>
                <a:spcPct val="0"/>
              </a:spcAft>
              <a:buClr>
                <a:srgbClr val="000000"/>
              </a:buClr>
              <a:buFont typeface="Arial" panose="020B0604020202020204" pitchFamily="34" charset="0"/>
              <a:defRPr sz="1400">
                <a:solidFill>
                  <a:srgbClr val="000000"/>
                </a:solidFill>
                <a:latin typeface="Arial"/>
                <a:ea typeface="Arial"/>
                <a:cs typeface="Arial"/>
                <a:sym typeface="Arial" panose="020B0604020202020204" pitchFamily="34" charset="0"/>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eaLnBrk="1" fontAlgn="auto" hangingPunct="1">
              <a:spcAft>
                <a:spcPts val="0"/>
              </a:spcAft>
              <a:defRPr/>
            </a:pPr>
            <a:r>
              <a:rPr lang="es-MX" sz="1200" b="1" kern="0">
                <a:solidFill>
                  <a:srgbClr val="00B0F0"/>
                </a:solidFill>
                <a:latin typeface="Arial Narrow" panose="020B0606020202030204" pitchFamily="34" charset="0"/>
                <a:sym typeface="Arial"/>
              </a:rPr>
              <a:t>Actualización: 24 de marzo de 2025 | 18:00 HLC</a:t>
            </a:r>
          </a:p>
        </p:txBody>
      </p:sp>
      <p:sp>
        <p:nvSpPr>
          <p:cNvPr id="5" name="Rectángulo 4">
            <a:extLst>
              <a:ext uri="{FF2B5EF4-FFF2-40B4-BE49-F238E27FC236}">
                <a16:creationId xmlns:a16="http://schemas.microsoft.com/office/drawing/2014/main" id="{29FDDCA1-EB45-99CE-984E-6194740423F6}"/>
              </a:ext>
            </a:extLst>
          </p:cNvPr>
          <p:cNvSpPr/>
          <p:nvPr/>
        </p:nvSpPr>
        <p:spPr>
          <a:xfrm>
            <a:off x="-2111375" y="6429375"/>
            <a:ext cx="1309687" cy="25241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s-CO" sz="1600" b="1" dirty="0">
                <a:solidFill>
                  <a:schemeClr val="tx1"/>
                </a:solidFill>
                <a:latin typeface="Arial Narrow" panose="020B0606020202030204" pitchFamily="34" charset="0"/>
              </a:rPr>
              <a:t>TOTAL</a:t>
            </a:r>
            <a:r>
              <a:rPr lang="es-CO" sz="1800" b="1" dirty="0">
                <a:solidFill>
                  <a:schemeClr val="tx1"/>
                </a:solidFill>
                <a:latin typeface="Arial Narrow" panose="020B0606020202030204" pitchFamily="34" charset="0"/>
              </a:rPr>
              <a:t> 49</a:t>
            </a:r>
          </a:p>
        </p:txBody>
      </p:sp>
      <p:pic>
        <p:nvPicPr>
          <p:cNvPr id="6" name="Imagen 1">
            <a:extLst>
              <a:ext uri="{FF2B5EF4-FFF2-40B4-BE49-F238E27FC236}">
                <a16:creationId xmlns:a16="http://schemas.microsoft.com/office/drawing/2014/main" id="{8DBD5837-C6F8-5DB7-B031-4417D92556F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2226374" y="3762374"/>
            <a:ext cx="2038350" cy="154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ángulo 3">
            <a:extLst>
              <a:ext uri="{FF2B5EF4-FFF2-40B4-BE49-F238E27FC236}">
                <a16:creationId xmlns:a16="http://schemas.microsoft.com/office/drawing/2014/main" id="{985BF902-7C87-58AB-FC02-66A434813212}"/>
              </a:ext>
            </a:extLst>
          </p:cNvPr>
          <p:cNvSpPr>
            <a:spLocks noChangeArrowheads="1"/>
          </p:cNvSpPr>
          <p:nvPr/>
        </p:nvSpPr>
        <p:spPr bwMode="auto">
          <a:xfrm>
            <a:off x="-2817813" y="2808288"/>
            <a:ext cx="2081213" cy="116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buSzPts val="1400"/>
            </a:pPr>
            <a:r>
              <a:rPr lang="es-CO" altLang="es-CO">
                <a:latin typeface="Calibri" panose="020F0502020204030204" pitchFamily="34" charset="0"/>
                <a:sym typeface="Calibri" panose="020F0502020204030204" pitchFamily="34" charset="0"/>
                <a:hlinkClick r:id="rId8" action="ppaction://hlinkfile"/>
              </a:rPr>
              <a:t>Contador de municipios</a:t>
            </a:r>
            <a:endParaRPr lang="es-CO" altLang="es-CO">
              <a:latin typeface="Calibri" panose="020F0502020204030204" pitchFamily="34" charset="0"/>
              <a:sym typeface="Calibri" panose="020F0502020204030204" pitchFamily="34" charset="0"/>
            </a:endParaRPr>
          </a:p>
          <a:p>
            <a:pPr eaLnBrk="1" hangingPunct="1">
              <a:buSzPts val="1400"/>
            </a:pPr>
            <a:endParaRPr lang="es-CO" altLang="es-CO">
              <a:latin typeface="Calibri" panose="020F0502020204030204" pitchFamily="34" charset="0"/>
              <a:sym typeface="Calibri" panose="020F0502020204030204" pitchFamily="34" charset="0"/>
            </a:endParaRPr>
          </a:p>
          <a:p>
            <a:pPr eaLnBrk="1" hangingPunct="1">
              <a:buSzPts val="1400"/>
            </a:pPr>
            <a:r>
              <a:rPr lang="es-CO" altLang="es-CO">
                <a:latin typeface="Calibri" panose="020F0502020204030204" pitchFamily="34" charset="0"/>
                <a:sym typeface="Calibri" panose="020F0502020204030204" pitchFamily="34" charset="0"/>
              </a:rPr>
              <a:t>De </a:t>
            </a:r>
            <a:r>
              <a:rPr lang="es-CO" altLang="es-CO" err="1">
                <a:latin typeface="Calibri" panose="020F0502020204030204" pitchFamily="34" charset="0"/>
                <a:sym typeface="Calibri" panose="020F0502020204030204" pitchFamily="34" charset="0"/>
              </a:rPr>
              <a:t>click</a:t>
            </a:r>
            <a:r>
              <a:rPr lang="es-CO" altLang="es-CO">
                <a:latin typeface="Calibri" panose="020F0502020204030204" pitchFamily="34" charset="0"/>
                <a:sym typeface="Calibri" panose="020F0502020204030204" pitchFamily="34" charset="0"/>
              </a:rPr>
              <a:t> derecho en el hipervínculo y consulte el archivo</a:t>
            </a:r>
          </a:p>
        </p:txBody>
      </p:sp>
    </p:spTree>
  </p:cSld>
  <p:clrMapOvr>
    <a:masterClrMapping/>
  </p:clrMapOvr>
  <p:transition spd="slow"/>
</p:sld>
</file>

<file path=ppt/theme/theme1.xml><?xml version="1.0" encoding="utf-8"?>
<a:theme xmlns:a="http://schemas.openxmlformats.org/drawingml/2006/main" name="Plantilla IDEA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6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7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8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9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10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11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12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13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8.xml><?xml version="1.0" encoding="utf-8"?>
<a:theme xmlns:a="http://schemas.openxmlformats.org/drawingml/2006/main" name="14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9.xml><?xml version="1.0" encoding="utf-8"?>
<a:theme xmlns:a="http://schemas.openxmlformats.org/drawingml/2006/main" name="15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16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1.xml><?xml version="1.0" encoding="utf-8"?>
<a:theme xmlns:a="http://schemas.openxmlformats.org/drawingml/2006/main" name="17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2.xml><?xml version="1.0" encoding="utf-8"?>
<a:theme xmlns:a="http://schemas.openxmlformats.org/drawingml/2006/main" name="18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4.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9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44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3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4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Diseño OSP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1">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4D375322-DE08-4AB0-B8B0-6C1329410723}">
  <we:reference id="WA200005669" version="2.0.0.0" store="Omex" storeType="OMEX"/>
  <we:alternateReferences>
    <we:reference id="WA200005669" version="2.0.0.0" store="WA200005669"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emplate>Office Theme</Template>
  <TotalTime>13680</TotalTime>
  <Words>17243</Words>
  <Application>Microsoft Office PowerPoint</Application>
  <PresentationFormat>Panorámica</PresentationFormat>
  <Paragraphs>1215</Paragraphs>
  <Slides>77</Slides>
  <Notes>37</Notes>
  <HiddenSlides>8</HiddenSlides>
  <MMClips>0</MMClips>
  <ScaleCrop>false</ScaleCrop>
  <HeadingPairs>
    <vt:vector size="6" baseType="variant">
      <vt:variant>
        <vt:lpstr>Fuentes usadas</vt:lpstr>
      </vt:variant>
      <vt:variant>
        <vt:i4>11</vt:i4>
      </vt:variant>
      <vt:variant>
        <vt:lpstr>Tema</vt:lpstr>
      </vt:variant>
      <vt:variant>
        <vt:i4>22</vt:i4>
      </vt:variant>
      <vt:variant>
        <vt:lpstr>Títulos de diapositiva</vt:lpstr>
      </vt:variant>
      <vt:variant>
        <vt:i4>77</vt:i4>
      </vt:variant>
    </vt:vector>
  </HeadingPairs>
  <TitlesOfParts>
    <vt:vector size="110" baseType="lpstr">
      <vt:lpstr>Arial</vt:lpstr>
      <vt:lpstr>Arial Black</vt:lpstr>
      <vt:lpstr>Arial Narrow</vt:lpstr>
      <vt:lpstr>Calibri</vt:lpstr>
      <vt:lpstr>Calibri Light</vt:lpstr>
      <vt:lpstr>Helvetica</vt:lpstr>
      <vt:lpstr>Helvetica Neue</vt:lpstr>
      <vt:lpstr>Noto Sans Symbols</vt:lpstr>
      <vt:lpstr>Symbol</vt:lpstr>
      <vt:lpstr>Times New Roman</vt:lpstr>
      <vt:lpstr>Verdana</vt:lpstr>
      <vt:lpstr>Plantilla IDEAM</vt:lpstr>
      <vt:lpstr>Diseño OSPA</vt:lpstr>
      <vt:lpstr>29_Diseño OSPA</vt:lpstr>
      <vt:lpstr>44_Diseño OSPA</vt:lpstr>
      <vt:lpstr>1_Diseño OSPA</vt:lpstr>
      <vt:lpstr>2_Diseño OSPA</vt:lpstr>
      <vt:lpstr>3_Diseño OSPA</vt:lpstr>
      <vt:lpstr>4_Diseño OSPA</vt:lpstr>
      <vt:lpstr>5_Diseño OSPA</vt:lpstr>
      <vt:lpstr>6_Diseño OSPA</vt:lpstr>
      <vt:lpstr>7_Diseño OSPA</vt:lpstr>
      <vt:lpstr>8_Diseño OSPA</vt:lpstr>
      <vt:lpstr>9_Diseño OSPA</vt:lpstr>
      <vt:lpstr>10_Diseño OSPA</vt:lpstr>
      <vt:lpstr>11_Diseño OSPA</vt:lpstr>
      <vt:lpstr>12_Diseño OSPA</vt:lpstr>
      <vt:lpstr>13_Diseño OSPA</vt:lpstr>
      <vt:lpstr>14_Diseño OSPA</vt:lpstr>
      <vt:lpstr>15_Diseño OSPA</vt:lpstr>
      <vt:lpstr>16_Diseño OSPA</vt:lpstr>
      <vt:lpstr>17_Diseño OSPA</vt:lpstr>
      <vt:lpstr>18_Diseño OSPA</vt:lpstr>
      <vt:lpstr>CONDICIONES HIDROMETEOROLÓGICAS ACTUALES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CONDICIONES HIDROMETEOROLÓGICAS ACTUALES</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Luisa Rodrìguez Arias</dc:creator>
  <cp:lastModifiedBy>Servicio Operacional De Pronósticos Y Alertas - Ospa</cp:lastModifiedBy>
  <cp:revision>1639</cp:revision>
  <dcterms:created xsi:type="dcterms:W3CDTF">2023-05-19T19:31:54Z</dcterms:created>
  <dcterms:modified xsi:type="dcterms:W3CDTF">2025-09-04T22:45:48Z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efa4170-0d19-0005-0004-bc88714345d2_Enabled">
    <vt:lpwstr>true</vt:lpwstr>
  </property>
  <property fmtid="{D5CDD505-2E9C-101B-9397-08002B2CF9AE}" pid="3" name="MSIP_Label_defa4170-0d19-0005-0004-bc88714345d2_SetDate">
    <vt:lpwstr>2024-06-11T19:56:26Z</vt:lpwstr>
  </property>
  <property fmtid="{D5CDD505-2E9C-101B-9397-08002B2CF9AE}" pid="4" name="MSIP_Label_defa4170-0d19-0005-0004-bc88714345d2_Method">
    <vt:lpwstr>Standard</vt:lpwstr>
  </property>
  <property fmtid="{D5CDD505-2E9C-101B-9397-08002B2CF9AE}" pid="5" name="MSIP_Label_defa4170-0d19-0005-0004-bc88714345d2_Name">
    <vt:lpwstr>defa4170-0d19-0005-0004-bc88714345d2</vt:lpwstr>
  </property>
  <property fmtid="{D5CDD505-2E9C-101B-9397-08002B2CF9AE}" pid="6" name="MSIP_Label_defa4170-0d19-0005-0004-bc88714345d2_SiteId">
    <vt:lpwstr>de2fffed-60b8-42b2-a465-00fee1de04ba</vt:lpwstr>
  </property>
  <property fmtid="{D5CDD505-2E9C-101B-9397-08002B2CF9AE}" pid="7" name="MSIP_Label_defa4170-0d19-0005-0004-bc88714345d2_ActionId">
    <vt:lpwstr>196c6643-7610-4215-8e60-fe808d18baa5</vt:lpwstr>
  </property>
  <property fmtid="{D5CDD505-2E9C-101B-9397-08002B2CF9AE}" pid="8" name="MSIP_Label_defa4170-0d19-0005-0004-bc88714345d2_ContentBits">
    <vt:lpwstr>0</vt:lpwstr>
  </property>
</Properties>
</file>