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6.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8.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9.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10.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1.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12.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13.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14.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15.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16.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17.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18.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19.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20.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21.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22.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theme/theme23.xml" ContentType="application/vnd.openxmlformats-officedocument.theme+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815" r:id="rId2"/>
    <p:sldMasterId id="2147484189" r:id="rId3"/>
    <p:sldMasterId id="2147487714" r:id="rId4"/>
    <p:sldMasterId id="2147488595" r:id="rId5"/>
    <p:sldMasterId id="2147489234" r:id="rId6"/>
    <p:sldMasterId id="2147489508" r:id="rId7"/>
    <p:sldMasterId id="2147490349" r:id="rId8"/>
    <p:sldMasterId id="2147490410" r:id="rId9"/>
    <p:sldMasterId id="2147490440" r:id="rId10"/>
    <p:sldMasterId id="2147490468" r:id="rId11"/>
    <p:sldMasterId id="2147490496" r:id="rId12"/>
    <p:sldMasterId id="2147490524" r:id="rId13"/>
    <p:sldMasterId id="2147490554" r:id="rId14"/>
    <p:sldMasterId id="2147490584" r:id="rId15"/>
    <p:sldMasterId id="2147490619" r:id="rId16"/>
    <p:sldMasterId id="2147490649" r:id="rId17"/>
    <p:sldMasterId id="2147490678" r:id="rId18"/>
    <p:sldMasterId id="2147490711" r:id="rId19"/>
    <p:sldMasterId id="2147490741" r:id="rId20"/>
    <p:sldMasterId id="2147490771" r:id="rId21"/>
    <p:sldMasterId id="2147490801" r:id="rId22"/>
    <p:sldMasterId id="2147490830" r:id="rId23"/>
    <p:sldMasterId id="2147490861" r:id="rId24"/>
  </p:sldMasterIdLst>
  <p:notesMasterIdLst>
    <p:notesMasterId r:id="rId37"/>
  </p:notesMasterIdLst>
  <p:sldIdLst>
    <p:sldId id="26488" r:id="rId25"/>
    <p:sldId id="26489" r:id="rId26"/>
    <p:sldId id="26490" r:id="rId27"/>
    <p:sldId id="26491" r:id="rId28"/>
    <p:sldId id="26492" r:id="rId29"/>
    <p:sldId id="26493" r:id="rId30"/>
    <p:sldId id="26494" r:id="rId31"/>
    <p:sldId id="26495" r:id="rId32"/>
    <p:sldId id="30916" r:id="rId33"/>
    <p:sldId id="353" r:id="rId34"/>
    <p:sldId id="350" r:id="rId35"/>
    <p:sldId id="26496" r:id="rId36"/>
  </p:sldIdLst>
  <p:sldSz cx="12192000" cy="6858000"/>
  <p:notesSz cx="6858000" cy="9144000"/>
  <p:embeddedFontLst>
    <p:embeddedFont>
      <p:font typeface="Arial Narrow" panose="020B0606020202030204" pitchFamily="34" charset="0"/>
      <p:regular r:id="rId38"/>
      <p:bold r:id="rId39"/>
      <p:italic r:id="rId40"/>
      <p:boldItalic r:id="rId41"/>
    </p:embeddedFont>
    <p:embeddedFont>
      <p:font typeface="Helvetica" panose="020B0604020202020204" pitchFamily="34" charset="0"/>
      <p:regular r:id="rId42"/>
      <p:bold r:id="rId43"/>
      <p:italic r:id="rId44"/>
      <p:boldItalic r:id="rId45"/>
    </p:embeddedFont>
    <p:embeddedFont>
      <p:font typeface="Helvetica Neue" panose="020B0604020202020204" charset="0"/>
      <p:regular r:id="rId46"/>
      <p:bold r:id="rId47"/>
      <p:italic r:id="rId48"/>
      <p:boldItalic r:id="rId49"/>
    </p:embeddedFont>
    <p:embeddedFont>
      <p:font typeface="Verdana" panose="020B060403050404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iSulCfN8RyYLYao70VYyElVS7p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AEA"/>
    <a:srgbClr val="D0EBB3"/>
    <a:srgbClr val="BEE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042036-B02D-4E16-A1B2-FFB61E1E8C23}">
  <a:tblStyle styleId="{95042036-B02D-4E16-A1B2-FFB61E1E8C2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07" autoAdjust="0"/>
    <p:restoredTop sz="96247" autoAdjust="0"/>
  </p:normalViewPr>
  <p:slideViewPr>
    <p:cSldViewPr snapToGrid="0">
      <p:cViewPr varScale="1">
        <p:scale>
          <a:sx n="108" d="100"/>
          <a:sy n="108" d="100"/>
        </p:scale>
        <p:origin x="516" y="78"/>
      </p:cViewPr>
      <p:guideLst>
        <p:guide orient="horz" pos="2137"/>
        <p:guide pos="384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2.xml"/><Relationship Id="rId39" Type="http://schemas.openxmlformats.org/officeDocument/2006/relationships/font" Target="fonts/font2.fntdata"/><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66"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font" Target="fonts/font6.fntdata"/><Relationship Id="rId48" Type="http://schemas.openxmlformats.org/officeDocument/2006/relationships/font" Target="fonts/font11.fntdata"/><Relationship Id="rId64" Type="http://customschemas.google.com/relationships/presentationmetadata" Target="metadata"/><Relationship Id="rId8" Type="http://schemas.openxmlformats.org/officeDocument/2006/relationships/slideMaster" Target="slideMasters/slideMaster8.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font" Target="fonts/font1.fntdata"/><Relationship Id="rId46" Type="http://schemas.openxmlformats.org/officeDocument/2006/relationships/font" Target="fonts/font9.fntdata"/><Relationship Id="rId6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font" Target="fonts/font12.fntdata"/><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font" Target="fonts/font7.fntdata"/><Relationship Id="rId52" Type="http://schemas.openxmlformats.org/officeDocument/2006/relationships/font" Target="fonts/font15.fntdata"/><Relationship Id="rId6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smtClean="0">
                <a:solidFill>
                  <a:schemeClr val="dk1"/>
                </a:solidFill>
                <a:latin typeface="Calibri"/>
                <a:ea typeface="Calibri"/>
                <a:cs typeface="Calibri"/>
                <a:sym typeface="Calibri"/>
              </a:rPr>
              <a:t>1</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6554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Marcador de imagen de diapositiva 1">
            <a:extLst>
              <a:ext uri="{FF2B5EF4-FFF2-40B4-BE49-F238E27FC236}">
                <a16:creationId xmlns:a16="http://schemas.microsoft.com/office/drawing/2014/main" id="{46C23FD2-DD8B-D6ED-B323-4646E7BDE8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Marcador de notas 2">
            <a:extLst>
              <a:ext uri="{FF2B5EF4-FFF2-40B4-BE49-F238E27FC236}">
                <a16:creationId xmlns:a16="http://schemas.microsoft.com/office/drawing/2014/main" id="{3925B056-B348-C8D6-2513-D730E03C25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p>
        </p:txBody>
      </p:sp>
      <p:sp>
        <p:nvSpPr>
          <p:cNvPr id="34820" name="Marcador de número de diapositiva 3">
            <a:extLst>
              <a:ext uri="{FF2B5EF4-FFF2-40B4-BE49-F238E27FC236}">
                <a16:creationId xmlns:a16="http://schemas.microsoft.com/office/drawing/2014/main" id="{4EDB3FE7-777F-EC4C-4B7F-0CD3B90560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5A4FF1-70F2-485D-B5EA-2C2E9FB04516}" type="slidenum">
              <a:rPr kumimoji="0" lang="es-MX" altLang="es-CO"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s-MX" altLang="es-CO"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5.png"/><Relationship Id="rId4" Type="http://schemas.openxmlformats.org/officeDocument/2006/relationships/image" Target="../media/image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29.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3.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32.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15.png"/><Relationship Id="rId4" Type="http://schemas.openxmlformats.org/officeDocument/2006/relationships/image" Target="../media/image4.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3.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12.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3.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3.wdp"/><Relationship Id="rId4" Type="http://schemas.openxmlformats.org/officeDocument/2006/relationships/image" Target="../media/image13.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32.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15.png"/><Relationship Id="rId4" Type="http://schemas.openxmlformats.org/officeDocument/2006/relationships/image" Target="../media/image4.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33.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5.wdp"/></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7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7.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3.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jpe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32.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5" Type="http://schemas.microsoft.com/office/2007/relationships/hdphoto" Target="../media/hdphoto2.wdp"/><Relationship Id="rId4" Type="http://schemas.openxmlformats.org/officeDocument/2006/relationships/image" Target="../media/image12.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5" Type="http://schemas.microsoft.com/office/2007/relationships/hdphoto" Target="../media/hdphoto3.wdp"/><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8.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5.wdp"/></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7.wdp"/></Relationships>
</file>

<file path=ppt/slideLayouts/_rels/slideLayout20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20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8.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20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2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7.wdp"/></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7.wdp"/></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5" Type="http://schemas.microsoft.com/office/2007/relationships/hdphoto" Target="../media/hdphoto2.wdp"/><Relationship Id="rId4" Type="http://schemas.openxmlformats.org/officeDocument/2006/relationships/image" Target="../media/image12.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5" Type="http://schemas.microsoft.com/office/2007/relationships/hdphoto" Target="../media/hdphoto3.wdp"/><Relationship Id="rId4" Type="http://schemas.openxmlformats.org/officeDocument/2006/relationships/image" Target="../media/image13.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9.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5.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7.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23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23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9.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23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5" Type="http://schemas.microsoft.com/office/2007/relationships/hdphoto" Target="../media/hdphoto2.wdp"/><Relationship Id="rId4" Type="http://schemas.openxmlformats.org/officeDocument/2006/relationships/image" Target="../media/image12.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5" Type="http://schemas.microsoft.com/office/2007/relationships/hdphoto" Target="../media/hdphoto3.wdp"/><Relationship Id="rId4" Type="http://schemas.openxmlformats.org/officeDocument/2006/relationships/image" Target="../media/image13.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0.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5.wdp"/></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7.wdp"/></Relationships>
</file>

<file path=ppt/slideLayouts/_rels/slideLayout25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25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0.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6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6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6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6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6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10.xml"/><Relationship Id="rId5" Type="http://schemas.openxmlformats.org/officeDocument/2006/relationships/image" Target="../media/image4.png"/><Relationship Id="rId4" Type="http://schemas.openxmlformats.org/officeDocument/2006/relationships/image" Target="../media/image18.pn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7.wdp"/></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5" Type="http://schemas.microsoft.com/office/2007/relationships/hdphoto" Target="../media/hdphoto2.wdp"/><Relationship Id="rId4" Type="http://schemas.openxmlformats.org/officeDocument/2006/relationships/image" Target="../media/image12.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5" Type="http://schemas.microsoft.com/office/2007/relationships/hdphoto" Target="../media/hdphoto3.wdp"/><Relationship Id="rId4" Type="http://schemas.openxmlformats.org/officeDocument/2006/relationships/image" Target="../media/image13.pn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1.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5.wdp"/></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7.wdp"/></Relationships>
</file>

<file path=ppt/slideLayouts/_rels/slideLayout28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28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1.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28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8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8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29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9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9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11.xml"/><Relationship Id="rId5" Type="http://schemas.openxmlformats.org/officeDocument/2006/relationships/image" Target="../media/image4.png"/><Relationship Id="rId4" Type="http://schemas.openxmlformats.org/officeDocument/2006/relationships/image" Target="../media/image18.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5" Type="http://schemas.microsoft.com/office/2007/relationships/hdphoto" Target="../media/hdphoto2.wdp"/><Relationship Id="rId4" Type="http://schemas.openxmlformats.org/officeDocument/2006/relationships/image" Target="../media/image12.pn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5" Type="http://schemas.microsoft.com/office/2007/relationships/hdphoto" Target="../media/hdphoto3.wdp"/><Relationship Id="rId4" Type="http://schemas.openxmlformats.org/officeDocument/2006/relationships/image" Target="../media/image13.pn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2.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2.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5.wdp"/></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7.wdp"/></Relationships>
</file>

<file path=ppt/slideLayouts/_rels/slideLayout31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3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2.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3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12.xml"/><Relationship Id="rId5" Type="http://schemas.openxmlformats.org/officeDocument/2006/relationships/image" Target="../media/image4.png"/><Relationship Id="rId4" Type="http://schemas.openxmlformats.org/officeDocument/2006/relationships/image" Target="../media/image18.pn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3.xml"/><Relationship Id="rId5" Type="http://schemas.microsoft.com/office/2007/relationships/hdphoto" Target="../media/hdphoto2.wdp"/><Relationship Id="rId4" Type="http://schemas.openxmlformats.org/officeDocument/2006/relationships/image" Target="../media/image12.pn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3.xml"/><Relationship Id="rId5" Type="http://schemas.microsoft.com/office/2007/relationships/hdphoto" Target="../media/hdphoto3.wdp"/><Relationship Id="rId4" Type="http://schemas.openxmlformats.org/officeDocument/2006/relationships/image" Target="../media/image13.pn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3.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5.wdp"/></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7.wdp"/></Relationships>
</file>

<file path=ppt/slideLayouts/_rels/slideLayout33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33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3.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34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4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4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4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4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4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18.pn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 Id="rId5" Type="http://schemas.microsoft.com/office/2007/relationships/hdphoto" Target="../media/hdphoto2.wdp"/><Relationship Id="rId4" Type="http://schemas.openxmlformats.org/officeDocument/2006/relationships/image" Target="../media/image12.png"/></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 Id="rId5" Type="http://schemas.microsoft.com/office/2007/relationships/hdphoto" Target="../media/hdphoto3.wdp"/><Relationship Id="rId4" Type="http://schemas.openxmlformats.org/officeDocument/2006/relationships/image" Target="../media/image13.png"/></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4.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5.wdp"/></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7.wdp"/></Relationships>
</file>

<file path=ppt/slideLayouts/_rels/slideLayout36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36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4.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36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6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8.png"/></Relationships>
</file>

<file path=ppt/slideLayouts/_rels/slideLayout37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7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7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7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7.wdp"/></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7.wdp"/></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5.xml"/><Relationship Id="rId5" Type="http://schemas.microsoft.com/office/2007/relationships/hdphoto" Target="../media/hdphoto2.wdp"/><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5.xml"/><Relationship Id="rId5" Type="http://schemas.microsoft.com/office/2007/relationships/hdphoto" Target="../media/hdphoto3.wdp"/><Relationship Id="rId4" Type="http://schemas.openxmlformats.org/officeDocument/2006/relationships/image" Target="../media/image13.png"/></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5.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5.wdp"/></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7.wdp"/></Relationships>
</file>

<file path=ppt/slideLayouts/_rels/slideLayout39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39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5.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39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39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39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39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40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40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15.xml"/><Relationship Id="rId5" Type="http://schemas.openxmlformats.org/officeDocument/2006/relationships/image" Target="../media/image4.png"/><Relationship Id="rId4" Type="http://schemas.openxmlformats.org/officeDocument/2006/relationships/image" Target="../media/image18.png"/></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6.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6.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6.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6.xml"/><Relationship Id="rId5" Type="http://schemas.microsoft.com/office/2007/relationships/hdphoto" Target="../media/hdphoto2.wdp"/><Relationship Id="rId4" Type="http://schemas.openxmlformats.org/officeDocument/2006/relationships/image" Target="../media/image12.png"/></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6.xml"/><Relationship Id="rId5" Type="http://schemas.microsoft.com/office/2007/relationships/hdphoto" Target="../media/hdphoto3.wdp"/><Relationship Id="rId4" Type="http://schemas.openxmlformats.org/officeDocument/2006/relationships/image" Target="../media/image13.png"/></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6.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5.wdp"/></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7.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2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42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6.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6.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4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7.wdp"/></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7.wdp"/></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7.xml"/><Relationship Id="rId5" Type="http://schemas.microsoft.com/office/2007/relationships/hdphoto" Target="../media/hdphoto2.wdp"/><Relationship Id="rId4" Type="http://schemas.openxmlformats.org/officeDocument/2006/relationships/image" Target="../media/image12.png"/></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7.xml"/><Relationship Id="rId5" Type="http://schemas.microsoft.com/office/2007/relationships/hdphoto" Target="../media/hdphoto3.wdp"/><Relationship Id="rId4" Type="http://schemas.openxmlformats.org/officeDocument/2006/relationships/image" Target="../media/image13.png"/></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7.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5.wdp"/></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4.png"/></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7.wdp"/></Relationships>
</file>

<file path=ppt/slideLayouts/_rels/slideLayout44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44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7.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7.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45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5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5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5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5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5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17.xml"/><Relationship Id="rId5" Type="http://schemas.openxmlformats.org/officeDocument/2006/relationships/image" Target="../media/image4.png"/><Relationship Id="rId4" Type="http://schemas.openxmlformats.org/officeDocument/2006/relationships/image" Target="../media/image18.png"/></Relationships>
</file>

<file path=ppt/slideLayouts/_rels/slideLayout458.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8.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8.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8.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8.xml"/><Relationship Id="rId5" Type="http://schemas.microsoft.com/office/2007/relationships/hdphoto" Target="../media/hdphoto2.wdp"/><Relationship Id="rId4" Type="http://schemas.openxmlformats.org/officeDocument/2006/relationships/image" Target="../media/image12.png"/></Relationships>
</file>

<file path=ppt/slideLayouts/_rels/slideLayout4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8.xml"/><Relationship Id="rId5" Type="http://schemas.microsoft.com/office/2007/relationships/hdphoto" Target="../media/hdphoto3.wdp"/><Relationship Id="rId4" Type="http://schemas.openxmlformats.org/officeDocument/2006/relationships/image" Target="../media/image13.png"/></Relationships>
</file>

<file path=ppt/slideLayouts/_rels/slideLayout4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8.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8.xml"/><Relationship Id="rId5" Type="http://schemas.openxmlformats.org/officeDocument/2006/relationships/image" Target="../media/image4.png"/><Relationship Id="rId4" Type="http://schemas.microsoft.com/office/2007/relationships/hdphoto" Target="../media/hdphoto5.wdp"/></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8.xml"/><Relationship Id="rId5" Type="http://schemas.openxmlformats.org/officeDocument/2006/relationships/image" Target="../media/image4.png"/><Relationship Id="rId4" Type="http://schemas.microsoft.com/office/2007/relationships/hdphoto" Target="../media/hdphoto6.wdp"/></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8.xml"/><Relationship Id="rId5" Type="http://schemas.openxmlformats.org/officeDocument/2006/relationships/image" Target="../media/image4.png"/><Relationship Id="rId4" Type="http://schemas.microsoft.com/office/2007/relationships/hdphoto" Target="../media/hdphoto6.wdp"/></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8.xml"/><Relationship Id="rId5" Type="http://schemas.openxmlformats.org/officeDocument/2006/relationships/image" Target="../media/image4.png"/><Relationship Id="rId4" Type="http://schemas.microsoft.com/office/2007/relationships/hdphoto" Target="../media/hdphoto6.wdp"/></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8.xml"/><Relationship Id="rId5" Type="http://schemas.openxmlformats.org/officeDocument/2006/relationships/image" Target="../media/image4.png"/><Relationship Id="rId4" Type="http://schemas.microsoft.com/office/2007/relationships/hdphoto" Target="../media/hdphoto6.wdp"/></Relationships>
</file>

<file path=ppt/slideLayouts/_rels/slideLayout4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8.xml"/><Relationship Id="rId5" Type="http://schemas.openxmlformats.org/officeDocument/2006/relationships/image" Target="../media/image4.png"/><Relationship Id="rId4" Type="http://schemas.microsoft.com/office/2007/relationships/hdphoto" Target="../media/hdphoto6.wdp"/></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29.png"/></Relationships>
</file>

<file path=ppt/slideLayouts/_rels/slideLayout4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8.xml"/><Relationship Id="rId5" Type="http://schemas.openxmlformats.org/officeDocument/2006/relationships/image" Target="../media/image4.png"/><Relationship Id="rId4" Type="http://schemas.microsoft.com/office/2007/relationships/hdphoto" Target="../media/hdphoto6.wdp"/></Relationships>
</file>

<file path=ppt/slideLayouts/_rels/slideLayout4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8.xml"/><Relationship Id="rId5" Type="http://schemas.openxmlformats.org/officeDocument/2006/relationships/image" Target="../media/image4.png"/><Relationship Id="rId4" Type="http://schemas.microsoft.com/office/2007/relationships/hdphoto" Target="../media/hdphoto6.wdp"/></Relationships>
</file>

<file path=ppt/slideLayouts/_rels/slideLayout4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8.xml"/><Relationship Id="rId5" Type="http://schemas.openxmlformats.org/officeDocument/2006/relationships/image" Target="../media/image4.png"/><Relationship Id="rId4" Type="http://schemas.microsoft.com/office/2007/relationships/hdphoto" Target="../media/hdphoto6.wdp"/></Relationships>
</file>

<file path=ppt/slideLayouts/_rels/slideLayout4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8.xml"/><Relationship Id="rId4" Type="http://schemas.openxmlformats.org/officeDocument/2006/relationships/image" Target="../media/image4.png"/></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8.xml"/><Relationship Id="rId5" Type="http://schemas.openxmlformats.org/officeDocument/2006/relationships/image" Target="../media/image4.png"/><Relationship Id="rId4" Type="http://schemas.microsoft.com/office/2007/relationships/hdphoto" Target="../media/hdphoto7.wdp"/></Relationships>
</file>

<file path=ppt/slideLayouts/_rels/slideLayout47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47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8.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47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8.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47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8.xml"/><Relationship Id="rId4" Type="http://schemas.openxmlformats.org/officeDocument/2006/relationships/image" Target="../media/image4.png"/></Relationships>
</file>

<file path=ppt/slideLayouts/_rels/slideLayout47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8.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8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8.xml"/><Relationship Id="rId4" Type="http://schemas.openxmlformats.org/officeDocument/2006/relationships/image" Target="../media/image4.png"/></Relationships>
</file>

<file path=ppt/slideLayouts/_rels/slideLayout48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8.xml"/><Relationship Id="rId4" Type="http://schemas.openxmlformats.org/officeDocument/2006/relationships/image" Target="../media/image4.png"/></Relationships>
</file>

<file path=ppt/slideLayouts/_rels/slideLayout48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8.xml"/><Relationship Id="rId4" Type="http://schemas.openxmlformats.org/officeDocument/2006/relationships/image" Target="../media/image4.png"/></Relationships>
</file>

<file path=ppt/slideLayouts/_rels/slideLayout48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8.xml"/><Relationship Id="rId4" Type="http://schemas.openxmlformats.org/officeDocument/2006/relationships/image" Target="../media/image4.png"/></Relationships>
</file>

<file path=ppt/slideLayouts/_rels/slideLayout4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18.xml"/><Relationship Id="rId5" Type="http://schemas.openxmlformats.org/officeDocument/2006/relationships/image" Target="../media/image4.png"/><Relationship Id="rId4" Type="http://schemas.microsoft.com/office/2007/relationships/hdphoto" Target="../media/hdphoto7.wdp"/></Relationships>
</file>

<file path=ppt/slideLayouts/_rels/slideLayout4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18.xml"/><Relationship Id="rId5" Type="http://schemas.openxmlformats.org/officeDocument/2006/relationships/image" Target="../media/image4.png"/><Relationship Id="rId4" Type="http://schemas.microsoft.com/office/2007/relationships/hdphoto" Target="../media/hdphoto7.wdp"/></Relationships>
</file>

<file path=ppt/slideLayouts/_rels/slideLayout486.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9.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4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9.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488.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9.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4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9.xml"/><Relationship Id="rId5" Type="http://schemas.microsoft.com/office/2007/relationships/hdphoto" Target="../media/hdphoto2.wdp"/><Relationship Id="rId4"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9.xml"/><Relationship Id="rId5" Type="http://schemas.microsoft.com/office/2007/relationships/hdphoto" Target="../media/hdphoto3.wdp"/><Relationship Id="rId4" Type="http://schemas.openxmlformats.org/officeDocument/2006/relationships/image" Target="../media/image13.png"/></Relationships>
</file>

<file path=ppt/slideLayouts/_rels/slideLayout4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9.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4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5.wdp"/></Relationships>
</file>

<file path=ppt/slideLayouts/_rels/slideLayout4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6.wdp"/></Relationships>
</file>

<file path=ppt/slideLayouts/_rels/slideLayout4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6.wdp"/></Relationships>
</file>

<file path=ppt/slideLayouts/_rels/slideLayout4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6.wdp"/></Relationships>
</file>

<file path=ppt/slideLayouts/_rels/slideLayout4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6.wdp"/></Relationships>
</file>

<file path=ppt/slideLayouts/_rels/slideLayout4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6.wdp"/></Relationships>
</file>

<file path=ppt/slideLayouts/_rels/slideLayout4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6.wdp"/></Relationships>
</file>

<file path=ppt/slideLayouts/_rels/slideLayout4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6.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6.wdp"/></Relationships>
</file>

<file path=ppt/slideLayouts/_rels/slideLayout5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9.xml"/><Relationship Id="rId4" Type="http://schemas.openxmlformats.org/officeDocument/2006/relationships/image" Target="../media/image4.png"/></Relationships>
</file>

<file path=ppt/slideLayouts/_rels/slideLayout5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7.wdp"/></Relationships>
</file>

<file path=ppt/slideLayouts/_rels/slideLayout50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50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9.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50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9.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50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9.xml"/><Relationship Id="rId4" Type="http://schemas.openxmlformats.org/officeDocument/2006/relationships/image" Target="../media/image4.png"/></Relationships>
</file>

<file path=ppt/slideLayouts/_rels/slideLayout50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9.xml"/><Relationship Id="rId4" Type="http://schemas.openxmlformats.org/officeDocument/2006/relationships/image" Target="../media/image4.png"/></Relationships>
</file>

<file path=ppt/slideLayouts/_rels/slideLayout50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9.xml"/><Relationship Id="rId4" Type="http://schemas.openxmlformats.org/officeDocument/2006/relationships/image" Target="../media/image4.png"/></Relationships>
</file>

<file path=ppt/slideLayouts/_rels/slideLayout50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9.xml"/><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9.xml"/><Relationship Id="rId4" Type="http://schemas.openxmlformats.org/officeDocument/2006/relationships/image" Target="../media/image4.png"/></Relationships>
</file>

<file path=ppt/slideLayouts/_rels/slideLayout5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9.xml"/><Relationship Id="rId4" Type="http://schemas.openxmlformats.org/officeDocument/2006/relationships/image" Target="../media/image4.png"/></Relationships>
</file>

<file path=ppt/slideLayouts/_rels/slideLayout5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7.wdp"/></Relationships>
</file>

<file path=ppt/slideLayouts/_rels/slideLayout5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7.wdp"/></Relationships>
</file>

<file path=ppt/slideLayouts/_rels/slideLayout51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0.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5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0.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516.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0.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5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0.xml"/><Relationship Id="rId5" Type="http://schemas.microsoft.com/office/2007/relationships/hdphoto" Target="../media/hdphoto2.wdp"/><Relationship Id="rId4" Type="http://schemas.openxmlformats.org/officeDocument/2006/relationships/image" Target="../media/image12.png"/></Relationships>
</file>

<file path=ppt/slideLayouts/_rels/slideLayout5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0.xml"/><Relationship Id="rId5" Type="http://schemas.microsoft.com/office/2007/relationships/hdphoto" Target="../media/hdphoto3.wdp"/><Relationship Id="rId4" Type="http://schemas.openxmlformats.org/officeDocument/2006/relationships/image" Target="../media/image13.png"/></Relationships>
</file>

<file path=ppt/slideLayouts/_rels/slideLayout5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0.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20.xml"/><Relationship Id="rId5" Type="http://schemas.openxmlformats.org/officeDocument/2006/relationships/image" Target="../media/image4.png"/><Relationship Id="rId4" Type="http://schemas.microsoft.com/office/2007/relationships/hdphoto" Target="../media/hdphoto5.wdp"/></Relationships>
</file>

<file path=ppt/slideLayouts/_rels/slideLayout5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0.xml"/><Relationship Id="rId5" Type="http://schemas.openxmlformats.org/officeDocument/2006/relationships/image" Target="../media/image4.png"/><Relationship Id="rId4" Type="http://schemas.microsoft.com/office/2007/relationships/hdphoto" Target="../media/hdphoto6.wdp"/></Relationships>
</file>

<file path=ppt/slideLayouts/_rels/slideLayout5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0.xml"/><Relationship Id="rId5" Type="http://schemas.openxmlformats.org/officeDocument/2006/relationships/image" Target="../media/image4.png"/><Relationship Id="rId4" Type="http://schemas.microsoft.com/office/2007/relationships/hdphoto" Target="../media/hdphoto6.wdp"/></Relationships>
</file>

<file path=ppt/slideLayouts/_rels/slideLayout5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0.xml"/><Relationship Id="rId5" Type="http://schemas.openxmlformats.org/officeDocument/2006/relationships/image" Target="../media/image4.png"/><Relationship Id="rId4" Type="http://schemas.microsoft.com/office/2007/relationships/hdphoto" Target="../media/hdphoto6.wdp"/></Relationships>
</file>

<file path=ppt/slideLayouts/_rels/slideLayout5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0.xml"/><Relationship Id="rId5" Type="http://schemas.openxmlformats.org/officeDocument/2006/relationships/image" Target="../media/image4.png"/><Relationship Id="rId4" Type="http://schemas.microsoft.com/office/2007/relationships/hdphoto" Target="../media/hdphoto6.wdp"/></Relationships>
</file>

<file path=ppt/slideLayouts/_rels/slideLayout5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0.xml"/><Relationship Id="rId5" Type="http://schemas.openxmlformats.org/officeDocument/2006/relationships/image" Target="../media/image4.png"/><Relationship Id="rId4" Type="http://schemas.microsoft.com/office/2007/relationships/hdphoto" Target="../media/hdphoto6.wdp"/></Relationships>
</file>

<file path=ppt/slideLayouts/_rels/slideLayout5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0.xml"/><Relationship Id="rId5" Type="http://schemas.openxmlformats.org/officeDocument/2006/relationships/image" Target="../media/image4.png"/><Relationship Id="rId4" Type="http://schemas.microsoft.com/office/2007/relationships/hdphoto" Target="../media/hdphoto6.wdp"/></Relationships>
</file>

<file path=ppt/slideLayouts/_rels/slideLayout5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0.xml"/><Relationship Id="rId5" Type="http://schemas.openxmlformats.org/officeDocument/2006/relationships/image" Target="../media/image4.png"/><Relationship Id="rId4" Type="http://schemas.microsoft.com/office/2007/relationships/hdphoto" Target="../media/hdphoto6.wdp"/></Relationships>
</file>

<file path=ppt/slideLayouts/_rels/slideLayout5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0.xml"/><Relationship Id="rId5" Type="http://schemas.openxmlformats.org/officeDocument/2006/relationships/image" Target="../media/image4.png"/><Relationship Id="rId4" Type="http://schemas.microsoft.com/office/2007/relationships/hdphoto" Target="../media/hdphoto6.wdp"/></Relationships>
</file>

<file path=ppt/slideLayouts/_rels/slideLayout5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0.xml"/><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0.xml"/><Relationship Id="rId5" Type="http://schemas.openxmlformats.org/officeDocument/2006/relationships/image" Target="../media/image4.png"/><Relationship Id="rId4" Type="http://schemas.microsoft.com/office/2007/relationships/hdphoto" Target="../media/hdphoto7.wdp"/></Relationships>
</file>

<file path=ppt/slideLayouts/_rels/slideLayout53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2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53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20.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53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20.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5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0.xml"/><Relationship Id="rId4" Type="http://schemas.openxmlformats.org/officeDocument/2006/relationships/image" Target="../media/image4.png"/></Relationships>
</file>

<file path=ppt/slideLayouts/_rels/slideLayout5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0.xml"/><Relationship Id="rId4" Type="http://schemas.openxmlformats.org/officeDocument/2006/relationships/image" Target="../media/image4.png"/></Relationships>
</file>

<file path=ppt/slideLayouts/_rels/slideLayout5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0.xml"/><Relationship Id="rId4" Type="http://schemas.openxmlformats.org/officeDocument/2006/relationships/image" Target="../media/image4.png"/></Relationships>
</file>

<file path=ppt/slideLayouts/_rels/slideLayout5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0.xml"/><Relationship Id="rId4" Type="http://schemas.openxmlformats.org/officeDocument/2006/relationships/image" Target="../media/image4.png"/></Relationships>
</file>

<file path=ppt/slideLayouts/_rels/slideLayout53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0.xml"/><Relationship Id="rId4" Type="http://schemas.openxmlformats.org/officeDocument/2006/relationships/image" Target="../media/image4.png"/></Relationships>
</file>

<file path=ppt/slideLayouts/_rels/slideLayout53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0.xml"/><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20.xml"/><Relationship Id="rId5" Type="http://schemas.openxmlformats.org/officeDocument/2006/relationships/image" Target="../media/image4.png"/><Relationship Id="rId4" Type="http://schemas.microsoft.com/office/2007/relationships/hdphoto" Target="../media/hdphoto7.wdp"/></Relationships>
</file>

<file path=ppt/slideLayouts/_rels/slideLayout5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20.xml"/><Relationship Id="rId5" Type="http://schemas.openxmlformats.org/officeDocument/2006/relationships/image" Target="../media/image4.png"/><Relationship Id="rId4" Type="http://schemas.microsoft.com/office/2007/relationships/hdphoto" Target="../media/hdphoto7.wdp"/></Relationships>
</file>

<file path=ppt/slideLayouts/_rels/slideLayout542.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5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544.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5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1.xml"/><Relationship Id="rId5" Type="http://schemas.microsoft.com/office/2007/relationships/hdphoto" Target="../media/hdphoto2.wdp"/><Relationship Id="rId4" Type="http://schemas.openxmlformats.org/officeDocument/2006/relationships/image" Target="../media/image12.png"/></Relationships>
</file>

<file path=ppt/slideLayouts/_rels/slideLayout5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1.xml"/><Relationship Id="rId5" Type="http://schemas.microsoft.com/office/2007/relationships/hdphoto" Target="../media/hdphoto3.wdp"/><Relationship Id="rId4" Type="http://schemas.openxmlformats.org/officeDocument/2006/relationships/image" Target="../media/image13.png"/></Relationships>
</file>

<file path=ppt/slideLayouts/_rels/slideLayout5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1.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5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21.xml"/><Relationship Id="rId5" Type="http://schemas.openxmlformats.org/officeDocument/2006/relationships/image" Target="../media/image4.png"/><Relationship Id="rId4" Type="http://schemas.microsoft.com/office/2007/relationships/hdphoto" Target="../media/hdphoto5.wdp"/></Relationships>
</file>

<file path=ppt/slideLayouts/_rels/slideLayout5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1.xml"/><Relationship Id="rId5" Type="http://schemas.openxmlformats.org/officeDocument/2006/relationships/image" Target="../media/image4.png"/><Relationship Id="rId4" Type="http://schemas.microsoft.com/office/2007/relationships/hdphoto" Target="../media/hdphoto6.wdp"/></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1.xml"/><Relationship Id="rId5" Type="http://schemas.openxmlformats.org/officeDocument/2006/relationships/image" Target="../media/image4.png"/><Relationship Id="rId4" Type="http://schemas.microsoft.com/office/2007/relationships/hdphoto" Target="../media/hdphoto6.wdp"/></Relationships>
</file>

<file path=ppt/slideLayouts/_rels/slideLayout5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1.xml"/><Relationship Id="rId5" Type="http://schemas.openxmlformats.org/officeDocument/2006/relationships/image" Target="../media/image4.png"/><Relationship Id="rId4" Type="http://schemas.microsoft.com/office/2007/relationships/hdphoto" Target="../media/hdphoto6.wdp"/></Relationships>
</file>

<file path=ppt/slideLayouts/_rels/slideLayout5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1.xml"/><Relationship Id="rId5" Type="http://schemas.openxmlformats.org/officeDocument/2006/relationships/image" Target="../media/image4.png"/><Relationship Id="rId4" Type="http://schemas.microsoft.com/office/2007/relationships/hdphoto" Target="../media/hdphoto6.wdp"/></Relationships>
</file>

<file path=ppt/slideLayouts/_rels/slideLayout5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1.xml"/><Relationship Id="rId5" Type="http://schemas.openxmlformats.org/officeDocument/2006/relationships/image" Target="../media/image4.png"/><Relationship Id="rId4" Type="http://schemas.microsoft.com/office/2007/relationships/hdphoto" Target="../media/hdphoto6.wdp"/></Relationships>
</file>

<file path=ppt/slideLayouts/_rels/slideLayout5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1.xml"/><Relationship Id="rId5" Type="http://schemas.openxmlformats.org/officeDocument/2006/relationships/image" Target="../media/image4.png"/><Relationship Id="rId4" Type="http://schemas.microsoft.com/office/2007/relationships/hdphoto" Target="../media/hdphoto6.wdp"/></Relationships>
</file>

<file path=ppt/slideLayouts/_rels/slideLayout5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1.xml"/><Relationship Id="rId5" Type="http://schemas.openxmlformats.org/officeDocument/2006/relationships/image" Target="../media/image4.png"/><Relationship Id="rId4" Type="http://schemas.microsoft.com/office/2007/relationships/hdphoto" Target="../media/hdphoto6.wdp"/></Relationships>
</file>

<file path=ppt/slideLayouts/_rels/slideLayout5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1.xml"/><Relationship Id="rId5" Type="http://schemas.openxmlformats.org/officeDocument/2006/relationships/image" Target="../media/image4.png"/><Relationship Id="rId4" Type="http://schemas.microsoft.com/office/2007/relationships/hdphoto" Target="../media/hdphoto6.wdp"/></Relationships>
</file>

<file path=ppt/slideLayouts/_rels/slideLayout5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1.xml"/><Relationship Id="rId4" Type="http://schemas.openxmlformats.org/officeDocument/2006/relationships/image" Target="../media/image4.png"/></Relationships>
</file>

<file path=ppt/slideLayouts/_rels/slideLayout5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1.xml"/><Relationship Id="rId5" Type="http://schemas.openxmlformats.org/officeDocument/2006/relationships/image" Target="../media/image4.png"/><Relationship Id="rId4" Type="http://schemas.microsoft.com/office/2007/relationships/hdphoto" Target="../media/hdphoto7.wdp"/></Relationships>
</file>

<file path=ppt/slideLayouts/_rels/slideLayout55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2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56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21.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56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21.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56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1.xml"/><Relationship Id="rId4" Type="http://schemas.openxmlformats.org/officeDocument/2006/relationships/image" Target="../media/image4.png"/></Relationships>
</file>

<file path=ppt/slideLayouts/_rels/slideLayout56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1.xml"/><Relationship Id="rId4" Type="http://schemas.openxmlformats.org/officeDocument/2006/relationships/image" Target="../media/image4.png"/></Relationships>
</file>

<file path=ppt/slideLayouts/_rels/slideLayout56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1.xml"/><Relationship Id="rId4" Type="http://schemas.openxmlformats.org/officeDocument/2006/relationships/image" Target="../media/image4.png"/></Relationships>
</file>

<file path=ppt/slideLayouts/_rels/slideLayout56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1.xml"/><Relationship Id="rId4" Type="http://schemas.openxmlformats.org/officeDocument/2006/relationships/image" Target="../media/image4.png"/></Relationships>
</file>

<file path=ppt/slideLayouts/_rels/slideLayout56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1.xml"/><Relationship Id="rId4" Type="http://schemas.openxmlformats.org/officeDocument/2006/relationships/image" Target="../media/image4.png"/></Relationships>
</file>

<file path=ppt/slideLayouts/_rels/slideLayout56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1.xml"/><Relationship Id="rId4" Type="http://schemas.openxmlformats.org/officeDocument/2006/relationships/image" Target="../media/image4.png"/></Relationships>
</file>

<file path=ppt/slideLayouts/_rels/slideLayout5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21.xml"/><Relationship Id="rId5" Type="http://schemas.openxmlformats.org/officeDocument/2006/relationships/image" Target="../media/image4.png"/><Relationship Id="rId4" Type="http://schemas.openxmlformats.org/officeDocument/2006/relationships/image" Target="../media/image18.png"/></Relationships>
</file>

<file path=ppt/slideLayouts/_rels/slideLayout5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5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5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2.xml"/><Relationship Id="rId4" Type="http://schemas.openxmlformats.org/officeDocument/2006/relationships/image" Target="../media/image12.png"/></Relationships>
</file>

<file path=ppt/slideLayouts/_rels/slideLayout5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2.xml"/><Relationship Id="rId4" Type="http://schemas.openxmlformats.org/officeDocument/2006/relationships/image" Target="../media/image13.png"/></Relationships>
</file>

<file path=ppt/slideLayouts/_rels/slideLayout5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2.xml"/><Relationship Id="rId5" Type="http://schemas.openxmlformats.org/officeDocument/2006/relationships/image" Target="../media/image15.png"/><Relationship Id="rId4" Type="http://schemas.openxmlformats.org/officeDocument/2006/relationships/image" Target="../media/image4.png"/></Relationships>
</file>

<file path=ppt/slideLayouts/_rels/slideLayout5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22.xml"/><Relationship Id="rId4" Type="http://schemas.openxmlformats.org/officeDocument/2006/relationships/image" Target="../media/image4.png"/></Relationships>
</file>

<file path=ppt/slideLayouts/_rels/slideLayout5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22.xml"/><Relationship Id="rId4" Type="http://schemas.openxmlformats.org/officeDocument/2006/relationships/image" Target="../media/image4.png"/></Relationships>
</file>

<file path=ppt/slideLayouts/_rels/slideLayout5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2.xml"/><Relationship Id="rId5" Type="http://schemas.openxmlformats.org/officeDocument/2006/relationships/image" Target="../media/image4.png"/><Relationship Id="rId4" Type="http://schemas.openxmlformats.org/officeDocument/2006/relationships/image" Target="../media/image29.png"/></Relationships>
</file>

<file path=ppt/slideLayouts/_rels/slideLayout5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22.xml"/><Relationship Id="rId4" Type="http://schemas.openxmlformats.org/officeDocument/2006/relationships/image" Target="../media/image4.png"/></Relationships>
</file>

<file path=ppt/slideLayouts/_rels/slideLayout5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22.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3.png"/></Relationships>
</file>

<file path=ppt/slideLayouts/_rels/slideLayout5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22.xml"/><Relationship Id="rId4" Type="http://schemas.openxmlformats.org/officeDocument/2006/relationships/image" Target="../media/image4.png"/></Relationships>
</file>

<file path=ppt/slideLayouts/_rels/slideLayout5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22.xml"/><Relationship Id="rId4" Type="http://schemas.openxmlformats.org/officeDocument/2006/relationships/image" Target="../media/image4.png"/></Relationships>
</file>

<file path=ppt/slideLayouts/_rels/slideLayout5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22.xml"/><Relationship Id="rId4" Type="http://schemas.openxmlformats.org/officeDocument/2006/relationships/image" Target="../media/image4.png"/></Relationships>
</file>

<file path=ppt/slideLayouts/_rels/slideLayout5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22.xml"/><Relationship Id="rId4" Type="http://schemas.openxmlformats.org/officeDocument/2006/relationships/image" Target="../media/image4.png"/></Relationships>
</file>

<file path=ppt/slideLayouts/_rels/slideLayout5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2.xml"/><Relationship Id="rId4" Type="http://schemas.openxmlformats.org/officeDocument/2006/relationships/image" Target="../media/image4.png"/></Relationships>
</file>

<file path=ppt/slideLayouts/_rels/slideLayout58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22.xml"/><Relationship Id="rId4" Type="http://schemas.openxmlformats.org/officeDocument/2006/relationships/image" Target="../media/image4.png"/></Relationships>
</file>

<file path=ppt/slideLayouts/_rels/slideLayout58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2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58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22.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22.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3.png"/></Relationships>
</file>

<file path=ppt/slideLayouts/_rels/slideLayout5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2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5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22.xml"/></Relationships>
</file>

<file path=ppt/slideLayouts/_rels/slideLayout5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22.xml"/></Relationships>
</file>

<file path=ppt/slideLayouts/_rels/slideLayout5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22.xml"/></Relationships>
</file>

<file path=ppt/slideLayouts/_rels/slideLayout5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22.xml"/></Relationships>
</file>

<file path=ppt/slideLayouts/_rels/slideLayout5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22.xml"/></Relationships>
</file>

<file path=ppt/slideLayouts/_rels/slideLayout5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22.xml"/><Relationship Id="rId4" Type="http://schemas.openxmlformats.org/officeDocument/2006/relationships/image" Target="../media/image32.png"/></Relationships>
</file>

<file path=ppt/slideLayouts/_rels/slideLayout5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22.xml"/><Relationship Id="rId6" Type="http://schemas.openxmlformats.org/officeDocument/2006/relationships/image" Target="../media/image14.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5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2.xml"/><Relationship Id="rId4" Type="http://schemas.openxmlformats.org/officeDocument/2006/relationships/image" Target="../media/image4.png"/></Relationships>
</file>

<file path=ppt/slideLayouts/_rels/slideLayout59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2.xml"/><Relationship Id="rId4" Type="http://schemas.openxmlformats.org/officeDocument/2006/relationships/image" Target="../media/image4.png"/></Relationships>
</file>

<file path=ppt/slideLayouts/_rels/slideLayout599.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3.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601.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3.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6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3.xml"/><Relationship Id="rId5" Type="http://schemas.microsoft.com/office/2007/relationships/hdphoto" Target="../media/hdphoto2.wdp"/><Relationship Id="rId4" Type="http://schemas.openxmlformats.org/officeDocument/2006/relationships/image" Target="../media/image12.png"/></Relationships>
</file>

<file path=ppt/slideLayouts/_rels/slideLayout6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3.xml"/><Relationship Id="rId5" Type="http://schemas.microsoft.com/office/2007/relationships/hdphoto" Target="../media/hdphoto3.wdp"/><Relationship Id="rId4" Type="http://schemas.openxmlformats.org/officeDocument/2006/relationships/image" Target="../media/image13.png"/></Relationships>
</file>

<file path=ppt/slideLayouts/_rels/slideLayout60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3.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60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23.xml"/><Relationship Id="rId5" Type="http://schemas.openxmlformats.org/officeDocument/2006/relationships/image" Target="../media/image4.png"/><Relationship Id="rId4" Type="http://schemas.microsoft.com/office/2007/relationships/hdphoto" Target="../media/hdphoto5.wdp"/></Relationships>
</file>

<file path=ppt/slideLayouts/_rels/slideLayout6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3.xml"/><Relationship Id="rId5" Type="http://schemas.openxmlformats.org/officeDocument/2006/relationships/image" Target="../media/image4.png"/><Relationship Id="rId4" Type="http://schemas.microsoft.com/office/2007/relationships/hdphoto" Target="../media/hdphoto6.wdp"/></Relationships>
</file>

<file path=ppt/slideLayouts/_rels/slideLayout60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3.xml"/><Relationship Id="rId5" Type="http://schemas.openxmlformats.org/officeDocument/2006/relationships/image" Target="../media/image4.png"/><Relationship Id="rId4" Type="http://schemas.microsoft.com/office/2007/relationships/hdphoto" Target="../media/hdphoto6.wdp"/></Relationships>
</file>

<file path=ppt/slideLayouts/_rels/slideLayout60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3.xml"/><Relationship Id="rId5" Type="http://schemas.openxmlformats.org/officeDocument/2006/relationships/image" Target="../media/image4.png"/><Relationship Id="rId4" Type="http://schemas.microsoft.com/office/2007/relationships/hdphoto" Target="../media/hdphoto6.wdp"/></Relationships>
</file>

<file path=ppt/slideLayouts/_rels/slideLayout60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3.xml"/><Relationship Id="rId5" Type="http://schemas.openxmlformats.org/officeDocument/2006/relationships/image" Target="../media/image4.png"/><Relationship Id="rId4" Type="http://schemas.microsoft.com/office/2007/relationships/hdphoto" Target="../media/hdphoto6.wdp"/></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3.xml"/><Relationship Id="rId5" Type="http://schemas.openxmlformats.org/officeDocument/2006/relationships/image" Target="../media/image4.png"/><Relationship Id="rId4" Type="http://schemas.microsoft.com/office/2007/relationships/hdphoto" Target="../media/hdphoto6.wdp"/></Relationships>
</file>

<file path=ppt/slideLayouts/_rels/slideLayout6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3.xml"/><Relationship Id="rId5" Type="http://schemas.openxmlformats.org/officeDocument/2006/relationships/image" Target="../media/image4.png"/><Relationship Id="rId4" Type="http://schemas.microsoft.com/office/2007/relationships/hdphoto" Target="../media/hdphoto6.wdp"/></Relationships>
</file>

<file path=ppt/slideLayouts/_rels/slideLayout6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3.xml"/><Relationship Id="rId5" Type="http://schemas.openxmlformats.org/officeDocument/2006/relationships/image" Target="../media/image4.png"/><Relationship Id="rId4" Type="http://schemas.microsoft.com/office/2007/relationships/hdphoto" Target="../media/hdphoto6.wdp"/></Relationships>
</file>

<file path=ppt/slideLayouts/_rels/slideLayout6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3.xml"/><Relationship Id="rId5" Type="http://schemas.openxmlformats.org/officeDocument/2006/relationships/image" Target="../media/image4.png"/><Relationship Id="rId4" Type="http://schemas.microsoft.com/office/2007/relationships/hdphoto" Target="../media/hdphoto6.wdp"/></Relationships>
</file>

<file path=ppt/slideLayouts/_rels/slideLayout6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3.xml"/><Relationship Id="rId4" Type="http://schemas.openxmlformats.org/officeDocument/2006/relationships/image" Target="../media/image4.png"/></Relationships>
</file>

<file path=ppt/slideLayouts/_rels/slideLayout6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3.xml"/><Relationship Id="rId5" Type="http://schemas.openxmlformats.org/officeDocument/2006/relationships/image" Target="../media/image4.png"/><Relationship Id="rId4" Type="http://schemas.microsoft.com/office/2007/relationships/hdphoto" Target="../media/hdphoto7.wdp"/></Relationships>
</file>

<file path=ppt/slideLayouts/_rels/slideLayout6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6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23.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6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23.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6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3.xml"/><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3.xml"/><Relationship Id="rId4" Type="http://schemas.openxmlformats.org/officeDocument/2006/relationships/image" Target="../media/image4.png"/></Relationships>
</file>

<file path=ppt/slideLayouts/_rels/slideLayout6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3.xml"/><Relationship Id="rId4" Type="http://schemas.openxmlformats.org/officeDocument/2006/relationships/image" Target="../media/image4.png"/></Relationships>
</file>

<file path=ppt/slideLayouts/_rels/slideLayout6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3.xml"/><Relationship Id="rId4" Type="http://schemas.openxmlformats.org/officeDocument/2006/relationships/image" Target="../media/image4.png"/></Relationships>
</file>

<file path=ppt/slideLayouts/_rels/slideLayout6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3.xml"/><Relationship Id="rId4" Type="http://schemas.openxmlformats.org/officeDocument/2006/relationships/image" Target="../media/image4.png"/></Relationships>
</file>

<file path=ppt/slideLayouts/_rels/slideLayout6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3.xml"/><Relationship Id="rId4" Type="http://schemas.openxmlformats.org/officeDocument/2006/relationships/image" Target="../media/image4.png"/></Relationships>
</file>

<file path=ppt/slideLayouts/_rels/slideLayout6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23.xml"/><Relationship Id="rId5" Type="http://schemas.openxmlformats.org/officeDocument/2006/relationships/image" Target="../media/image4.png"/><Relationship Id="rId4" Type="http://schemas.microsoft.com/office/2007/relationships/hdphoto" Target="../media/hdphoto7.wdp"/></Relationships>
</file>

<file path=ppt/slideLayouts/_rels/slideLayout6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23.xml"/><Relationship Id="rId5" Type="http://schemas.openxmlformats.org/officeDocument/2006/relationships/image" Target="../media/image4.png"/><Relationship Id="rId4" Type="http://schemas.microsoft.com/office/2007/relationships/hdphoto" Target="../media/hdphoto7.wdp"/></Relationships>
</file>

<file path=ppt/slideLayouts/_rels/slideLayout627.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4.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6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629.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4.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4.xml"/><Relationship Id="rId5" Type="http://schemas.microsoft.com/office/2007/relationships/hdphoto" Target="../media/hdphoto2.wdp"/><Relationship Id="rId4" Type="http://schemas.openxmlformats.org/officeDocument/2006/relationships/image" Target="../media/image12.png"/></Relationships>
</file>

<file path=ppt/slideLayouts/_rels/slideLayout6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4.xml"/><Relationship Id="rId5" Type="http://schemas.microsoft.com/office/2007/relationships/hdphoto" Target="../media/hdphoto3.wdp"/><Relationship Id="rId4" Type="http://schemas.openxmlformats.org/officeDocument/2006/relationships/image" Target="../media/image13.png"/></Relationships>
</file>

<file path=ppt/slideLayouts/_rels/slideLayout6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4.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6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24.xml"/><Relationship Id="rId5" Type="http://schemas.openxmlformats.org/officeDocument/2006/relationships/image" Target="../media/image4.png"/><Relationship Id="rId4" Type="http://schemas.microsoft.com/office/2007/relationships/hdphoto" Target="../media/hdphoto5.wdp"/></Relationships>
</file>

<file path=ppt/slideLayouts/_rels/slideLayout6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4.xml"/><Relationship Id="rId5" Type="http://schemas.openxmlformats.org/officeDocument/2006/relationships/image" Target="../media/image4.png"/><Relationship Id="rId4" Type="http://schemas.microsoft.com/office/2007/relationships/hdphoto" Target="../media/hdphoto6.wdp"/></Relationships>
</file>

<file path=ppt/slideLayouts/_rels/slideLayout6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4.xml"/><Relationship Id="rId5" Type="http://schemas.openxmlformats.org/officeDocument/2006/relationships/image" Target="../media/image4.png"/><Relationship Id="rId4" Type="http://schemas.microsoft.com/office/2007/relationships/hdphoto" Target="../media/hdphoto6.wdp"/></Relationships>
</file>

<file path=ppt/slideLayouts/_rels/slideLayout6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4.xml"/><Relationship Id="rId5" Type="http://schemas.openxmlformats.org/officeDocument/2006/relationships/image" Target="../media/image4.png"/><Relationship Id="rId4" Type="http://schemas.microsoft.com/office/2007/relationships/hdphoto" Target="../media/hdphoto6.wdp"/></Relationships>
</file>

<file path=ppt/slideLayouts/_rels/slideLayout6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4.xml"/><Relationship Id="rId5" Type="http://schemas.openxmlformats.org/officeDocument/2006/relationships/image" Target="../media/image4.png"/><Relationship Id="rId4" Type="http://schemas.microsoft.com/office/2007/relationships/hdphoto" Target="../media/hdphoto6.wdp"/></Relationships>
</file>

<file path=ppt/slideLayouts/_rels/slideLayout6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4.xml"/><Relationship Id="rId5" Type="http://schemas.openxmlformats.org/officeDocument/2006/relationships/image" Target="../media/image4.png"/><Relationship Id="rId4" Type="http://schemas.microsoft.com/office/2007/relationships/hdphoto" Target="../media/hdphoto6.wdp"/></Relationships>
</file>

<file path=ppt/slideLayouts/_rels/slideLayout6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4.xml"/><Relationship Id="rId5" Type="http://schemas.openxmlformats.org/officeDocument/2006/relationships/image" Target="../media/image4.png"/><Relationship Id="rId4" Type="http://schemas.microsoft.com/office/2007/relationships/hdphoto" Target="../media/hdphoto6.wdp"/></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4.xml"/><Relationship Id="rId5" Type="http://schemas.openxmlformats.org/officeDocument/2006/relationships/image" Target="../media/image4.png"/><Relationship Id="rId4" Type="http://schemas.microsoft.com/office/2007/relationships/hdphoto" Target="../media/hdphoto6.wdp"/></Relationships>
</file>

<file path=ppt/slideLayouts/_rels/slideLayout6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4.xml"/><Relationship Id="rId5" Type="http://schemas.openxmlformats.org/officeDocument/2006/relationships/image" Target="../media/image4.png"/><Relationship Id="rId4" Type="http://schemas.microsoft.com/office/2007/relationships/hdphoto" Target="../media/hdphoto6.wdp"/></Relationships>
</file>

<file path=ppt/slideLayouts/_rels/slideLayout6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4.xml"/><Relationship Id="rId4" Type="http://schemas.openxmlformats.org/officeDocument/2006/relationships/image" Target="../media/image4.png"/></Relationships>
</file>

<file path=ppt/slideLayouts/_rels/slideLayout6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4.xml"/><Relationship Id="rId5" Type="http://schemas.openxmlformats.org/officeDocument/2006/relationships/image" Target="../media/image4.png"/><Relationship Id="rId4" Type="http://schemas.microsoft.com/office/2007/relationships/hdphoto" Target="../media/hdphoto7.wdp"/></Relationships>
</file>

<file path=ppt/slideLayouts/_rels/slideLayout64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64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24.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64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24.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64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4.xml"/><Relationship Id="rId4" Type="http://schemas.openxmlformats.org/officeDocument/2006/relationships/image" Target="../media/image4.png"/></Relationships>
</file>

<file path=ppt/slideLayouts/_rels/slideLayout64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4.xml"/><Relationship Id="rId4" Type="http://schemas.openxmlformats.org/officeDocument/2006/relationships/image" Target="../media/image4.png"/></Relationships>
</file>

<file path=ppt/slideLayouts/_rels/slideLayout64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4.xml"/><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5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4.xml"/><Relationship Id="rId4" Type="http://schemas.openxmlformats.org/officeDocument/2006/relationships/image" Target="../media/image4.png"/></Relationships>
</file>

<file path=ppt/slideLayouts/_rels/slideLayout65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4.xml"/><Relationship Id="rId4" Type="http://schemas.openxmlformats.org/officeDocument/2006/relationships/image" Target="../media/image4.png"/></Relationships>
</file>

<file path=ppt/slideLayouts/_rels/slideLayout65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4.xml"/><Relationship Id="rId4" Type="http://schemas.openxmlformats.org/officeDocument/2006/relationships/image" Target="../media/image4.png"/></Relationships>
</file>

<file path=ppt/slideLayouts/_rels/slideLayout6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24.xml"/><Relationship Id="rId5" Type="http://schemas.openxmlformats.org/officeDocument/2006/relationships/image" Target="../media/image4.png"/><Relationship Id="rId4" Type="http://schemas.microsoft.com/office/2007/relationships/hdphoto" Target="../media/hdphoto7.wdp"/></Relationships>
</file>

<file path=ppt/slideLayouts/_rels/slideLayout6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24.xml"/><Relationship Id="rId5" Type="http://schemas.openxmlformats.org/officeDocument/2006/relationships/image" Target="../media/image4.png"/><Relationship Id="rId4" Type="http://schemas.microsoft.com/office/2007/relationships/hdphoto" Target="../media/hdphoto7.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microsoft.com/office/2007/relationships/hdphoto" Target="../media/hdphoto2.wdp"/><Relationship Id="rId4" Type="http://schemas.openxmlformats.org/officeDocument/2006/relationships/image" Target="../media/image1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microsoft.com/office/2007/relationships/hdphoto" Target="../media/hdphoto3.wdp"/><Relationship Id="rId4" Type="http://schemas.openxmlformats.org/officeDocument/2006/relationships/image" Target="../media/image1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4.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5.wdp"/></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7.wdp"/></Relationships>
</file>

<file path=ppt/slideLayouts/_rels/slideLayout8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8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4.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8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7.wdp"/></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7.wdp"/></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53"/>
        <p:cNvGrpSpPr/>
        <p:nvPr/>
      </p:nvGrpSpPr>
      <p:grpSpPr>
        <a:xfrm>
          <a:off x="0" y="0"/>
          <a:ext cx="0" cy="0"/>
          <a:chOff x="0" y="0"/>
          <a:chExt cx="0" cy="0"/>
        </a:xfrm>
      </p:grpSpPr>
      <p:sp>
        <p:nvSpPr>
          <p:cNvPr id="54" name="Google Shape;54;p6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Helvetica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6" name="Google Shape;56;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4"/>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pic>
        <p:nvPicPr>
          <p:cNvPr id="59" name="Google Shape;59;p64"/>
          <p:cNvPicPr preferRelativeResize="0"/>
          <p:nvPr/>
        </p:nvPicPr>
        <p:blipFill rotWithShape="1">
          <a:blip r:embed="rId2">
            <a:alphaModFix/>
          </a:blip>
          <a:srcRect/>
          <a:stretch/>
        </p:blipFill>
        <p:spPr>
          <a:xfrm>
            <a:off x="0" y="-150"/>
            <a:ext cx="12192000" cy="685829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8" name="Imagen 7"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9" name="CuadroTexto 8">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fecha 2">
            <a:extLst>
              <a:ext uri="{FF2B5EF4-FFF2-40B4-BE49-F238E27FC236}">
                <a16:creationId xmlns:a16="http://schemas.microsoft.com/office/drawing/2014/main" id="{CF9BB0D1-C4EE-E089-39A2-A948BC08F6ED}"/>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23/05/2025</a:t>
            </a:fld>
            <a:endParaRPr lang="es-CO"/>
          </a:p>
        </p:txBody>
      </p:sp>
      <p:sp>
        <p:nvSpPr>
          <p:cNvPr id="4" name="Marcador de pie de página 3">
            <a:extLst>
              <a:ext uri="{FF2B5EF4-FFF2-40B4-BE49-F238E27FC236}">
                <a16:creationId xmlns:a16="http://schemas.microsoft.com/office/drawing/2014/main" id="{4E106650-5C2E-3A0B-75B1-25EFC0246988}"/>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E474889F-BE9C-50E0-5577-85885E5A01FB}"/>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7"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6" name="Imagen 5">
            <a:extLst>
              <a:ext uri="{FF2B5EF4-FFF2-40B4-BE49-F238E27FC236}">
                <a16:creationId xmlns:a16="http://schemas.microsoft.com/office/drawing/2014/main" id="{6459C762-AE38-41D5-6808-2AD0B71282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848769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34E5BE0-494B-6499-96A2-01AD3415BF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BD55C54-FC85-2003-6563-6EF405F34E1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5DC75A2-1D4F-1281-B91F-4000B6F107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F14D8B94-AB8B-8E98-46D0-D24F0AAFB4F8}"/>
              </a:ext>
            </a:extLst>
          </p:cNvPr>
          <p:cNvSpPr/>
          <p:nvPr userDrawn="1"/>
        </p:nvSpPr>
        <p:spPr>
          <a:xfrm rot="5400000">
            <a:off x="2531471" y="-2303022"/>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5FC4267D-EE2F-3890-0DCD-AB2BF9C7B3BE}"/>
              </a:ext>
            </a:extLst>
          </p:cNvPr>
          <p:cNvSpPr txBox="1">
            <a:spLocks noChangeArrowheads="1"/>
          </p:cNvSpPr>
          <p:nvPr userDrawn="1"/>
        </p:nvSpPr>
        <p:spPr bwMode="auto">
          <a:xfrm>
            <a:off x="725489" y="236539"/>
            <a:ext cx="45784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20706A5-9530-B18E-9874-EDAC3EA7F0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1"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7" y="1441343"/>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1"/>
            <a:ext cx="4346211"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1823317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9F48694-50F7-B98F-AAFD-D075F34F2C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24B98C1-A31E-1B3C-515D-D8C5637DFCF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BD05106A-0CF6-25ED-3967-1F1B3B13090B}"/>
              </a:ext>
            </a:extLst>
          </p:cNvPr>
          <p:cNvCxnSpPr/>
          <p:nvPr userDrawn="1"/>
        </p:nvCxnSpPr>
        <p:spPr>
          <a:xfrm>
            <a:off x="4532313" y="1049338"/>
            <a:ext cx="0" cy="5427663"/>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105C92DB-29CC-F5BD-6F42-67D97FAFEB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1"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472C87D9-0169-A4D7-91A5-2CA1C3B27B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F9A5F6D3-E366-097D-598B-3AC0E3C67C7D}"/>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1417AEE7-DA68-5D3B-AE91-1F123248AC00}"/>
              </a:ext>
            </a:extLst>
          </p:cNvPr>
          <p:cNvSpPr txBox="1">
            <a:spLocks noChangeArrowheads="1"/>
          </p:cNvSpPr>
          <p:nvPr userDrawn="1"/>
        </p:nvSpPr>
        <p:spPr bwMode="auto">
          <a:xfrm>
            <a:off x="739775" y="293689"/>
            <a:ext cx="2214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814EF9B2-FA07-DDED-9556-F74534B93C3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36776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6" y="307976"/>
            <a:ext cx="35108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9" y="304800"/>
            <a:ext cx="5207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0920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76209B9-7A47-1957-825D-818BCBD38E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D09AF49-B10A-D105-98B2-1F50947CFC51}"/>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0BC94D6-5B29-42A5-7573-08014AF6C204}"/>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181266E-6575-465C-9932-6A566B264095}"/>
              </a:ext>
            </a:extLst>
          </p:cNvPr>
          <p:cNvSpPr txBox="1">
            <a:spLocks noChangeArrowheads="1"/>
          </p:cNvSpPr>
          <p:nvPr userDrawn="1"/>
        </p:nvSpPr>
        <p:spPr bwMode="auto">
          <a:xfrm>
            <a:off x="785814" y="309564"/>
            <a:ext cx="30315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EC21FF4-0883-300F-2C24-E0B32FA0D218}"/>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F215CFB8-481E-276E-E270-632515DE15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40758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6052D1F-1992-608A-472F-3B3F6620C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0125A5E-F183-D9FF-951B-7BA29131B54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ADC5BC1-5F71-079D-DBA8-72DE3A2669B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79766033-A59A-36D4-7D13-69D1C71B1D27}"/>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CDD6279C-1087-11FD-56C1-FD6FC277B134}"/>
              </a:ext>
            </a:extLst>
          </p:cNvPr>
          <p:cNvSpPr txBox="1">
            <a:spLocks noChangeArrowheads="1"/>
          </p:cNvSpPr>
          <p:nvPr userDrawn="1"/>
        </p:nvSpPr>
        <p:spPr bwMode="auto">
          <a:xfrm>
            <a:off x="785814" y="309564"/>
            <a:ext cx="31710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7D52081-AE26-32A1-87DB-78C55D81ABDA}"/>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601D2DF-A8AE-CB92-E135-96938FDDF1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6984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FC73AA-409B-1C8A-9481-C6AA1A402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D600C14-6E04-1717-63EC-61D2B72E913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4ED55E48-D70A-0352-AC78-A521DC70D01F}"/>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C13BA055-AA09-FFD5-8528-7DD83816780C}"/>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6559858-6CDF-88C9-035E-784E0D5B0A93}"/>
              </a:ext>
            </a:extLst>
          </p:cNvPr>
          <p:cNvSpPr txBox="1">
            <a:spLocks noChangeArrowheads="1"/>
          </p:cNvSpPr>
          <p:nvPr userDrawn="1"/>
        </p:nvSpPr>
        <p:spPr bwMode="auto">
          <a:xfrm>
            <a:off x="771525" y="225425"/>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3F1EF1F-286B-CB72-E9E0-D733B9D5A1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3809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BE0022-80FF-AA5A-FB9C-F63C083120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36AE8B6-E3B5-8EA2-6D7C-DBF4742BBAD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75F9012-8A79-23D9-C0A1-6D341472F8B2}"/>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F271CC8C-9CCF-4039-440F-E31877A0CD0B}"/>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CF09E571-255C-987A-B58B-5F2FC1CB674E}"/>
              </a:ext>
            </a:extLst>
          </p:cNvPr>
          <p:cNvSpPr txBox="1">
            <a:spLocks noChangeArrowheads="1"/>
          </p:cNvSpPr>
          <p:nvPr userDrawn="1"/>
        </p:nvSpPr>
        <p:spPr bwMode="auto">
          <a:xfrm>
            <a:off x="788989" y="233363"/>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559BD90-2D37-1E45-C86F-8920611ACB8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023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2020387-CB93-5206-6EEE-5ABC78CA63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144DB28-1CD2-5547-68D5-21BAD7822F3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370FF7D-4326-BA85-356B-86BCC84763AE}"/>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C9BA3B29-0CCA-D923-8C6F-2EAEEC776BC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4A297BB-8032-61EB-DE12-AF6DF2F51E9D}"/>
              </a:ext>
            </a:extLst>
          </p:cNvPr>
          <p:cNvSpPr txBox="1">
            <a:spLocks noChangeArrowheads="1"/>
          </p:cNvSpPr>
          <p:nvPr userDrawn="1"/>
        </p:nvSpPr>
        <p:spPr bwMode="auto">
          <a:xfrm>
            <a:off x="788989" y="230188"/>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451DE00-B3FB-4EB4-2629-705EF34CC24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5643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D898F90-0781-6DB1-F69B-0C1CBE0E6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5E6A6FB-8065-51AC-8F9A-01971A466854}"/>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0AEFEE09-4910-0E94-C13C-3E5942B650B4}"/>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4D31B379-10C5-6185-E0D7-90F8459F339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9F3C3A08-FB7A-FB3F-80A5-F41567D5E0B2}"/>
              </a:ext>
            </a:extLst>
          </p:cNvPr>
          <p:cNvSpPr txBox="1">
            <a:spLocks noChangeArrowheads="1"/>
          </p:cNvSpPr>
          <p:nvPr userDrawn="1"/>
        </p:nvSpPr>
        <p:spPr bwMode="auto">
          <a:xfrm>
            <a:off x="788989" y="222249"/>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77420CF-E7BA-F466-721A-B769658BA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0186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274C666-F078-D1E8-4FB5-582766523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552E63E-C6BA-1E2F-4CC8-3A05DF63FF0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DF61684-8F9D-D9CD-9698-EB639776C51C}"/>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62CC7B00-366B-C2DC-60B3-8CA0C477B2C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61E86B6-2B96-4A98-C390-4842AE0089F6}"/>
              </a:ext>
            </a:extLst>
          </p:cNvPr>
          <p:cNvSpPr txBox="1">
            <a:spLocks noChangeArrowheads="1"/>
          </p:cNvSpPr>
          <p:nvPr userDrawn="1"/>
        </p:nvSpPr>
        <p:spPr bwMode="auto">
          <a:xfrm>
            <a:off x="771526" y="309564"/>
            <a:ext cx="31710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78D2CD5-E912-935A-194C-2F20C7E9F7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076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609134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E0F93D1-EA02-18F8-0D71-FEADE83B2C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20653C8-5ECD-FB3C-66A9-E275A16CA8AA}"/>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78641CE-D191-6BFD-BE8B-F15EBAEA2B77}"/>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3A59B177-2CF5-5B56-D812-301B5767AD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B11A645-1DCC-3966-B168-99BDF0D291AF}"/>
              </a:ext>
            </a:extLst>
          </p:cNvPr>
          <p:cNvSpPr txBox="1">
            <a:spLocks noChangeArrowheads="1"/>
          </p:cNvSpPr>
          <p:nvPr userDrawn="1"/>
        </p:nvSpPr>
        <p:spPr bwMode="auto">
          <a:xfrm>
            <a:off x="801688" y="298452"/>
            <a:ext cx="34227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32B94C5-6808-8A73-BB8D-07B663481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9762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6D8AE4-0294-19E3-FAB9-2692B93D87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2E00985-CE99-C980-5190-3A1E0F09991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6040D07-081B-1B16-7A7F-C3D68EDF4346}"/>
              </a:ext>
            </a:extLst>
          </p:cNvPr>
          <p:cNvSpPr/>
          <p:nvPr userDrawn="1"/>
        </p:nvSpPr>
        <p:spPr>
          <a:xfrm rot="5400000">
            <a:off x="2532063" y="-2303462"/>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BFF054CF-01A8-CB4A-1F88-2A867FF813A8}"/>
              </a:ext>
            </a:extLst>
          </p:cNvPr>
          <p:cNvSpPr txBox="1">
            <a:spLocks noChangeArrowheads="1"/>
          </p:cNvSpPr>
          <p:nvPr userDrawn="1"/>
        </p:nvSpPr>
        <p:spPr bwMode="auto">
          <a:xfrm>
            <a:off x="1044576" y="231775"/>
            <a:ext cx="31902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BA840CF-CC6E-D2A3-211A-BBA901E50859}"/>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BC27E62-3DF6-CD82-3919-DA9368DFBC2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1"/>
            <a:ext cx="4263576" cy="261611"/>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792863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0EC861-7E41-2CBE-6714-04BF4B8825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801894-B6BC-6679-6D74-3192E6C146C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EAE54F1-15F1-2718-49C5-1C09D8014B6D}"/>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7DBBDF20-5353-4E8E-9E65-1C60E5F46527}"/>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AF11FE57-BE05-E661-CECD-4CB442F76FB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B8F219AE-21A9-DD7D-09A2-60B499384B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136849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A2EA7D7-A4FD-45CE-4679-0E8D6D5035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BB856F90-AF4B-D57B-7D46-15A9483D4E3E}"/>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AB1B6DED-645F-900E-A6D6-CA26417E52A9}"/>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BF4BCFB9-D3C1-7712-70B4-D82DEE7707E2}"/>
              </a:ext>
            </a:extLst>
          </p:cNvPr>
          <p:cNvSpPr>
            <a:spLocks noChangeArrowheads="1"/>
          </p:cNvSpPr>
          <p:nvPr userDrawn="1"/>
        </p:nvSpPr>
        <p:spPr bwMode="auto">
          <a:xfrm>
            <a:off x="69851" y="1201739"/>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04" eaLnBrk="1" hangingPunct="1">
              <a:defRPr/>
            </a:pPr>
            <a:endParaRPr lang="es-CO" altLang="es-CO" sz="3199" dirty="0">
              <a:solidFill>
                <a:prstClr val="black"/>
              </a:solidFill>
              <a:sym typeface="Arial"/>
            </a:endParaRPr>
          </a:p>
        </p:txBody>
      </p:sp>
      <p:sp>
        <p:nvSpPr>
          <p:cNvPr id="6" name="CuadroTexto 7">
            <a:extLst>
              <a:ext uri="{FF2B5EF4-FFF2-40B4-BE49-F238E27FC236}">
                <a16:creationId xmlns:a16="http://schemas.microsoft.com/office/drawing/2014/main" id="{3FE60B71-E611-DFFF-260D-1BF9AC2A55CB}"/>
              </a:ext>
            </a:extLst>
          </p:cNvPr>
          <p:cNvSpPr txBox="1">
            <a:spLocks noChangeArrowheads="1"/>
          </p:cNvSpPr>
          <p:nvPr userDrawn="1"/>
        </p:nvSpPr>
        <p:spPr bwMode="auto">
          <a:xfrm>
            <a:off x="8666163" y="1174752"/>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EC51B162-E5DB-BC7F-B002-20D4D79E5A03}"/>
              </a:ext>
            </a:extLst>
          </p:cNvPr>
          <p:cNvSpPr txBox="1">
            <a:spLocks noChangeArrowheads="1"/>
          </p:cNvSpPr>
          <p:nvPr userDrawn="1"/>
        </p:nvSpPr>
        <p:spPr bwMode="auto">
          <a:xfrm>
            <a:off x="8777288" y="1495425"/>
            <a:ext cx="31940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4638D73-4242-353B-2F67-6B8C7BFCFB12}"/>
              </a:ext>
            </a:extLst>
          </p:cNvPr>
          <p:cNvSpPr txBox="1">
            <a:spLocks noChangeArrowheads="1"/>
          </p:cNvSpPr>
          <p:nvPr userDrawn="1"/>
        </p:nvSpPr>
        <p:spPr bwMode="auto">
          <a:xfrm>
            <a:off x="8666163" y="2020889"/>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0B40857D-AB63-9767-927B-B5EB7A5467CE}"/>
              </a:ext>
            </a:extLst>
          </p:cNvPr>
          <p:cNvSpPr txBox="1">
            <a:spLocks noChangeArrowheads="1"/>
          </p:cNvSpPr>
          <p:nvPr userDrawn="1"/>
        </p:nvSpPr>
        <p:spPr bwMode="auto">
          <a:xfrm>
            <a:off x="9231313" y="2359026"/>
            <a:ext cx="26670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21016589-5153-4027-9FD5-EF7E6515276C}"/>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A5B282D3-0713-5594-EA62-2E823F6BD053}"/>
              </a:ext>
            </a:extLst>
          </p:cNvPr>
          <p:cNvSpPr txBox="1">
            <a:spLocks noChangeArrowheads="1"/>
          </p:cNvSpPr>
          <p:nvPr userDrawn="1"/>
        </p:nvSpPr>
        <p:spPr bwMode="auto">
          <a:xfrm>
            <a:off x="9231313" y="3871914"/>
            <a:ext cx="266700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F71B74F2-01FE-E5FC-0192-2B7C1A921E1D}"/>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9D9F0629-1905-6C55-AD9F-B59E345D6362}"/>
              </a:ext>
            </a:extLst>
          </p:cNvPr>
          <p:cNvSpPr txBox="1">
            <a:spLocks noChangeArrowheads="1"/>
          </p:cNvSpPr>
          <p:nvPr userDrawn="1"/>
        </p:nvSpPr>
        <p:spPr bwMode="auto">
          <a:xfrm>
            <a:off x="9231313" y="4778375"/>
            <a:ext cx="2667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7C209E8A-62E3-8A36-B138-7544D8E256D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9AC8FF0F-F1BD-D74D-1E53-532C428B58E0}"/>
              </a:ext>
            </a:extLst>
          </p:cNvPr>
          <p:cNvSpPr txBox="1">
            <a:spLocks noChangeArrowheads="1"/>
          </p:cNvSpPr>
          <p:nvPr userDrawn="1"/>
        </p:nvSpPr>
        <p:spPr bwMode="auto">
          <a:xfrm>
            <a:off x="8601077" y="6218239"/>
            <a:ext cx="348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4A59E3F0-D637-8AEC-DAF5-FAFC549ADEC5}"/>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17" name="CuadroTexto 18">
            <a:extLst>
              <a:ext uri="{FF2B5EF4-FFF2-40B4-BE49-F238E27FC236}">
                <a16:creationId xmlns:a16="http://schemas.microsoft.com/office/drawing/2014/main" id="{D1520518-4E06-D5A5-FF06-EC7DB5DEA0C7}"/>
              </a:ext>
            </a:extLst>
          </p:cNvPr>
          <p:cNvSpPr txBox="1">
            <a:spLocks noChangeArrowheads="1"/>
          </p:cNvSpPr>
          <p:nvPr userDrawn="1"/>
        </p:nvSpPr>
        <p:spPr bwMode="auto">
          <a:xfrm>
            <a:off x="1014414" y="203200"/>
            <a:ext cx="37850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39525F0D-D143-1261-52B8-05E075BE384A}"/>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1977507-4D5B-4E97-5681-50ABFA4476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0832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C9B7CA9-629E-167C-F7B7-31E92F557C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750B8DF9-CD0A-8DDB-BEB4-C09586AA4673}"/>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4A67C985-3F14-F467-8DC7-3A2E7BEF121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E68A0ABE-6C0A-05D8-45CE-1038B195F505}"/>
              </a:ext>
            </a:extLst>
          </p:cNvPr>
          <p:cNvSpPr txBox="1">
            <a:spLocks noChangeArrowheads="1"/>
          </p:cNvSpPr>
          <p:nvPr userDrawn="1"/>
        </p:nvSpPr>
        <p:spPr bwMode="auto">
          <a:xfrm>
            <a:off x="8666163" y="1174752"/>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0B52FCD5-45D8-C1DE-1C6F-19874B08C3A7}"/>
              </a:ext>
            </a:extLst>
          </p:cNvPr>
          <p:cNvSpPr txBox="1">
            <a:spLocks noChangeArrowheads="1"/>
          </p:cNvSpPr>
          <p:nvPr userDrawn="1"/>
        </p:nvSpPr>
        <p:spPr bwMode="auto">
          <a:xfrm>
            <a:off x="8777288" y="1495425"/>
            <a:ext cx="31940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81976528-B43A-926D-A2DB-CC0DC2083C6E}"/>
              </a:ext>
            </a:extLst>
          </p:cNvPr>
          <p:cNvSpPr txBox="1">
            <a:spLocks noChangeArrowheads="1"/>
          </p:cNvSpPr>
          <p:nvPr userDrawn="1"/>
        </p:nvSpPr>
        <p:spPr bwMode="auto">
          <a:xfrm>
            <a:off x="8666163" y="2020889"/>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9A0FE05-0756-EA62-422E-0FAE67111DE5}"/>
              </a:ext>
            </a:extLst>
          </p:cNvPr>
          <p:cNvSpPr txBox="1">
            <a:spLocks noChangeArrowheads="1"/>
          </p:cNvSpPr>
          <p:nvPr userDrawn="1"/>
        </p:nvSpPr>
        <p:spPr bwMode="auto">
          <a:xfrm>
            <a:off x="9231313" y="2359026"/>
            <a:ext cx="26670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123EE79E-36F6-0561-E1B2-EA49DF7269A6}"/>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36676B12-0ACA-149B-9B99-44FE36CFF34B}"/>
              </a:ext>
            </a:extLst>
          </p:cNvPr>
          <p:cNvSpPr txBox="1">
            <a:spLocks noChangeArrowheads="1"/>
          </p:cNvSpPr>
          <p:nvPr userDrawn="1"/>
        </p:nvSpPr>
        <p:spPr bwMode="auto">
          <a:xfrm>
            <a:off x="9231313" y="3871914"/>
            <a:ext cx="266700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87BF4916-9101-9555-B882-25C7CA49EA64}"/>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60D8C8F6-2FF2-68E4-9695-228A5C363492}"/>
              </a:ext>
            </a:extLst>
          </p:cNvPr>
          <p:cNvSpPr txBox="1">
            <a:spLocks noChangeArrowheads="1"/>
          </p:cNvSpPr>
          <p:nvPr userDrawn="1"/>
        </p:nvSpPr>
        <p:spPr bwMode="auto">
          <a:xfrm>
            <a:off x="9231313" y="4778375"/>
            <a:ext cx="2667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C6597DA1-7040-69D9-CED1-7817E59278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144E67D3-7B96-4947-0C91-3DB18ED41AE4}"/>
              </a:ext>
            </a:extLst>
          </p:cNvPr>
          <p:cNvSpPr txBox="1">
            <a:spLocks noChangeArrowheads="1"/>
          </p:cNvSpPr>
          <p:nvPr userDrawn="1"/>
        </p:nvSpPr>
        <p:spPr bwMode="auto">
          <a:xfrm>
            <a:off x="8601077" y="6218239"/>
            <a:ext cx="348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2CF34E53-BD28-9A7F-501D-0A1CBFE13833}"/>
              </a:ext>
            </a:extLst>
          </p:cNvPr>
          <p:cNvSpPr>
            <a:spLocks noChangeArrowheads="1"/>
          </p:cNvSpPr>
          <p:nvPr userDrawn="1"/>
        </p:nvSpPr>
        <p:spPr bwMode="auto">
          <a:xfrm>
            <a:off x="53976" y="1063626"/>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sz="1400">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77ED8788-4E27-84F4-42FB-04C1078DEA7C}"/>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7" name="Imagen 18">
            <a:extLst>
              <a:ext uri="{FF2B5EF4-FFF2-40B4-BE49-F238E27FC236}">
                <a16:creationId xmlns:a16="http://schemas.microsoft.com/office/drawing/2014/main" id="{B1A616AD-65A6-ACDD-6D1F-1E5408B3EED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FBDB79D-A1F5-BACA-6C83-D61DF14BC12D}"/>
              </a:ext>
            </a:extLst>
          </p:cNvPr>
          <p:cNvSpPr txBox="1">
            <a:spLocks noChangeArrowheads="1"/>
          </p:cNvSpPr>
          <p:nvPr userDrawn="1"/>
        </p:nvSpPr>
        <p:spPr bwMode="auto">
          <a:xfrm>
            <a:off x="1027114" y="203200"/>
            <a:ext cx="37850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E2648E7F-C34B-A57F-4B63-54E62D720A7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6589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2868D31F-5A1E-D38F-B075-DAD0ABD821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7" y="222249"/>
            <a:ext cx="12193588" cy="647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FAF54088-9CAD-A776-413A-D731EBC7B0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EF421901-AAFF-45E4-3D41-DFF868BCC977}"/>
              </a:ext>
            </a:extLst>
          </p:cNvPr>
          <p:cNvSpPr/>
          <p:nvPr userDrawn="1"/>
        </p:nvSpPr>
        <p:spPr>
          <a:xfrm>
            <a:off x="-1935" y="222423"/>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5" name="CuadroTexto 6">
            <a:extLst>
              <a:ext uri="{FF2B5EF4-FFF2-40B4-BE49-F238E27FC236}">
                <a16:creationId xmlns:a16="http://schemas.microsoft.com/office/drawing/2014/main" id="{AF7E7FD5-DB05-1A4A-E605-7969A81D6420}"/>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353C0C4D-DB26-1AC5-B206-488EFE0F59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E2160B18-A76B-6AB3-7C4F-69CFE6A99212}"/>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B2E7DAD1-8A95-E58C-539C-58BBB47BB900}"/>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AB355BA5-1127-A8F0-B679-C92F70518BAA}"/>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E89E0944-3F9F-B901-B9C0-50C14BCC069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75313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3B6DB49-E251-DD59-7525-01D5B25E7A51}"/>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E64D0E3E-87E4-1E7C-ABFE-4FAC0E247EE2}"/>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B78CDF3C-EFE5-4276-1F01-EC40323B435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EA36AB66-FBF7-6B50-C7D0-0F98D62DE0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3"/>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271306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C3AF8A24-C545-E1AD-996B-869A7AC33CF6}"/>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1CBF3338-A076-EE6B-EF1D-984F2F704EB3}"/>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A0FDE72-1350-5275-2635-E829231FDD96}"/>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BD3BB2D-435F-33E5-93DE-6B6A861918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8"/>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891474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0AA59AFB-C3E4-789F-95A6-7C4235898A07}"/>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40D6FD53-09B7-D292-0CE8-81BDCEDD1B43}"/>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63DCE700-4BAD-6C51-1A1A-7F0F5E6D707D}"/>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AE513062-5B5B-9809-CFC1-7354E9589CD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0466697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3F0EF2FC-BED6-98AC-69A3-34940F67BBAE}"/>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4" name="CuadroTexto 4">
            <a:extLst>
              <a:ext uri="{FF2B5EF4-FFF2-40B4-BE49-F238E27FC236}">
                <a16:creationId xmlns:a16="http://schemas.microsoft.com/office/drawing/2014/main" id="{335EE675-3719-0066-DEC5-36EEBE5A1B9E}"/>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8B63CCAF-5AFB-0195-8127-5E5366D5675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7075587-D313-02CC-DD1F-E5BF1AF351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1"/>
            <a:ext cx="10515600" cy="705795"/>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63723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386034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848AB408-DB5C-D7EF-9178-F4240D3D032C}"/>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3" name="CuadroTexto 4">
            <a:extLst>
              <a:ext uri="{FF2B5EF4-FFF2-40B4-BE49-F238E27FC236}">
                <a16:creationId xmlns:a16="http://schemas.microsoft.com/office/drawing/2014/main" id="{69A669AF-80F0-288A-1FC8-EA847A4228EC}"/>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C21F4CDD-249B-EF94-F1C4-6E5DC4BC26EC}"/>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A07FF7A4-17C3-20FB-4CD5-0A77EA9F69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68831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18FDD61D-0B64-95DF-ED8C-D16656DE68F9}"/>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B0EC3696-150B-AC76-5544-644A3227BBD0}"/>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1A4BF05-206C-6551-10C3-ABC9648087AF}"/>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B6D154-7A92-2698-94BF-8CBB529DC1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1"/>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5"/>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64055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DA4710D8-EDEF-ADE2-5D89-E268802B2E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1" y="2022477"/>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CCA348D7-7BC5-8A2C-A9CD-CF536B4909F6}"/>
              </a:ext>
            </a:extLst>
          </p:cNvPr>
          <p:cNvSpPr/>
          <p:nvPr userDrawn="1"/>
        </p:nvSpPr>
        <p:spPr>
          <a:xfrm>
            <a:off x="-3175" y="357188"/>
            <a:ext cx="12192000" cy="6470651"/>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Rectángulo: esquinas superiores redondeadas 3">
            <a:extLst>
              <a:ext uri="{FF2B5EF4-FFF2-40B4-BE49-F238E27FC236}">
                <a16:creationId xmlns:a16="http://schemas.microsoft.com/office/drawing/2014/main" id="{F77B493A-36D9-C79A-A729-333065F45F1D}"/>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CECCB19-CC35-444E-66AF-5F3C9A89E24B}"/>
              </a:ext>
            </a:extLst>
          </p:cNvPr>
          <p:cNvSpPr txBox="1">
            <a:spLocks noChangeArrowheads="1"/>
          </p:cNvSpPr>
          <p:nvPr userDrawn="1"/>
        </p:nvSpPr>
        <p:spPr bwMode="auto">
          <a:xfrm>
            <a:off x="739775" y="293689"/>
            <a:ext cx="2214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FF66A2A-1489-20AC-846A-B9B83EBFA57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9974A6-830C-4C89-1A94-B61BB544CAB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9927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F3D4DD0-9430-A8B5-2B2D-723F1376B3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B6DCEBD-6ADC-1D6C-BD1B-BA07EB3D806D}"/>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AD1E84B0-7F17-EFB8-C3AE-38FA465E51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58B01904-8AF4-0DCD-3A5D-57238E6F62DA}"/>
              </a:ext>
            </a:extLst>
          </p:cNvPr>
          <p:cNvSpPr>
            <a:spLocks noGrp="1"/>
          </p:cNvSpPr>
          <p:nvPr>
            <p:ph type="dt" sz="half" idx="10"/>
          </p:nvPr>
        </p:nvSpPr>
        <p:spPr>
          <a:xfrm>
            <a:off x="8382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A3DF7FA-0AB6-489B-A4A7-E3FFB3B9F77D}" type="datetimeFigureOut">
              <a:rPr lang="es-CO"/>
              <a:pPr>
                <a:defRPr/>
              </a:pPr>
              <a:t>23/05/2025</a:t>
            </a:fld>
            <a:endParaRPr lang="es-CO"/>
          </a:p>
        </p:txBody>
      </p:sp>
      <p:sp>
        <p:nvSpPr>
          <p:cNvPr id="6" name="Marcador de pie de página 3">
            <a:extLst>
              <a:ext uri="{FF2B5EF4-FFF2-40B4-BE49-F238E27FC236}">
                <a16:creationId xmlns:a16="http://schemas.microsoft.com/office/drawing/2014/main" id="{4B6FEEC5-4552-854F-35B7-82B3B680CC72}"/>
              </a:ext>
            </a:extLst>
          </p:cNvPr>
          <p:cNvSpPr>
            <a:spLocks noGrp="1"/>
          </p:cNvSpPr>
          <p:nvPr>
            <p:ph type="ftr" sz="quarter" idx="11"/>
          </p:nvPr>
        </p:nvSpPr>
        <p:spPr>
          <a:xfrm>
            <a:off x="4038600" y="6356351"/>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4802638F-7729-7879-8F79-4940CC009AA9}"/>
              </a:ext>
            </a:extLst>
          </p:cNvPr>
          <p:cNvSpPr>
            <a:spLocks noGrp="1"/>
          </p:cNvSpPr>
          <p:nvPr>
            <p:ph type="sldNum" sz="quarter" idx="12"/>
          </p:nvPr>
        </p:nvSpPr>
        <p:spPr>
          <a:xfrm>
            <a:off x="86106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A0D43A3-7DD8-498C-856E-B5AD6673A26D}" type="slidenum">
              <a:rPr lang="es-CO"/>
              <a:pPr>
                <a:defRPr/>
              </a:pPr>
              <a:t>‹Nº›</a:t>
            </a:fld>
            <a:endParaRPr lang="es-CO"/>
          </a:p>
        </p:txBody>
      </p:sp>
    </p:spTree>
    <p:extLst>
      <p:ext uri="{BB962C8B-B14F-4D97-AF65-F5344CB8AC3E}">
        <p14:creationId xmlns:p14="http://schemas.microsoft.com/office/powerpoint/2010/main" val="1224131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A4CA99FD-9877-846C-E683-5DD7CEC1F35C}"/>
              </a:ext>
            </a:extLst>
          </p:cNvPr>
          <p:cNvSpPr>
            <a:spLocks/>
          </p:cNvSpPr>
          <p:nvPr/>
        </p:nvSpPr>
        <p:spPr bwMode="auto">
          <a:xfrm rot="10800000">
            <a:off x="2954339" y="-7937"/>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sz="1400"/>
          </a:p>
        </p:txBody>
      </p:sp>
      <p:pic>
        <p:nvPicPr>
          <p:cNvPr id="3" name="Google Shape;206;p65" descr="Forma, Rectángulo&#10;&#10;Descripción generada automáticamente con confianza media">
            <a:extLst>
              <a:ext uri="{FF2B5EF4-FFF2-40B4-BE49-F238E27FC236}">
                <a16:creationId xmlns:a16="http://schemas.microsoft.com/office/drawing/2014/main" id="{481CF2BF-3A3C-B393-103A-8014E2288D6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6A728CA-3CCB-82A9-B0C1-B464402184B5}"/>
              </a:ext>
            </a:extLst>
          </p:cNvPr>
          <p:cNvSpPr txBox="1">
            <a:spLocks noChangeArrowheads="1"/>
          </p:cNvSpPr>
          <p:nvPr/>
        </p:nvSpPr>
        <p:spPr bwMode="auto">
          <a:xfrm>
            <a:off x="5370514" y="6638925"/>
            <a:ext cx="1450975" cy="26157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sz="1400"/>
          </a:p>
        </p:txBody>
      </p:sp>
      <p:pic>
        <p:nvPicPr>
          <p:cNvPr id="5" name="Google Shape;208;p65" descr="Forma&#10;&#10;Descripción generada automáticamente con confianza baja">
            <a:extLst>
              <a:ext uri="{FF2B5EF4-FFF2-40B4-BE49-F238E27FC236}">
                <a16:creationId xmlns:a16="http://schemas.microsoft.com/office/drawing/2014/main" id="{90927D69-716D-1163-02C3-F0E2D7AC9D8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6924A20E-C6E2-2FF9-7096-B13C9DE184D6}"/>
              </a:ext>
            </a:extLst>
          </p:cNvPr>
          <p:cNvSpPr txBox="1">
            <a:spLocks noChangeArrowheads="1"/>
          </p:cNvSpPr>
          <p:nvPr/>
        </p:nvSpPr>
        <p:spPr bwMode="auto">
          <a:xfrm>
            <a:off x="3840163" y="41276"/>
            <a:ext cx="4938712" cy="58473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sz="1400"/>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344C4CE-857B-2422-806E-6B41BF1892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57293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71A93B2-7CB0-3D7E-B578-4A8A00EF3F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743A7AA-08C8-E3BD-645F-FEE43C1D88A2}"/>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6F829F9F-1546-EC3B-5E6C-ECD2AB7C323A}"/>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366E7BD8-AFF2-24E2-6D70-C62E9BF7F2EF}"/>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8FBC3480-64C3-FE64-35B3-9345CC9CA51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D995CA50-5421-0937-CE5B-15B00801A2CA}"/>
                </a:ext>
              </a:extLst>
            </p:cNvPr>
            <p:cNvSpPr>
              <a:spLocks noChangeArrowheads="1"/>
            </p:cNvSpPr>
            <p:nvPr/>
          </p:nvSpPr>
          <p:spPr bwMode="auto">
            <a:xfrm>
              <a:off x="823278" y="914400"/>
              <a:ext cx="4408702" cy="4683056"/>
            </a:xfrm>
            <a:prstGeom prst="rect">
              <a:avLst/>
            </a:prstGeom>
            <a:noFill/>
            <a:ln w="12700">
              <a:solidFill>
                <a:schemeClr val="bg1"/>
              </a:solidFill>
              <a:round/>
              <a:headEnd type="none" w="sm" len="sm"/>
              <a:tailEnd type="none" w="sm" len="sm"/>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buClr>
                  <a:srgbClr val="FFFFFF"/>
                </a:buClr>
                <a:buSzPts val="1800"/>
                <a:buFont typeface="Calibri" panose="020F0502020204030204" pitchFamily="34" charset="0"/>
                <a:buNone/>
                <a:defRPr/>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65B4BA29-A772-45FC-4F2F-3788A1E74A9E}"/>
                </a:ext>
              </a:extLst>
            </p:cNvPr>
            <p:cNvSpPr txBox="1">
              <a:spLocks noChangeArrowheads="1"/>
            </p:cNvSpPr>
            <p:nvPr/>
          </p:nvSpPr>
          <p:spPr bwMode="auto">
            <a:xfrm>
              <a:off x="814991" y="5599113"/>
              <a:ext cx="4426934" cy="449083"/>
            </a:xfrm>
            <a:prstGeom prst="rect">
              <a:avLst/>
            </a:prstGeom>
            <a:solidFill>
              <a:schemeClr val="bg1"/>
            </a:solidFill>
            <a:ln>
              <a:noFill/>
            </a:ln>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B40BFED5-90C0-0975-79DA-6343E06D6C06}"/>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buClr>
                <a:srgbClr val="FFFFFF"/>
              </a:buClr>
              <a:buSzPts val="1800"/>
              <a:buFont typeface="Calibri" panose="020F0502020204030204" pitchFamily="34" charset="0"/>
              <a:buNone/>
              <a:defRPr/>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48D54D9-A5AF-CF1A-DBD2-926CC47E8999}"/>
              </a:ext>
            </a:extLst>
          </p:cNvPr>
          <p:cNvSpPr txBox="1">
            <a:spLocks noChangeArrowheads="1"/>
          </p:cNvSpPr>
          <p:nvPr/>
        </p:nvSpPr>
        <p:spPr bwMode="auto">
          <a:xfrm>
            <a:off x="6872288" y="5578475"/>
            <a:ext cx="4043362" cy="430213"/>
          </a:xfrm>
          <a:prstGeom prst="rect">
            <a:avLst/>
          </a:prstGeom>
          <a:solidFill>
            <a:schemeClr val="bg1"/>
          </a:solidFill>
          <a:ln>
            <a:noFill/>
          </a:ln>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F10A5A13-7B9E-1105-01AB-460ADC73604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834F4FE-639C-5970-1997-0EFE6DE6D87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5FD2714D-44E0-60E3-2B89-193E8CF0666C}"/>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D5315436-4DF1-0B1D-BA94-118DB7EDCEC9}"/>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AC0C4578-9A7A-28F6-D55F-5226184322C1}"/>
              </a:ext>
            </a:extLst>
          </p:cNvPr>
          <p:cNvSpPr txBox="1">
            <a:spLocks noChangeArrowheads="1"/>
          </p:cNvSpPr>
          <p:nvPr userDrawn="1"/>
        </p:nvSpPr>
        <p:spPr bwMode="auto">
          <a:xfrm>
            <a:off x="844550" y="298450"/>
            <a:ext cx="4525963" cy="3698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7455491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8D2D231-3218-EC4F-B7FC-D4FFCE30B02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CD7EAB7-9607-348F-D108-067E0FF372F4}"/>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CA6471DE-715D-E460-788B-2D9777209EE6}"/>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8CB5D8B9-1760-25E4-D48A-21105F2885C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E072083-7CD2-16A7-5AAD-322EBDEA1AEF}"/>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4FC39466-AC79-01BC-AD4C-ACA86197DBD6}"/>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7E4917C9-EC57-447C-2E74-9168FAB3BE77}"/>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6487F199-8F06-4D8C-26BF-65B686C5FBD4}"/>
              </a:ext>
            </a:extLst>
          </p:cNvPr>
          <p:cNvSpPr txBox="1">
            <a:spLocks noChangeArrowheads="1"/>
          </p:cNvSpPr>
          <p:nvPr userDrawn="1"/>
        </p:nvSpPr>
        <p:spPr bwMode="auto">
          <a:xfrm>
            <a:off x="844550" y="298450"/>
            <a:ext cx="4525963" cy="3698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98D0C919-C954-0AAA-E299-27D2E6F7CB8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5444188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1CC417D-04E8-5105-282F-47A711B438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752A24F-E6EB-5E4E-035F-9A6B849AE78B}"/>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BA4B1F0-8804-5366-B661-8ADC3B94552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44D26B23-0CE3-7651-277D-1EB8F062B222}"/>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18EF992D-37FF-DDAC-87F7-0A69E271DB2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CA043D72-0874-0FD9-E5AA-2C12CD5578AF}"/>
              </a:ext>
            </a:extLst>
          </p:cNvPr>
          <p:cNvSpPr txBox="1">
            <a:spLocks noChangeArrowheads="1"/>
          </p:cNvSpPr>
          <p:nvPr userDrawn="1"/>
        </p:nvSpPr>
        <p:spPr bwMode="auto">
          <a:xfrm>
            <a:off x="8613775" y="5413375"/>
            <a:ext cx="2936875" cy="55403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fontAlgn="auto" hangingPunct="1">
              <a:spcBef>
                <a:spcPts val="0"/>
              </a:spcBef>
              <a:spcAft>
                <a:spcPts val="0"/>
              </a:spcAft>
              <a:defRPr/>
            </a:pPr>
            <a:r>
              <a:rPr lang="es-CO"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C9D722CF-C26E-F96E-A289-26D39EAB65B2}"/>
              </a:ext>
            </a:extLst>
          </p:cNvPr>
          <p:cNvSpPr/>
          <p:nvPr userDrawn="1"/>
        </p:nvSpPr>
        <p:spPr>
          <a:xfrm>
            <a:off x="850900" y="1360488"/>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019B5D57-6581-782F-E795-3B207F0815B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79EBC406-65A8-4B40-4C05-09CA7FCBFDA8}"/>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BFD2CDE6-E8FD-E517-7767-F399BE620B47}"/>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4895DFC-2907-D71B-B1DD-94F9E1AAF00B}"/>
              </a:ext>
            </a:extLst>
          </p:cNvPr>
          <p:cNvSpPr txBox="1">
            <a:spLocks noChangeArrowheads="1"/>
          </p:cNvSpPr>
          <p:nvPr userDrawn="1"/>
        </p:nvSpPr>
        <p:spPr bwMode="auto">
          <a:xfrm>
            <a:off x="850900" y="211138"/>
            <a:ext cx="3600450" cy="5238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2999896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5E9DB44-13A9-41C3-6CA2-EA01D3F25C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4F4958B-36F0-C966-8FFE-A9E7AD1315C4}"/>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84BFCFB7-E032-8AD0-EC17-BAD82EE86C6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B523D916-4C18-C432-5D9D-264EA38F1746}"/>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751B4573-5419-1BB7-33F9-70D8D764E74F}"/>
              </a:ext>
            </a:extLst>
          </p:cNvPr>
          <p:cNvSpPr txBox="1">
            <a:spLocks noChangeArrowheads="1"/>
          </p:cNvSpPr>
          <p:nvPr userDrawn="1"/>
        </p:nvSpPr>
        <p:spPr bwMode="auto">
          <a:xfrm>
            <a:off x="817563" y="228600"/>
            <a:ext cx="3990975" cy="5222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78271B49-B39F-3D4C-F646-C14DE61B85A9}"/>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4588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12B3E31-1277-3D9E-8701-7DA4C4591EA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44E8028-4662-3E97-0FEC-943CE742E122}"/>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00E18A7-02F8-479F-9810-BE61DB1BCE6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2C38D02-427C-0A01-46F1-4DC436E22391}"/>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ADAEE68D-5AE4-521B-8404-7E34298FA739}"/>
              </a:ext>
            </a:extLst>
          </p:cNvPr>
          <p:cNvSpPr txBox="1">
            <a:spLocks noChangeArrowheads="1"/>
          </p:cNvSpPr>
          <p:nvPr userDrawn="1"/>
        </p:nvSpPr>
        <p:spPr bwMode="auto">
          <a:xfrm>
            <a:off x="725488" y="236538"/>
            <a:ext cx="4578350" cy="33813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4B27903C-32CB-2A4D-273D-3E6412D822C7}"/>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849041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195930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35093C4-8A03-B1B8-CB0D-D1F9EE315B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1588F43-AE59-83C2-ECE2-BB07D7CE0CC7}"/>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EB489568-BF69-7C97-8439-EFBB446F14D5}"/>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E5EB59E2-FE9D-6249-74BF-D5AECFAD19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DB1EE4F1-9F71-7D9B-A5E6-16C4F2429B0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DBD02799-84E9-2D98-D079-D8AA2DD820A5}"/>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46F3CE87-337A-6DDB-F9FD-0084320F17A5}"/>
              </a:ext>
            </a:extLst>
          </p:cNvPr>
          <p:cNvSpPr txBox="1">
            <a:spLocks noChangeArrowheads="1"/>
          </p:cNvSpPr>
          <p:nvPr userDrawn="1"/>
        </p:nvSpPr>
        <p:spPr bwMode="auto">
          <a:xfrm>
            <a:off x="739775" y="293688"/>
            <a:ext cx="2800350" cy="36830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992B730E-A43E-39EC-FF06-7797A8EE8A30}"/>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2497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5CDF482-904E-2D48-B8D4-CB36970E5A3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93415A4-6ECA-975E-9D68-AFBA0A95B82D}"/>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994AA9E6-AB73-6064-80D0-AAE37A3CBB3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00DFF07F-8810-D4E4-AE94-08E1C085432A}"/>
              </a:ext>
            </a:extLst>
          </p:cNvPr>
          <p:cNvSpPr txBox="1">
            <a:spLocks noChangeArrowheads="1"/>
          </p:cNvSpPr>
          <p:nvPr userDrawn="1"/>
        </p:nvSpPr>
        <p:spPr bwMode="auto">
          <a:xfrm>
            <a:off x="796925" y="307975"/>
            <a:ext cx="4470400" cy="36830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AD6035EC-4BE3-181B-7BEA-9FD60227B313}"/>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39E3601C-B6CB-67CB-EFE0-9E737A968BD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9059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94CB4FC-46BE-11FA-7579-924BF61D04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90E4E91-75F1-227B-2F62-A3F4B1C60722}"/>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6C58803-9916-C89E-FC6B-9F8D546C7C30}"/>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44BF8519-C1CF-651D-71B5-50056B0113CB}"/>
              </a:ext>
            </a:extLst>
          </p:cNvPr>
          <p:cNvSpPr txBox="1">
            <a:spLocks noChangeArrowheads="1"/>
          </p:cNvSpPr>
          <p:nvPr userDrawn="1"/>
        </p:nvSpPr>
        <p:spPr bwMode="auto">
          <a:xfrm>
            <a:off x="785813" y="309563"/>
            <a:ext cx="3854450" cy="36988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412249F3-B3AC-5D10-1117-6B1C74E6DCF1}"/>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2C9E61C1-DCF9-C1D3-7ADF-ABA0350D942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485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8292E5D-7A12-A395-F801-34F2926802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275EF68-C633-CD2E-509C-FD102FF50F7B}"/>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ED938660-C04A-8FC3-07D8-19752480DB41}"/>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CE4D4B94-B628-22AF-3B7D-C064E7EF78C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434C5EFB-59BB-CA3C-7ABA-8C5E4075EDC4}"/>
              </a:ext>
            </a:extLst>
          </p:cNvPr>
          <p:cNvSpPr txBox="1">
            <a:spLocks noChangeArrowheads="1"/>
          </p:cNvSpPr>
          <p:nvPr userDrawn="1"/>
        </p:nvSpPr>
        <p:spPr bwMode="auto">
          <a:xfrm>
            <a:off x="785813" y="309563"/>
            <a:ext cx="4033837" cy="36988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12080585-7465-6030-66F1-675547CC3026}"/>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5B0049EF-340B-87A1-1125-D17E0C11DD4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370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BBEF322-F89E-305B-395F-7366AAA3BD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AD1B222-1D15-B168-B4AC-2496D4AED402}"/>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9C6C5C47-BA01-806B-3BF2-2302682A62A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240C157A-C515-DA58-4A45-5AA8585ECA78}"/>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EE372D8-1671-5C83-CD29-05BD421A06DE}"/>
              </a:ext>
            </a:extLst>
          </p:cNvPr>
          <p:cNvSpPr txBox="1">
            <a:spLocks noChangeArrowheads="1"/>
          </p:cNvSpPr>
          <p:nvPr userDrawn="1"/>
        </p:nvSpPr>
        <p:spPr bwMode="auto">
          <a:xfrm>
            <a:off x="771525" y="225425"/>
            <a:ext cx="4329113" cy="5222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DFD1938-6B4C-4224-DBF0-424C2EB5E87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9492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3302F92-74B5-9DC8-081E-2514FB91DC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E84D60F-4CF6-A91D-0CE6-404D4E052BA0}"/>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708DF5FB-F71C-5D3A-379F-ADAF2492A2C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A9A7BB24-A110-B318-46A0-6658A1D52179}"/>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0ABF57B8-68F9-A0E7-1E5A-621EC861085A}"/>
              </a:ext>
            </a:extLst>
          </p:cNvPr>
          <p:cNvSpPr txBox="1">
            <a:spLocks noChangeArrowheads="1"/>
          </p:cNvSpPr>
          <p:nvPr userDrawn="1"/>
        </p:nvSpPr>
        <p:spPr bwMode="auto">
          <a:xfrm>
            <a:off x="788988" y="233363"/>
            <a:ext cx="4329112" cy="5238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5C513BB-12DF-DD8E-9626-8463F438554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19721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CDE0DB0-5CA0-8A5C-29BD-D3938FE5E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1B25988-2619-642D-167F-F34EB153AFEE}"/>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C97E5CE-7E6F-A1E1-476C-0DE26FA377C1}"/>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88FD0C81-27E8-B0C3-B275-B646CEE79176}"/>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F05323D-A54F-0321-52C3-80C72DBF25E5}"/>
              </a:ext>
            </a:extLst>
          </p:cNvPr>
          <p:cNvSpPr txBox="1">
            <a:spLocks noChangeArrowheads="1"/>
          </p:cNvSpPr>
          <p:nvPr userDrawn="1"/>
        </p:nvSpPr>
        <p:spPr bwMode="auto">
          <a:xfrm>
            <a:off x="788988" y="230188"/>
            <a:ext cx="4329112" cy="52228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02C17C2-6E31-AE14-9D90-D980018B4E3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2179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03F21441-E3C3-D853-5E83-FEB2300308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0D21A37-3614-4EE4-E9F4-FE6178935355}"/>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82CEBC6C-EC8F-3362-2417-E424E4BDA21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AB15E269-CFFD-0850-715C-E6066F2C5928}"/>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14E24C16-E2A7-54F1-820E-623DA1D53B5B}"/>
              </a:ext>
            </a:extLst>
          </p:cNvPr>
          <p:cNvSpPr txBox="1">
            <a:spLocks noChangeArrowheads="1"/>
          </p:cNvSpPr>
          <p:nvPr userDrawn="1"/>
        </p:nvSpPr>
        <p:spPr bwMode="auto">
          <a:xfrm>
            <a:off x="788988" y="222250"/>
            <a:ext cx="4330700" cy="5222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FC8FA039-2849-DE22-AFD2-837044CD04F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5315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2024C4D-05A3-E289-EAD8-E4C382B6E2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FFB71E4-8085-903B-FEEF-DA1F457B9586}"/>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7F408671-A66D-B75F-1574-B161E0B82F55}"/>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0F35622B-62CA-95C3-F97D-AEE10EC4E615}"/>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BF7E96E-31D3-AC64-BBDB-CFC1C8D9AEBB}"/>
              </a:ext>
            </a:extLst>
          </p:cNvPr>
          <p:cNvSpPr txBox="1">
            <a:spLocks noChangeArrowheads="1"/>
          </p:cNvSpPr>
          <p:nvPr userDrawn="1"/>
        </p:nvSpPr>
        <p:spPr bwMode="auto">
          <a:xfrm>
            <a:off x="771525" y="309563"/>
            <a:ext cx="4030663" cy="36988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4FBEE30-79FD-D4AA-B82E-2082DBAA630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7176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B6E9349-940B-CBE0-CF12-57EF55C1C1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E0E2F25-FEF1-A801-ECF9-D6434A7E9393}"/>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29A4A3F0-69EE-CF44-5779-A67F4EA36D8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DE41F267-9E28-5FB4-6858-BEDAC22CCF61}"/>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D3CED968-F06A-0650-A0BD-26DE0B656B64}"/>
              </a:ext>
            </a:extLst>
          </p:cNvPr>
          <p:cNvSpPr txBox="1">
            <a:spLocks noChangeArrowheads="1"/>
          </p:cNvSpPr>
          <p:nvPr userDrawn="1"/>
        </p:nvSpPr>
        <p:spPr bwMode="auto">
          <a:xfrm>
            <a:off x="801688" y="298450"/>
            <a:ext cx="4352925" cy="3698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64AAAC48-E026-3B8F-BE9E-553FE0A0F94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5237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493028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16B1305-6693-36A2-65AE-CC4CCC9AD1F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AB02025-B0B8-0C2D-4CFC-2E8900C29323}"/>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38E910D-177D-A41E-0E1A-83096E6AF98C}"/>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D15AC118-3691-48C4-1461-64CC69E5E967}"/>
              </a:ext>
            </a:extLst>
          </p:cNvPr>
          <p:cNvSpPr txBox="1">
            <a:spLocks noChangeArrowheads="1"/>
          </p:cNvSpPr>
          <p:nvPr userDrawn="1"/>
        </p:nvSpPr>
        <p:spPr bwMode="auto">
          <a:xfrm>
            <a:off x="1044575" y="231775"/>
            <a:ext cx="3190875" cy="5222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FA0B4AE7-22CA-B6DC-507A-C9CEEC7A58B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2CCC84B8-6E8E-BEF1-242F-30B22CDEDE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2352158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82D3828-6A42-C8D6-18F1-81B16C2847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0A8D092-D876-3A74-AA1B-926D1A4B0265}"/>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320641C2-3BF3-7CB6-5100-10CBE927ED1C}"/>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E05E4627-2462-F24F-A85A-4328651E154B}"/>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393267B0-0B4C-14E9-F5D4-56D27198FDD2}"/>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81017321-3802-E42E-FC53-A2A6892AF5F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6042165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2D35754-099E-2D69-B406-D932E061E0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A14B3DFE-F102-B551-4B85-3660CE22500F}"/>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242CBE2D-94EE-66B2-E67C-6382D1C30FA5}"/>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42AF0F8B-CA5D-8617-A3BB-00FDF4F0ACE4}"/>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fontAlgn="auto" hangingPunct="1">
              <a:spcBef>
                <a:spcPts val="0"/>
              </a:spcBef>
              <a:spcAft>
                <a:spcPts val="0"/>
              </a:spcAft>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643BE708-545D-11A4-AB83-AFFE145A3768}"/>
              </a:ext>
            </a:extLst>
          </p:cNvPr>
          <p:cNvSpPr txBox="1">
            <a:spLocks noChangeArrowheads="1"/>
          </p:cNvSpPr>
          <p:nvPr userDrawn="1"/>
        </p:nvSpPr>
        <p:spPr bwMode="auto">
          <a:xfrm>
            <a:off x="8666163" y="1174750"/>
            <a:ext cx="3200400"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5988EA0A-DB4F-0D43-F553-EC2FD536E17B}"/>
              </a:ext>
            </a:extLst>
          </p:cNvPr>
          <p:cNvSpPr txBox="1">
            <a:spLocks noChangeArrowheads="1"/>
          </p:cNvSpPr>
          <p:nvPr userDrawn="1"/>
        </p:nvSpPr>
        <p:spPr bwMode="auto">
          <a:xfrm>
            <a:off x="8777288" y="1495425"/>
            <a:ext cx="3194050" cy="50800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4728FB4E-CAAE-5F8A-44AC-B2BCA9C7EB91}"/>
              </a:ext>
            </a:extLst>
          </p:cNvPr>
          <p:cNvSpPr txBox="1">
            <a:spLocks noChangeArrowheads="1"/>
          </p:cNvSpPr>
          <p:nvPr userDrawn="1"/>
        </p:nvSpPr>
        <p:spPr bwMode="auto">
          <a:xfrm>
            <a:off x="8666163" y="2020888"/>
            <a:ext cx="3200400" cy="3063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896D9C21-117F-83EC-5006-CE734C6B40FD}"/>
              </a:ext>
            </a:extLst>
          </p:cNvPr>
          <p:cNvSpPr txBox="1">
            <a:spLocks noChangeArrowheads="1"/>
          </p:cNvSpPr>
          <p:nvPr userDrawn="1"/>
        </p:nvSpPr>
        <p:spPr bwMode="auto">
          <a:xfrm>
            <a:off x="9231313" y="2359025"/>
            <a:ext cx="2667000" cy="15081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7F7B3FF2-84E3-7422-D953-651F34111CF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9835C347-1F67-88B4-CDF0-80F9B362F774}"/>
              </a:ext>
            </a:extLst>
          </p:cNvPr>
          <p:cNvSpPr txBox="1">
            <a:spLocks noChangeArrowheads="1"/>
          </p:cNvSpPr>
          <p:nvPr userDrawn="1"/>
        </p:nvSpPr>
        <p:spPr bwMode="auto">
          <a:xfrm>
            <a:off x="9231313" y="3871913"/>
            <a:ext cx="2667000" cy="8778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BA4C5D65-FD96-4115-3228-131CA25D732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2003F59A-08E3-38F4-D053-A071C0675720}"/>
              </a:ext>
            </a:extLst>
          </p:cNvPr>
          <p:cNvSpPr txBox="1">
            <a:spLocks noChangeArrowheads="1"/>
          </p:cNvSpPr>
          <p:nvPr userDrawn="1"/>
        </p:nvSpPr>
        <p:spPr bwMode="auto">
          <a:xfrm>
            <a:off x="9231313" y="4778375"/>
            <a:ext cx="2667000" cy="12922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fontAlgn="auto" hangingPunct="1">
              <a:spcBef>
                <a:spcPts val="0"/>
              </a:spcBef>
              <a:spcAft>
                <a:spcPts val="0"/>
              </a:spcAft>
              <a:defRPr/>
            </a:pPr>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C2741DD7-7B60-FCD5-9C18-0D30B7B8F0C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1177E9F1-2460-6978-5E12-BFEA02142B90}"/>
              </a:ext>
            </a:extLst>
          </p:cNvPr>
          <p:cNvSpPr txBox="1">
            <a:spLocks noChangeArrowheads="1"/>
          </p:cNvSpPr>
          <p:nvPr userDrawn="1"/>
        </p:nvSpPr>
        <p:spPr bwMode="auto">
          <a:xfrm>
            <a:off x="8601075" y="6218238"/>
            <a:ext cx="3482975" cy="2762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1904C7DD-5DFA-A5A8-6510-A821125F72D4}"/>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B3263022-9145-BDF9-DEEA-F2CEEFF39E73}"/>
              </a:ext>
            </a:extLst>
          </p:cNvPr>
          <p:cNvSpPr txBox="1">
            <a:spLocks noChangeArrowheads="1"/>
          </p:cNvSpPr>
          <p:nvPr userDrawn="1"/>
        </p:nvSpPr>
        <p:spPr bwMode="auto">
          <a:xfrm>
            <a:off x="1014413" y="203200"/>
            <a:ext cx="3784600" cy="5540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fontAlgn="auto" hangingPunct="1">
              <a:spcBef>
                <a:spcPts val="0"/>
              </a:spcBef>
              <a:spcAft>
                <a:spcPts val="0"/>
              </a:spcAft>
              <a:defRPr/>
            </a:pPr>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52A80F96-1B25-9D7F-5676-BC932FA33114}"/>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B86C9AD1-0366-80C1-EE09-099B162BC862}"/>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4237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626FE2F-20F7-8218-91EE-2AE67A423E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D1792206-227D-59CF-CED4-6051BAEC5808}"/>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016D02A9-93B8-6D9B-7A88-22220DA5C2EA}"/>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C83566A0-2DE4-1E95-C381-88A64B4AA92F}"/>
              </a:ext>
            </a:extLst>
          </p:cNvPr>
          <p:cNvSpPr txBox="1">
            <a:spLocks noChangeArrowheads="1"/>
          </p:cNvSpPr>
          <p:nvPr userDrawn="1"/>
        </p:nvSpPr>
        <p:spPr bwMode="auto">
          <a:xfrm>
            <a:off x="8666163" y="1174750"/>
            <a:ext cx="3200400"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7B7002F2-6466-6C4C-884B-00A70BA53C18}"/>
              </a:ext>
            </a:extLst>
          </p:cNvPr>
          <p:cNvSpPr txBox="1">
            <a:spLocks noChangeArrowheads="1"/>
          </p:cNvSpPr>
          <p:nvPr userDrawn="1"/>
        </p:nvSpPr>
        <p:spPr bwMode="auto">
          <a:xfrm>
            <a:off x="8777288" y="1495425"/>
            <a:ext cx="3194050" cy="50800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20FF420C-95BB-0B8A-4D33-14DCEB32BA35}"/>
              </a:ext>
            </a:extLst>
          </p:cNvPr>
          <p:cNvSpPr txBox="1">
            <a:spLocks noChangeArrowheads="1"/>
          </p:cNvSpPr>
          <p:nvPr userDrawn="1"/>
        </p:nvSpPr>
        <p:spPr bwMode="auto">
          <a:xfrm>
            <a:off x="8666163" y="2020888"/>
            <a:ext cx="3200400" cy="3063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56EFADA1-3EFC-D43D-56D1-79F9E310FD43}"/>
              </a:ext>
            </a:extLst>
          </p:cNvPr>
          <p:cNvSpPr txBox="1">
            <a:spLocks noChangeArrowheads="1"/>
          </p:cNvSpPr>
          <p:nvPr userDrawn="1"/>
        </p:nvSpPr>
        <p:spPr bwMode="auto">
          <a:xfrm>
            <a:off x="9231313" y="2359025"/>
            <a:ext cx="2667000" cy="15081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58363195-07D7-5879-CB80-850A649C21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AFBD8BF9-DAEC-B02F-B59B-B0A5795368E9}"/>
              </a:ext>
            </a:extLst>
          </p:cNvPr>
          <p:cNvSpPr txBox="1">
            <a:spLocks noChangeArrowheads="1"/>
          </p:cNvSpPr>
          <p:nvPr userDrawn="1"/>
        </p:nvSpPr>
        <p:spPr bwMode="auto">
          <a:xfrm>
            <a:off x="9231313" y="3871913"/>
            <a:ext cx="2667000" cy="8778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EE57E9B5-5AB3-1E53-F86C-D612F98E0C7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816155BF-38DC-24DA-D705-D2AC58C1F6F5}"/>
              </a:ext>
            </a:extLst>
          </p:cNvPr>
          <p:cNvSpPr txBox="1">
            <a:spLocks noChangeArrowheads="1"/>
          </p:cNvSpPr>
          <p:nvPr userDrawn="1"/>
        </p:nvSpPr>
        <p:spPr bwMode="auto">
          <a:xfrm>
            <a:off x="9231313" y="4778375"/>
            <a:ext cx="2667000" cy="12922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fontAlgn="auto" hangingPunct="1">
              <a:spcBef>
                <a:spcPts val="0"/>
              </a:spcBef>
              <a:spcAft>
                <a:spcPts val="0"/>
              </a:spcAft>
              <a:defRPr/>
            </a:pPr>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152F3AD4-9834-B7A1-1546-AF0CBDCD2D6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E740B248-8CA1-4BE9-4ECA-C80B6620B92F}"/>
              </a:ext>
            </a:extLst>
          </p:cNvPr>
          <p:cNvSpPr txBox="1">
            <a:spLocks noChangeArrowheads="1"/>
          </p:cNvSpPr>
          <p:nvPr userDrawn="1"/>
        </p:nvSpPr>
        <p:spPr bwMode="auto">
          <a:xfrm>
            <a:off x="8601075" y="6218238"/>
            <a:ext cx="3482975" cy="2762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F3DD910B-EEA4-9070-B1CF-2C6250A89222}"/>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buClr>
                <a:srgbClr val="000000"/>
              </a:buClr>
              <a:buSzPts val="1800"/>
              <a:buFont typeface="Arial" panose="020B0604020202020204" pitchFamily="34" charset="0"/>
              <a:buNone/>
              <a:defRPr/>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13B848FF-8EEC-6D2A-CEFE-C6B9B1BF8B94}"/>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8ACA3010-2DC5-32CD-DABB-7E7F66FF40F2}"/>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808D125-5073-B936-C26F-32C80404DA6E}"/>
              </a:ext>
            </a:extLst>
          </p:cNvPr>
          <p:cNvSpPr txBox="1">
            <a:spLocks noChangeArrowheads="1"/>
          </p:cNvSpPr>
          <p:nvPr userDrawn="1"/>
        </p:nvSpPr>
        <p:spPr bwMode="auto">
          <a:xfrm>
            <a:off x="1027113" y="203200"/>
            <a:ext cx="3784600" cy="5540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fontAlgn="auto" hangingPunct="1">
              <a:spcBef>
                <a:spcPts val="0"/>
              </a:spcBef>
              <a:spcAft>
                <a:spcPts val="0"/>
              </a:spcAft>
              <a:defRPr/>
            </a:pPr>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476A7A99-CBE9-F16E-3C28-905951905E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3442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5E0CF4B7-45AE-7AC8-7542-54A7FF4B48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41033576-20B6-5711-EA15-BB41F13F38A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145054A8-AD60-B5E9-BA66-200529EE4219}"/>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3AC7A150-E08A-70FD-2D51-B26B54D5E106}"/>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9568E482-A1B2-B4D4-07DD-296E00E2AA9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CC1743D2-EE1C-062E-499B-88B8A7A942B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AB5700CC-DB0D-71B4-F78D-2AAA6A3C97FE}"/>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D736C8C5-827F-BD62-F0BB-F0D1470503A2}"/>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DCF3E351-986A-9F33-5B4E-AD56327B2F8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5700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1537F9E5-52DD-CD57-E287-230426A4CFB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05178BEB-1387-E2BF-16DE-ACA7DF9BA2F3}"/>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A453E74F-126F-7146-C9A9-DDB266E8E504}"/>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546C5265-F249-EFAB-AD14-E11DE4E4702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8905685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C3767F9-8E34-769F-C9B4-9D529C2478A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D570FA56-45F5-E8B3-ECD2-CD5E9E4ED65D}"/>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D0E29ACA-1582-A920-7CA3-DD5DD3632BF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9DC08DB5-1003-8AB2-D4CE-8F71068B2A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3263062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A718F456-5A65-0B73-BFAA-C261F60575CE}"/>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E6E1E0EA-CD86-339E-7E7F-5324467D8486}"/>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004175A6-1413-F03C-91A4-0F3B4EB0FE4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25CABEBD-7480-E54B-76EC-C2A280E986C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5516959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0793DB3F-81E1-BACF-8665-101F0BCD46AB}"/>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970D530F-CBDD-D424-44F8-8AA58F41F64B}"/>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9C59CA00-CC3B-0DE7-FF48-3D74FB7730C8}"/>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BA1BBFD8-74D9-273D-9E42-3258CC23FF6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8942790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1C91E90D-7286-6BE8-1CBB-879F99D5405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99EB5441-94B5-7F4C-858C-62CE392E1479}"/>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24A94E5D-98BB-4C70-15AF-609D7A523164}"/>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C4104209-801A-F07F-5BA1-194D9492423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47983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94438241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2506CDEA-4CC4-112A-7FBE-C7EBD56CD27A}"/>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7ED96563-CEB4-6B9C-2646-C41946164BDA}"/>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D19D06B5-8666-032F-DD4F-C70090164C1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E7E2B0-325D-696F-F213-858F05B79F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728865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9C34B82A-37BA-810C-1CB5-4A94320102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0" y="2022475"/>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29AFF875-69F9-0DA5-22DF-1D7D26BFB6AA}"/>
              </a:ext>
            </a:extLst>
          </p:cNvPr>
          <p:cNvSpPr/>
          <p:nvPr userDrawn="1"/>
        </p:nvSpPr>
        <p:spPr>
          <a:xfrm>
            <a:off x="-3175" y="357188"/>
            <a:ext cx="12192000" cy="6470650"/>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Rectángulo: esquinas superiores redondeadas 3">
            <a:extLst>
              <a:ext uri="{FF2B5EF4-FFF2-40B4-BE49-F238E27FC236}">
                <a16:creationId xmlns:a16="http://schemas.microsoft.com/office/drawing/2014/main" id="{CB75E965-C2A9-2F86-A5F3-0F7DD4574AD2}"/>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4C191424-89CB-FD6E-0B24-375ABD454D5C}"/>
              </a:ext>
            </a:extLst>
          </p:cNvPr>
          <p:cNvSpPr txBox="1">
            <a:spLocks noChangeArrowheads="1"/>
          </p:cNvSpPr>
          <p:nvPr userDrawn="1"/>
        </p:nvSpPr>
        <p:spPr bwMode="auto">
          <a:xfrm>
            <a:off x="739775" y="293688"/>
            <a:ext cx="2800350" cy="36830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9097E020-F48B-7FA9-30E7-208EFEE9A444}"/>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3F6B15C3-DA13-8FA0-4622-000CB567FE0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8296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ABF41F7C-2151-AD57-E28A-90EC7ABFEC0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4D97CE43-052B-5085-E6F0-1ECAD31A1C55}"/>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D67457E3-19FA-BAD9-CA49-08513B384648}"/>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6">
            <a:extLst>
              <a:ext uri="{FF2B5EF4-FFF2-40B4-BE49-F238E27FC236}">
                <a16:creationId xmlns:a16="http://schemas.microsoft.com/office/drawing/2014/main" id="{EBBD64D1-5340-E7CD-2C9F-C9FD419D65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669494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0E77A01-6718-4B19-3978-C664937581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E77A6A9-8AD5-5C50-5B7C-8012428903C4}"/>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352DBBD7-2540-3160-F57C-D3C19D267AF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C1806AF1-36ED-7367-FD2E-E3290B3AD180}"/>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8BCB032-01F3-4F1E-A6DF-8A0CE909BBFE}" type="datetimeFigureOut">
              <a:rPr lang="es-CO"/>
              <a:pPr>
                <a:defRPr/>
              </a:pPr>
              <a:t>23/05/2025</a:t>
            </a:fld>
            <a:endParaRPr lang="es-CO"/>
          </a:p>
        </p:txBody>
      </p:sp>
      <p:sp>
        <p:nvSpPr>
          <p:cNvPr id="6" name="Marcador de pie de página 3">
            <a:extLst>
              <a:ext uri="{FF2B5EF4-FFF2-40B4-BE49-F238E27FC236}">
                <a16:creationId xmlns:a16="http://schemas.microsoft.com/office/drawing/2014/main" id="{F5B2AE6D-10A0-C56F-973D-3F1E2684F406}"/>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B62DD519-81EB-21BE-21D9-5728C7DEBBC6}"/>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C713123-3A73-4CCD-B125-A30DE32B5035}" type="slidenum">
              <a:rPr lang="es-CO"/>
              <a:pPr>
                <a:defRPr/>
              </a:pPr>
              <a:t>‹Nº›</a:t>
            </a:fld>
            <a:endParaRPr lang="es-CO"/>
          </a:p>
        </p:txBody>
      </p:sp>
    </p:spTree>
    <p:extLst>
      <p:ext uri="{BB962C8B-B14F-4D97-AF65-F5344CB8AC3E}">
        <p14:creationId xmlns:p14="http://schemas.microsoft.com/office/powerpoint/2010/main" val="34885146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0A3EE144-B57F-54DA-F3E2-AEBDD19AA047}"/>
              </a:ext>
            </a:extLst>
          </p:cNvPr>
          <p:cNvSpPr>
            <a:spLocks/>
          </p:cNvSpPr>
          <p:nvPr/>
        </p:nvSpPr>
        <p:spPr bwMode="auto">
          <a:xfrm rot="10800000">
            <a:off x="2954338" y="-7938"/>
            <a:ext cx="6223000" cy="666751"/>
          </a:xfrm>
          <a:custGeom>
            <a:avLst/>
            <a:gdLst>
              <a:gd name="T0" fmla="*/ 320973 w 6222675"/>
              <a:gd name="T1" fmla="*/ 0 h 665995"/>
              <a:gd name="T2" fmla="*/ 6027632 w 6222675"/>
              <a:gd name="T3" fmla="*/ 0 h 665995"/>
              <a:gd name="T4" fmla="*/ 6138945 w 6222675"/>
              <a:gd name="T5" fmla="*/ 186329 h 665995"/>
              <a:gd name="T6" fmla="*/ 6379308 w 6222675"/>
              <a:gd name="T7" fmla="*/ 1137137 h 665995"/>
              <a:gd name="T8" fmla="*/ 6332385 w 6222675"/>
              <a:gd name="T9" fmla="*/ 1142866 h 665995"/>
              <a:gd name="T10" fmla="*/ 182856 w 6222675"/>
              <a:gd name="T11" fmla="*/ 1125426 h 665995"/>
              <a:gd name="T12" fmla="*/ 0 w 6222675"/>
              <a:gd name="T13" fmla="*/ 1124452 h 665995"/>
              <a:gd name="T14" fmla="*/ 209714 w 6222675"/>
              <a:gd name="T15" fmla="*/ 186329 h 665995"/>
              <a:gd name="T16" fmla="*/ 320973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2ADA8C88-FCCE-B134-2198-5C7556C61DD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52B3C48D-E5DF-C05C-47F2-534031D98A33}"/>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FBD72F72-DFB1-8ECD-C1AE-CCA070ECCD0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CCB98EA3-55BC-EB19-B827-4BACAC06A574}"/>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FE179AB8-01E5-85AE-5A1D-873F01FD986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19566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3EEC6D9-AF13-AF0A-279D-873A629AF1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CCA363-9049-E67C-2CDD-02BBB3B2E8AA}"/>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C4D87110-AA7D-B638-EE93-8166B69B29CF}"/>
              </a:ext>
            </a:extLst>
          </p:cNvPr>
          <p:cNvSpPr/>
          <p:nvPr userDrawn="1"/>
        </p:nvSpPr>
        <p:spPr>
          <a:xfrm>
            <a:off x="-1587" y="949326"/>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grpSp>
        <p:nvGrpSpPr>
          <p:cNvPr id="5" name="Grupo 6">
            <a:extLst>
              <a:ext uri="{FF2B5EF4-FFF2-40B4-BE49-F238E27FC236}">
                <a16:creationId xmlns:a16="http://schemas.microsoft.com/office/drawing/2014/main" id="{C06BE4EE-5296-80E0-E9F9-D18315CDA7AE}"/>
              </a:ext>
            </a:extLst>
          </p:cNvPr>
          <p:cNvGrpSpPr>
            <a:grpSpLocks/>
          </p:cNvGrpSpPr>
          <p:nvPr userDrawn="1"/>
        </p:nvGrpSpPr>
        <p:grpSpPr bwMode="auto">
          <a:xfrm>
            <a:off x="1409701" y="1103314"/>
            <a:ext cx="4243388" cy="4901396"/>
            <a:chOff x="811676" y="914400"/>
            <a:chExt cx="4430249" cy="5116386"/>
          </a:xfrm>
        </p:grpSpPr>
        <p:pic>
          <p:nvPicPr>
            <p:cNvPr id="6" name="Google Shape;16;p72">
              <a:extLst>
                <a:ext uri="{FF2B5EF4-FFF2-40B4-BE49-F238E27FC236}">
                  <a16:creationId xmlns:a16="http://schemas.microsoft.com/office/drawing/2014/main" id="{17B04B47-789F-8FF2-60A8-DEB5C177CA6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546D3372-A7F5-AF48-512E-5CDF8F88D56C}"/>
                </a:ext>
              </a:extLst>
            </p:cNvPr>
            <p:cNvSpPr>
              <a:spLocks noChangeArrowheads="1"/>
            </p:cNvSpPr>
            <p:nvPr/>
          </p:nvSpPr>
          <p:spPr bwMode="auto">
            <a:xfrm>
              <a:off x="823278" y="914400"/>
              <a:ext cx="4408702" cy="4683056"/>
            </a:xfrm>
            <a:prstGeom prst="rect">
              <a:avLst/>
            </a:prstGeom>
            <a:noFill/>
            <a:ln w="12700">
              <a:solidFill>
                <a:schemeClr val="bg1"/>
              </a:solidFill>
              <a:round/>
              <a:headEnd type="none" w="sm" len="sm"/>
              <a:tailEnd type="none" w="sm" len="sm"/>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buClr>
                  <a:srgbClr val="FFFFFF"/>
                </a:buClr>
                <a:buSzPts val="1800"/>
                <a:buFont typeface="Calibri" panose="020F0502020204030204" pitchFamily="34" charset="0"/>
                <a:buNone/>
                <a:defRPr/>
              </a:pPr>
              <a:endParaRPr lang="es-CO" altLang="es-CO" sz="1400">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A4DA0D60-E261-77FB-DE91-E80E580AC13B}"/>
                </a:ext>
              </a:extLst>
            </p:cNvPr>
            <p:cNvSpPr txBox="1">
              <a:spLocks noChangeArrowheads="1"/>
            </p:cNvSpPr>
            <p:nvPr/>
          </p:nvSpPr>
          <p:spPr bwMode="auto">
            <a:xfrm>
              <a:off x="814990" y="5599113"/>
              <a:ext cx="4426935" cy="431673"/>
            </a:xfrm>
            <a:prstGeom prst="rect">
              <a:avLst/>
            </a:prstGeom>
            <a:solidFill>
              <a:schemeClr val="bg1"/>
            </a:solidFill>
            <a:ln>
              <a:noFill/>
            </a:ln>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42D21682-2FC3-8049-E166-053E5B9C6BBD}"/>
              </a:ext>
            </a:extLst>
          </p:cNvPr>
          <p:cNvSpPr>
            <a:spLocks noChangeArrowheads="1"/>
          </p:cNvSpPr>
          <p:nvPr/>
        </p:nvSpPr>
        <p:spPr bwMode="auto">
          <a:xfrm>
            <a:off x="6872288" y="1071563"/>
            <a:ext cx="4043363" cy="4595812"/>
          </a:xfrm>
          <a:prstGeom prst="rect">
            <a:avLst/>
          </a:prstGeom>
          <a:noFill/>
          <a:ln w="12700">
            <a:solidFill>
              <a:schemeClr val="bg1"/>
            </a:solidFill>
            <a:round/>
            <a:headEnd type="none" w="sm" len="sm"/>
            <a:tailEnd type="none" w="sm" len="sm"/>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buClr>
                <a:srgbClr val="FFFFFF"/>
              </a:buClr>
              <a:buSzPts val="1800"/>
              <a:buFont typeface="Calibri" panose="020F0502020204030204" pitchFamily="34" charset="0"/>
              <a:buNone/>
              <a:defRPr/>
            </a:pPr>
            <a:endParaRPr lang="es-CO" altLang="es-CO" sz="1400">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85BD8EF4-0C1A-3FB1-73E9-D50DA24D4918}"/>
              </a:ext>
            </a:extLst>
          </p:cNvPr>
          <p:cNvSpPr txBox="1">
            <a:spLocks noChangeArrowheads="1"/>
          </p:cNvSpPr>
          <p:nvPr/>
        </p:nvSpPr>
        <p:spPr bwMode="auto">
          <a:xfrm>
            <a:off x="6872288" y="5578475"/>
            <a:ext cx="4043363" cy="413534"/>
          </a:xfrm>
          <a:prstGeom prst="rect">
            <a:avLst/>
          </a:prstGeom>
          <a:solidFill>
            <a:schemeClr val="bg1"/>
          </a:solidFill>
          <a:ln>
            <a:noFill/>
          </a:ln>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2583EA85-C06B-45C3-BF08-84B5AA22A03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4" y="6105526"/>
            <a:ext cx="6899275" cy="56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44747882-D1C1-7086-2108-3BD32208A9C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195A246D-6931-A1D8-736C-73C0C83031F1}"/>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4" name="Imagen 13">
            <a:extLst>
              <a:ext uri="{FF2B5EF4-FFF2-40B4-BE49-F238E27FC236}">
                <a16:creationId xmlns:a16="http://schemas.microsoft.com/office/drawing/2014/main" id="{0E087B47-188C-A1C7-033E-5074A09B768D}"/>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8F518172-8335-103C-CED0-DD841E557422}"/>
              </a:ext>
            </a:extLst>
          </p:cNvPr>
          <p:cNvSpPr txBox="1">
            <a:spLocks noChangeArrowheads="1"/>
          </p:cNvSpPr>
          <p:nvPr userDrawn="1"/>
        </p:nvSpPr>
        <p:spPr bwMode="auto">
          <a:xfrm>
            <a:off x="844549" y="298452"/>
            <a:ext cx="3554178"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5" y="5598571"/>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6" y="5608619"/>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5861198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2C6A12E-26F3-298B-D4F9-B9AE6148E71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2799E91C-8D6F-1191-77D0-3EBD02965625}"/>
              </a:ext>
            </a:extLst>
          </p:cNvPr>
          <p:cNvGraphicFramePr/>
          <p:nvPr/>
        </p:nvGraphicFramePr>
        <p:xfrm>
          <a:off x="0" y="1074739"/>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1">
                  <a:extLst>
                    <a:ext uri="{9D8B030D-6E8A-4147-A177-3AD203B41FA5}">
                      <a16:colId xmlns:a16="http://schemas.microsoft.com/office/drawing/2014/main" val="20001"/>
                    </a:ext>
                  </a:extLst>
                </a:gridCol>
              </a:tblGrid>
              <a:tr h="315523">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B163CBD0-1109-80AE-0AC4-2C5728816A33}"/>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15960B06-BEA2-0BA1-AF98-4401359029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9" y="6294440"/>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1E0F8321-5FDD-B682-AE57-2F60F2FDC40E}"/>
              </a:ext>
            </a:extLst>
          </p:cNvPr>
          <p:cNvSpPr/>
          <p:nvPr userDrawn="1"/>
        </p:nvSpPr>
        <p:spPr>
          <a:xfrm>
            <a:off x="522289" y="1516065"/>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sz="1400">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5309E47-5E38-B3ED-203E-AB9544068D75}"/>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8" name="Imagen 7">
            <a:extLst>
              <a:ext uri="{FF2B5EF4-FFF2-40B4-BE49-F238E27FC236}">
                <a16:creationId xmlns:a16="http://schemas.microsoft.com/office/drawing/2014/main" id="{9753D235-0E7A-A52B-F442-A7195702F74F}"/>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845D5F76-0BF9-8FAA-3F27-D5346F0D43BE}"/>
              </a:ext>
            </a:extLst>
          </p:cNvPr>
          <p:cNvSpPr txBox="1">
            <a:spLocks noChangeArrowheads="1"/>
          </p:cNvSpPr>
          <p:nvPr userDrawn="1"/>
        </p:nvSpPr>
        <p:spPr bwMode="auto">
          <a:xfrm>
            <a:off x="844549" y="298452"/>
            <a:ext cx="3554178"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2EB52AC8-057B-E073-FD5F-60E95752964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3" y="1603434"/>
            <a:ext cx="6501220" cy="4309487"/>
          </a:xfrm>
        </p:spPr>
        <p:txBody>
          <a:bodyPr>
            <a:noAutofit/>
          </a:bodyPr>
          <a:lstStyle>
            <a:lvl1pPr marL="0" indent="0" algn="just">
              <a:buNone/>
              <a:defRPr sz="105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3" y="5895774"/>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3140732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0EE8C00A-DCCE-4941-E0A4-136029CA14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B6A10A6-4380-C13B-D829-2CC2F7743BE2}"/>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476632FC-A1C5-63F7-EED5-A15451788FF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4" y="6091238"/>
            <a:ext cx="7559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4B578CB1-0B98-E57E-DD6B-A6947B8ACAD7}"/>
              </a:ext>
            </a:extLst>
          </p:cNvPr>
          <p:cNvSpPr/>
          <p:nvPr userDrawn="1"/>
        </p:nvSpPr>
        <p:spPr>
          <a:xfrm rot="16200000">
            <a:off x="9786939" y="3590926"/>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6" name="Imagen 7">
            <a:extLst>
              <a:ext uri="{FF2B5EF4-FFF2-40B4-BE49-F238E27FC236}">
                <a16:creationId xmlns:a16="http://schemas.microsoft.com/office/drawing/2014/main" id="{B37B7A85-142D-AE9A-F763-098E523FA07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34363" y="5473700"/>
            <a:ext cx="254000" cy="43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3A1ABA16-ABA2-84D8-F1F4-75F30CC6EE5D}"/>
              </a:ext>
            </a:extLst>
          </p:cNvPr>
          <p:cNvSpPr txBox="1">
            <a:spLocks noChangeArrowheads="1"/>
          </p:cNvSpPr>
          <p:nvPr userDrawn="1"/>
        </p:nvSpPr>
        <p:spPr bwMode="auto">
          <a:xfrm>
            <a:off x="8613776" y="5413375"/>
            <a:ext cx="2936875" cy="55399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fontAlgn="auto" hangingPunct="1">
              <a:spcBef>
                <a:spcPts val="0"/>
              </a:spcBef>
              <a:spcAft>
                <a:spcPts val="0"/>
              </a:spcAft>
              <a:defRPr/>
            </a:pPr>
            <a:r>
              <a:rPr lang="es-CO"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DA82FBA9-E222-86BC-3AD5-AF5E343C8911}"/>
              </a:ext>
            </a:extLst>
          </p:cNvPr>
          <p:cNvSpPr/>
          <p:nvPr userDrawn="1"/>
        </p:nvSpPr>
        <p:spPr>
          <a:xfrm>
            <a:off x="850901" y="13604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9" name="Imagen 10">
            <a:extLst>
              <a:ext uri="{FF2B5EF4-FFF2-40B4-BE49-F238E27FC236}">
                <a16:creationId xmlns:a16="http://schemas.microsoft.com/office/drawing/2014/main" id="{FF94EDE7-914D-7BF8-262A-CEC6163E653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CD444BD7-6E43-6CAF-08FC-35A4336EE24E}"/>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1" name="Imagen 12">
            <a:extLst>
              <a:ext uri="{FF2B5EF4-FFF2-40B4-BE49-F238E27FC236}">
                <a16:creationId xmlns:a16="http://schemas.microsoft.com/office/drawing/2014/main" id="{7C22ECD1-5A85-593A-00AD-EC51BF4A896D}"/>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9"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7786B67D-7F7B-D491-F578-472B1FC09679}"/>
              </a:ext>
            </a:extLst>
          </p:cNvPr>
          <p:cNvSpPr txBox="1">
            <a:spLocks noChangeArrowheads="1"/>
          </p:cNvSpPr>
          <p:nvPr userDrawn="1"/>
        </p:nvSpPr>
        <p:spPr bwMode="auto">
          <a:xfrm>
            <a:off x="850900" y="211138"/>
            <a:ext cx="3600451"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5" cy="3836115"/>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1351715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F462CB6-9474-5F1E-282A-7E172103D7E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E772F7B-62E5-F51D-8ECE-4A86E7544D8F}"/>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9D844578-87EB-4984-CAE7-21090F8EA32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08C55EF3-D188-1AE1-72C3-EF5C197654CA}"/>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63A55711-55D8-141B-7084-E31C030CF94C}"/>
              </a:ext>
            </a:extLst>
          </p:cNvPr>
          <p:cNvSpPr txBox="1">
            <a:spLocks noChangeArrowheads="1"/>
          </p:cNvSpPr>
          <p:nvPr userDrawn="1"/>
        </p:nvSpPr>
        <p:spPr bwMode="auto">
          <a:xfrm>
            <a:off x="817565" y="228600"/>
            <a:ext cx="3990195"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4ED190F-41B2-20B4-2D73-258EB293794F}"/>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6"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1937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ECC737E-CC16-183C-2888-F2C7032FF77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95874F7-0A9D-DBEF-AB04-35FD5D1A9148}"/>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0046857-5314-D341-FBAF-26F83A7A21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09CD1A4F-3183-9482-DD6A-7065BCDE0B84}"/>
              </a:ext>
            </a:extLst>
          </p:cNvPr>
          <p:cNvSpPr/>
          <p:nvPr userDrawn="1"/>
        </p:nvSpPr>
        <p:spPr>
          <a:xfrm rot="5400000">
            <a:off x="2531471" y="-2303022"/>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83120152-C6F6-86F2-A301-D0CB6EDD3913}"/>
              </a:ext>
            </a:extLst>
          </p:cNvPr>
          <p:cNvSpPr txBox="1">
            <a:spLocks noChangeArrowheads="1"/>
          </p:cNvSpPr>
          <p:nvPr userDrawn="1"/>
        </p:nvSpPr>
        <p:spPr bwMode="auto">
          <a:xfrm>
            <a:off x="725489" y="236539"/>
            <a:ext cx="4578497" cy="338554"/>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77283B3-F12E-F813-0417-8C9C5FAACB2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1"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7" y="1441343"/>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1"/>
            <a:ext cx="4346211"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387769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0219239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F61F8AD-67FD-E113-F83E-3239D6C370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ED2559E-7C64-D0BD-D96F-426DF58B6DE8}"/>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F43BE898-7266-3D66-2316-33B13E355985}"/>
              </a:ext>
            </a:extLst>
          </p:cNvPr>
          <p:cNvCxnSpPr/>
          <p:nvPr userDrawn="1"/>
        </p:nvCxnSpPr>
        <p:spPr>
          <a:xfrm>
            <a:off x="4532313" y="1049338"/>
            <a:ext cx="0" cy="5427663"/>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D253F786-0950-D8E7-1125-CD5AAEE9D6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1"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7EC8A636-5A0E-BC01-FAB9-F9F25B928F0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26FAC2FA-5C4A-D91D-AC1E-3D63E914353F}"/>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8993FA5F-E426-EA06-DC1D-10EB07495599}"/>
              </a:ext>
            </a:extLst>
          </p:cNvPr>
          <p:cNvSpPr txBox="1">
            <a:spLocks noChangeArrowheads="1"/>
          </p:cNvSpPr>
          <p:nvPr userDrawn="1"/>
        </p:nvSpPr>
        <p:spPr bwMode="auto">
          <a:xfrm>
            <a:off x="739775" y="293689"/>
            <a:ext cx="2214068"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E1C1944B-D083-7BA8-F7AF-4D1FF141167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9897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2E8892C-9B13-AFA8-2F85-BC5F887D4B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50CD94B-18F7-E411-DABF-204428FD2986}"/>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7C14AE45-4C02-FD76-574A-030AD5D69B2D}"/>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356E25F5-D82F-3354-FC4E-24ECD2EA0419}"/>
              </a:ext>
            </a:extLst>
          </p:cNvPr>
          <p:cNvSpPr txBox="1">
            <a:spLocks noChangeArrowheads="1"/>
          </p:cNvSpPr>
          <p:nvPr userDrawn="1"/>
        </p:nvSpPr>
        <p:spPr bwMode="auto">
          <a:xfrm>
            <a:off x="796926" y="307976"/>
            <a:ext cx="3510898"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B5FF17DC-1BFB-39DF-C21E-2D7300D3DE52}"/>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9" y="304800"/>
            <a:ext cx="5207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CFEBAFCA-E9C5-0F51-1421-213EDD34607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7015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0517CC0-1B73-993F-F2B2-7B0084DB3D2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12015FB-64B9-760E-1F3C-EF825611923B}"/>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E6068496-FEC5-C632-2C3B-CDABB311E3B2}"/>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668A141F-C4E4-ECB3-3D02-769AB58F0CE7}"/>
              </a:ext>
            </a:extLst>
          </p:cNvPr>
          <p:cNvSpPr txBox="1">
            <a:spLocks noChangeArrowheads="1"/>
          </p:cNvSpPr>
          <p:nvPr userDrawn="1"/>
        </p:nvSpPr>
        <p:spPr bwMode="auto">
          <a:xfrm>
            <a:off x="785814" y="309564"/>
            <a:ext cx="3031599"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7B2BC281-3FD7-D817-0307-D4F98415AE5E}"/>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163FF064-82FB-2DD8-CDA4-DB0C6A21B12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8333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9401021-9429-B826-B15B-9C09C5BBBD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E54A49A-D426-8A3F-2095-DA8C61F80F39}"/>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0ECD87B1-41CB-9617-24D4-5E136EE4000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9B85C5A-1F22-F1EB-15E7-28B7FA95B1E6}"/>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68F08259-DF4F-8D84-223E-2F24473F6CB8}"/>
              </a:ext>
            </a:extLst>
          </p:cNvPr>
          <p:cNvSpPr txBox="1">
            <a:spLocks noChangeArrowheads="1"/>
          </p:cNvSpPr>
          <p:nvPr userDrawn="1"/>
        </p:nvSpPr>
        <p:spPr bwMode="auto">
          <a:xfrm>
            <a:off x="785814" y="309564"/>
            <a:ext cx="3171061"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68FC8E4-8077-2AD9-D366-64828E4F12F5}"/>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C2A1559-B83E-5765-3452-03CCDF71467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33124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CB00274-FEA2-4FF5-ECFC-146F5D0300A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CEAF59A-D71E-F439-4B11-C0A820353A29}"/>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096D31F-75D8-E31B-41F9-FF259BA8B9C9}"/>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32EF6582-0F71-D0BD-3B36-D1520EF37F7E}"/>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EB7D4987-7AB3-5FF1-B599-4E94177C5656}"/>
              </a:ext>
            </a:extLst>
          </p:cNvPr>
          <p:cNvSpPr txBox="1">
            <a:spLocks noChangeArrowheads="1"/>
          </p:cNvSpPr>
          <p:nvPr userDrawn="1"/>
        </p:nvSpPr>
        <p:spPr bwMode="auto">
          <a:xfrm>
            <a:off x="771525" y="225425"/>
            <a:ext cx="4330032"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442AAD96-080B-3B17-B918-175E929EE4E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5535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1CC8633-33A9-8BC4-31DD-740ADD5713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C65144F-93D7-AD10-2613-2B0D4B7CFA93}"/>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B881479-0C45-68EB-8D2E-992D20FFF467}"/>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1DE64434-E9FF-6B79-A0D4-718A4118F79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EEC92DB5-FDE4-CAAE-2C00-6A84E992EB7E}"/>
              </a:ext>
            </a:extLst>
          </p:cNvPr>
          <p:cNvSpPr txBox="1">
            <a:spLocks noChangeArrowheads="1"/>
          </p:cNvSpPr>
          <p:nvPr userDrawn="1"/>
        </p:nvSpPr>
        <p:spPr bwMode="auto">
          <a:xfrm>
            <a:off x="788989" y="233363"/>
            <a:ext cx="4330032"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953D5EB-2C69-E2DA-31CD-C624D4A2A2B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1774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D805E0C-8003-109A-F6BD-CAAAC1CCEE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EB05820-1DB8-9235-F495-1152A2A2A4E3}"/>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7CB0C0E3-4906-4DD4-9FDC-3E365C9C9380}"/>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EC7A91F6-091E-69D3-63B0-B6514188C9A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C2914A1-299D-A3BD-109C-95DC4BD339C0}"/>
              </a:ext>
            </a:extLst>
          </p:cNvPr>
          <p:cNvSpPr txBox="1">
            <a:spLocks noChangeArrowheads="1"/>
          </p:cNvSpPr>
          <p:nvPr userDrawn="1"/>
        </p:nvSpPr>
        <p:spPr bwMode="auto">
          <a:xfrm>
            <a:off x="788989" y="230188"/>
            <a:ext cx="4330032"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32DF89D-FC36-487F-6BB0-F65738DD61C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598383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659A7C6-A37D-A7CF-1CC3-3BECB8FAC6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6F304A2-3F50-16B0-9197-E3F1D36BDF34}"/>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972DC19-B61E-5AEA-0F50-B22BD2E3A0E3}"/>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4A37FCB0-1F9C-D8E6-147B-C30787CD8A32}"/>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ED834E4-8DB7-3AC5-BC6C-45C566AD0497}"/>
              </a:ext>
            </a:extLst>
          </p:cNvPr>
          <p:cNvSpPr txBox="1">
            <a:spLocks noChangeArrowheads="1"/>
          </p:cNvSpPr>
          <p:nvPr userDrawn="1"/>
        </p:nvSpPr>
        <p:spPr bwMode="auto">
          <a:xfrm>
            <a:off x="788989" y="222249"/>
            <a:ext cx="4330032"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F15700F-7E0B-FC0A-5919-D7A4E8BDD2C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345816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3A326D7-D488-3328-A4CC-0968B1D233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86948A4-10A0-5097-0158-386B34E1E59E}"/>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0AF2FA5-691F-BE5F-27C4-E1D5BD653106}"/>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126C986C-5E13-B1E2-5C56-A3C73EA40E7D}"/>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53E2337-5DD5-A452-9853-6FC04307AE37}"/>
              </a:ext>
            </a:extLst>
          </p:cNvPr>
          <p:cNvSpPr txBox="1">
            <a:spLocks noChangeArrowheads="1"/>
          </p:cNvSpPr>
          <p:nvPr userDrawn="1"/>
        </p:nvSpPr>
        <p:spPr bwMode="auto">
          <a:xfrm>
            <a:off x="771526" y="309564"/>
            <a:ext cx="3171061"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65F4E1C-A59F-3C96-DB21-1B438E83205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5079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0549E450-9A4A-3B08-FC81-7B44631D3D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402930F-2C2A-5406-A4B5-01FA13DDA23E}"/>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144F92C5-7E3D-085F-3EF1-6895DCE5750C}"/>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39EEC9CF-55F5-E269-D776-B7E726F13F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C8F73F4-F1F4-DBBA-5660-2EE6329AAE67}"/>
              </a:ext>
            </a:extLst>
          </p:cNvPr>
          <p:cNvSpPr txBox="1">
            <a:spLocks noChangeArrowheads="1"/>
          </p:cNvSpPr>
          <p:nvPr userDrawn="1"/>
        </p:nvSpPr>
        <p:spPr bwMode="auto">
          <a:xfrm>
            <a:off x="801688" y="298452"/>
            <a:ext cx="3422732"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F3EE4ADB-CFC4-51A5-ADA3-2506C755738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863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8345319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2595B2F-08B3-72DF-2939-F99353A754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27721DE-A6CB-3847-CE6E-37A9C69CAD81}"/>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5218B25A-A06D-9004-5229-3D03FC2070B7}"/>
              </a:ext>
            </a:extLst>
          </p:cNvPr>
          <p:cNvSpPr/>
          <p:nvPr userDrawn="1"/>
        </p:nvSpPr>
        <p:spPr>
          <a:xfrm rot="5400000">
            <a:off x="2532063" y="-2303462"/>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164903CB-D7C5-B8D1-CFE7-EA4296322EB1}"/>
              </a:ext>
            </a:extLst>
          </p:cNvPr>
          <p:cNvSpPr txBox="1">
            <a:spLocks noChangeArrowheads="1"/>
          </p:cNvSpPr>
          <p:nvPr userDrawn="1"/>
        </p:nvSpPr>
        <p:spPr bwMode="auto">
          <a:xfrm>
            <a:off x="1044576" y="231775"/>
            <a:ext cx="3190297"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AE2BF40-A4BC-B3F1-3374-D9C0AADF0D9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1984E803-D872-D718-19A5-8768CD7F0D5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1"/>
            <a:ext cx="4263576" cy="261611"/>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0215559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12C7346-9988-8327-8EDB-544475C196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B742A14-B7AE-F3F5-60F8-3DB03F0FFAED}"/>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D9F1430-2B2C-C069-451B-942E2BB688C2}"/>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7C8053BC-820F-07AE-D708-527202B2512D}"/>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F708517F-23DF-E916-D8CF-1B43C89F7A09}"/>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E2DAB44D-4BED-1331-6099-3DD2846AC8E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12887412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6C9ABD9-88D6-692F-06AC-BA1AA859B3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160E52B4-C446-5D9F-7BB7-1766E74E6B46}"/>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96CA17F3-2B69-3875-26FD-6FB69EB3CEF2}"/>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A5B6B259-A4D8-8FA5-04EC-F598626A0012}"/>
              </a:ext>
            </a:extLst>
          </p:cNvPr>
          <p:cNvSpPr>
            <a:spLocks noChangeArrowheads="1"/>
          </p:cNvSpPr>
          <p:nvPr userDrawn="1"/>
        </p:nvSpPr>
        <p:spPr bwMode="auto">
          <a:xfrm>
            <a:off x="69851" y="1201739"/>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04" eaLnBrk="1" fontAlgn="auto" hangingPunct="1">
              <a:spcBef>
                <a:spcPts val="0"/>
              </a:spcBef>
              <a:spcAft>
                <a:spcPts val="0"/>
              </a:spcAft>
              <a:defRPr/>
            </a:pPr>
            <a:endParaRPr lang="es-CO" altLang="es-CO" sz="3199" dirty="0">
              <a:solidFill>
                <a:prstClr val="black"/>
              </a:solidFill>
              <a:sym typeface="Arial"/>
            </a:endParaRPr>
          </a:p>
        </p:txBody>
      </p:sp>
      <p:sp>
        <p:nvSpPr>
          <p:cNvPr id="6" name="CuadroTexto 7">
            <a:extLst>
              <a:ext uri="{FF2B5EF4-FFF2-40B4-BE49-F238E27FC236}">
                <a16:creationId xmlns:a16="http://schemas.microsoft.com/office/drawing/2014/main" id="{D43874D4-7A3C-9F28-3058-36E1982D593B}"/>
              </a:ext>
            </a:extLst>
          </p:cNvPr>
          <p:cNvSpPr txBox="1">
            <a:spLocks noChangeArrowheads="1"/>
          </p:cNvSpPr>
          <p:nvPr userDrawn="1"/>
        </p:nvSpPr>
        <p:spPr bwMode="auto">
          <a:xfrm>
            <a:off x="8666163" y="1174752"/>
            <a:ext cx="3200400" cy="30777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F2C73A58-0A2D-9D5A-1AC6-2F8F09E22BF3}"/>
              </a:ext>
            </a:extLst>
          </p:cNvPr>
          <p:cNvSpPr txBox="1">
            <a:spLocks noChangeArrowheads="1"/>
          </p:cNvSpPr>
          <p:nvPr userDrawn="1"/>
        </p:nvSpPr>
        <p:spPr bwMode="auto">
          <a:xfrm>
            <a:off x="8777288" y="1495425"/>
            <a:ext cx="3194051" cy="507831"/>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E4C0245F-0866-73A8-FE7C-90939DE2E0E1}"/>
              </a:ext>
            </a:extLst>
          </p:cNvPr>
          <p:cNvSpPr txBox="1">
            <a:spLocks noChangeArrowheads="1"/>
          </p:cNvSpPr>
          <p:nvPr userDrawn="1"/>
        </p:nvSpPr>
        <p:spPr bwMode="auto">
          <a:xfrm>
            <a:off x="8666163" y="2020889"/>
            <a:ext cx="3200400" cy="30777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6FFC7353-AAFD-C648-2E7E-5AD8094283C9}"/>
              </a:ext>
            </a:extLst>
          </p:cNvPr>
          <p:cNvSpPr txBox="1">
            <a:spLocks noChangeArrowheads="1"/>
          </p:cNvSpPr>
          <p:nvPr userDrawn="1"/>
        </p:nvSpPr>
        <p:spPr bwMode="auto">
          <a:xfrm>
            <a:off x="9231313" y="2359026"/>
            <a:ext cx="2667000" cy="149271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900F210F-B3C1-A12F-8BAF-27E76D4016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9215F64A-4284-46B1-6675-74B7A83A7BB4}"/>
              </a:ext>
            </a:extLst>
          </p:cNvPr>
          <p:cNvSpPr txBox="1">
            <a:spLocks noChangeArrowheads="1"/>
          </p:cNvSpPr>
          <p:nvPr userDrawn="1"/>
        </p:nvSpPr>
        <p:spPr bwMode="auto">
          <a:xfrm>
            <a:off x="9231313" y="3871914"/>
            <a:ext cx="2667000" cy="84638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7080B0C4-DCED-CE11-9F57-ADE67174161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62CB31C2-48D5-B247-736C-3B0040813094}"/>
              </a:ext>
            </a:extLst>
          </p:cNvPr>
          <p:cNvSpPr txBox="1">
            <a:spLocks noChangeArrowheads="1"/>
          </p:cNvSpPr>
          <p:nvPr userDrawn="1"/>
        </p:nvSpPr>
        <p:spPr bwMode="auto">
          <a:xfrm>
            <a:off x="9231313" y="4778375"/>
            <a:ext cx="2667000" cy="12926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fontAlgn="auto" hangingPunct="1">
              <a:spcBef>
                <a:spcPts val="0"/>
              </a:spcBef>
              <a:spcAft>
                <a:spcPts val="0"/>
              </a:spcAft>
              <a:defRPr/>
            </a:pPr>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3E448FBF-37C4-03F2-9D05-6E2BFFD8244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0DD09A81-FF94-B231-5F4D-37C82ED4A525}"/>
              </a:ext>
            </a:extLst>
          </p:cNvPr>
          <p:cNvSpPr txBox="1">
            <a:spLocks noChangeArrowheads="1"/>
          </p:cNvSpPr>
          <p:nvPr userDrawn="1"/>
        </p:nvSpPr>
        <p:spPr bwMode="auto">
          <a:xfrm>
            <a:off x="8601077" y="6218239"/>
            <a:ext cx="3482975" cy="276999"/>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F466F7CD-2365-7FBF-FA2F-F139FCCF5D76}"/>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17" name="CuadroTexto 18">
            <a:extLst>
              <a:ext uri="{FF2B5EF4-FFF2-40B4-BE49-F238E27FC236}">
                <a16:creationId xmlns:a16="http://schemas.microsoft.com/office/drawing/2014/main" id="{1A8114A3-6000-A02B-DFE3-C711B9DED315}"/>
              </a:ext>
            </a:extLst>
          </p:cNvPr>
          <p:cNvSpPr txBox="1">
            <a:spLocks noChangeArrowheads="1"/>
          </p:cNvSpPr>
          <p:nvPr userDrawn="1"/>
        </p:nvSpPr>
        <p:spPr bwMode="auto">
          <a:xfrm>
            <a:off x="1014414" y="203200"/>
            <a:ext cx="3785011" cy="55399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fontAlgn="auto" hangingPunct="1">
              <a:spcBef>
                <a:spcPts val="0"/>
              </a:spcBef>
              <a:spcAft>
                <a:spcPts val="0"/>
              </a:spcAft>
              <a:defRPr/>
            </a:pPr>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114FA08E-EB3B-902C-0074-3210C7DB5DD4}"/>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4088E6E7-99AB-24F5-D100-348F8D8E5AA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62381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8A8513-1911-8EBB-AD37-103A7B3509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E4CA158F-A53F-23BF-2E60-5E38C8C17EF0}"/>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DF6E2122-0D12-BD6F-09D5-B900148BCEFF}"/>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3D82AA16-0F75-6096-B8E0-762ACC960C61}"/>
              </a:ext>
            </a:extLst>
          </p:cNvPr>
          <p:cNvSpPr txBox="1">
            <a:spLocks noChangeArrowheads="1"/>
          </p:cNvSpPr>
          <p:nvPr userDrawn="1"/>
        </p:nvSpPr>
        <p:spPr bwMode="auto">
          <a:xfrm>
            <a:off x="8666163" y="1174752"/>
            <a:ext cx="3200400" cy="30777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202DEF96-2AE2-7DA7-9762-7B59A2CA458E}"/>
              </a:ext>
            </a:extLst>
          </p:cNvPr>
          <p:cNvSpPr txBox="1">
            <a:spLocks noChangeArrowheads="1"/>
          </p:cNvSpPr>
          <p:nvPr userDrawn="1"/>
        </p:nvSpPr>
        <p:spPr bwMode="auto">
          <a:xfrm>
            <a:off x="8777288" y="1495425"/>
            <a:ext cx="3194051" cy="507831"/>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7487BB5B-81A6-0FC8-BEAD-B5E7FD5E5724}"/>
              </a:ext>
            </a:extLst>
          </p:cNvPr>
          <p:cNvSpPr txBox="1">
            <a:spLocks noChangeArrowheads="1"/>
          </p:cNvSpPr>
          <p:nvPr userDrawn="1"/>
        </p:nvSpPr>
        <p:spPr bwMode="auto">
          <a:xfrm>
            <a:off x="8666163" y="2020889"/>
            <a:ext cx="3200400" cy="30777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ECC9FF02-FCFC-30A6-4AA6-F0E5EAE83E34}"/>
              </a:ext>
            </a:extLst>
          </p:cNvPr>
          <p:cNvSpPr txBox="1">
            <a:spLocks noChangeArrowheads="1"/>
          </p:cNvSpPr>
          <p:nvPr userDrawn="1"/>
        </p:nvSpPr>
        <p:spPr bwMode="auto">
          <a:xfrm>
            <a:off x="9231313" y="2359026"/>
            <a:ext cx="2667000" cy="149271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E24AD251-FAAA-8633-3FB8-39981107121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9771388B-1E7A-F56B-6FD1-B1B3F32A6AD8}"/>
              </a:ext>
            </a:extLst>
          </p:cNvPr>
          <p:cNvSpPr txBox="1">
            <a:spLocks noChangeArrowheads="1"/>
          </p:cNvSpPr>
          <p:nvPr userDrawn="1"/>
        </p:nvSpPr>
        <p:spPr bwMode="auto">
          <a:xfrm>
            <a:off x="9231313" y="3871914"/>
            <a:ext cx="2667000" cy="84638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AA1CB3A2-A64E-0A3F-F8AE-899E2BF6773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A4DC4A5-793B-9056-A08E-F8F5FA878435}"/>
              </a:ext>
            </a:extLst>
          </p:cNvPr>
          <p:cNvSpPr txBox="1">
            <a:spLocks noChangeArrowheads="1"/>
          </p:cNvSpPr>
          <p:nvPr userDrawn="1"/>
        </p:nvSpPr>
        <p:spPr bwMode="auto">
          <a:xfrm>
            <a:off x="9231313" y="4778375"/>
            <a:ext cx="2667000" cy="12926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fontAlgn="auto" hangingPunct="1">
              <a:spcBef>
                <a:spcPts val="0"/>
              </a:spcBef>
              <a:spcAft>
                <a:spcPts val="0"/>
              </a:spcAft>
              <a:defRPr/>
            </a:pPr>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61D791FA-4D3C-AA8D-0417-F0F54EBFC8F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3CF41C37-358F-140E-E8E2-DC6D82DB928B}"/>
              </a:ext>
            </a:extLst>
          </p:cNvPr>
          <p:cNvSpPr txBox="1">
            <a:spLocks noChangeArrowheads="1"/>
          </p:cNvSpPr>
          <p:nvPr userDrawn="1"/>
        </p:nvSpPr>
        <p:spPr bwMode="auto">
          <a:xfrm>
            <a:off x="8601077" y="6218239"/>
            <a:ext cx="3482975" cy="276999"/>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9C1D3EE0-206F-A3E8-8524-ABD267BD1F54}"/>
              </a:ext>
            </a:extLst>
          </p:cNvPr>
          <p:cNvSpPr>
            <a:spLocks noChangeArrowheads="1"/>
          </p:cNvSpPr>
          <p:nvPr userDrawn="1"/>
        </p:nvSpPr>
        <p:spPr bwMode="auto">
          <a:xfrm>
            <a:off x="53976" y="1063626"/>
            <a:ext cx="8609013" cy="5376863"/>
          </a:xfrm>
          <a:prstGeom prst="rect">
            <a:avLst/>
          </a:prstGeom>
          <a:blipFill dpi="0" rotWithShape="1">
            <a:blip r:embed="rId6"/>
            <a:srcRect/>
            <a:stretch>
              <a:fillRect/>
            </a:stretch>
          </a:blipFill>
          <a:ln>
            <a:noFill/>
          </a:ln>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buClr>
                <a:srgbClr val="000000"/>
              </a:buClr>
              <a:buSzPts val="1800"/>
              <a:buFont typeface="Arial" panose="020B0604020202020204" pitchFamily="34" charset="0"/>
              <a:buNone/>
              <a:defRPr/>
            </a:pPr>
            <a:endParaRPr lang="es-CO" altLang="es-CO" sz="1400">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F689A86B-C059-4297-4DDB-7D43B4942704}"/>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7" name="Imagen 18">
            <a:extLst>
              <a:ext uri="{FF2B5EF4-FFF2-40B4-BE49-F238E27FC236}">
                <a16:creationId xmlns:a16="http://schemas.microsoft.com/office/drawing/2014/main" id="{7FE38E43-5C39-5CAB-FACC-5BD8C94FAC2C}"/>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6A3CA50C-CA29-9A7D-2332-A9231E9939D3}"/>
              </a:ext>
            </a:extLst>
          </p:cNvPr>
          <p:cNvSpPr txBox="1">
            <a:spLocks noChangeArrowheads="1"/>
          </p:cNvSpPr>
          <p:nvPr userDrawn="1"/>
        </p:nvSpPr>
        <p:spPr bwMode="auto">
          <a:xfrm>
            <a:off x="1027114" y="203200"/>
            <a:ext cx="3785011" cy="55399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fontAlgn="auto" hangingPunct="1">
              <a:spcBef>
                <a:spcPts val="0"/>
              </a:spcBef>
              <a:spcAft>
                <a:spcPts val="0"/>
              </a:spcAft>
              <a:defRPr/>
            </a:pPr>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A28797A9-1009-0EA2-DC20-09412A1229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4621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B6ABE288-A24B-7232-AC09-65E7FB1B1E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7" y="222249"/>
            <a:ext cx="12193588" cy="647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9430EF15-AD4A-8BF3-7545-79283A2EA5A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59936A2F-8670-5014-358E-FC38C06FB574}"/>
              </a:ext>
            </a:extLst>
          </p:cNvPr>
          <p:cNvSpPr/>
          <p:nvPr userDrawn="1"/>
        </p:nvSpPr>
        <p:spPr>
          <a:xfrm>
            <a:off x="-1935" y="222423"/>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5" name="CuadroTexto 6">
            <a:extLst>
              <a:ext uri="{FF2B5EF4-FFF2-40B4-BE49-F238E27FC236}">
                <a16:creationId xmlns:a16="http://schemas.microsoft.com/office/drawing/2014/main" id="{F595E60D-D0CB-EBB7-0228-AD9F4BF95F6A}"/>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1AC8ECA8-5678-B42C-9C33-F4701A16D04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7E9B8DCD-9EFB-5262-84C9-AEFA4E8B465E}"/>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336CAA9B-9F45-E5E5-36B8-474505811EA8}"/>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36AD55C5-F72D-FC66-9FB3-24EF6A80073A}"/>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2F4DDE9B-2015-0F9A-3561-1A0E3DB5677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9299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1FE42030-6A5B-EEDF-192D-EE9562C85385}"/>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06F45B8C-4F6B-0911-F497-3E08D9FD5B1B}"/>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1B6F079A-9510-8E4E-6DE0-22949AE13B7B}"/>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891E39C4-FAA4-0246-5113-0C4187084A6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3"/>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744301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D7DD4251-EF07-8A0A-8129-CFE309CD7F6C}"/>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D321A74A-F551-3C81-CD13-3A51AE6F7BB3}"/>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66B3A504-ED5D-F82D-577E-206A10BCA1CB}"/>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0B402AB9-4A4C-2830-960C-B93E7E61D54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8"/>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8382947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42BF00E8-0506-ACBB-29F9-805A9C05AFED}"/>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B5C85D83-2E33-6C11-69C5-611FF34513D5}"/>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AA0B477C-D588-7C5D-B6FF-DC313B3A6BE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BF2097E4-B501-81A0-70C3-B0AE1A2B510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82249580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8B7A8459-7156-11B8-1052-463760ED8405}"/>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4" name="CuadroTexto 4">
            <a:extLst>
              <a:ext uri="{FF2B5EF4-FFF2-40B4-BE49-F238E27FC236}">
                <a16:creationId xmlns:a16="http://schemas.microsoft.com/office/drawing/2014/main" id="{9D4BCDFC-D5CE-38B5-DAE6-D1DA138E4A7C}"/>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DCF8DD21-03CA-5C13-8232-1FD099B3FF45}"/>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5E18C149-9E04-3B8B-A2A1-789EAC8AC2A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1"/>
            <a:ext cx="10515600" cy="705795"/>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0437029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7D746A79-8CF6-2943-7A82-55A2CFCC8327}"/>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3" name="CuadroTexto 4">
            <a:extLst>
              <a:ext uri="{FF2B5EF4-FFF2-40B4-BE49-F238E27FC236}">
                <a16:creationId xmlns:a16="http://schemas.microsoft.com/office/drawing/2014/main" id="{425020DE-206E-B742-0A2A-79752C449043}"/>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17A6A3B6-83EA-593F-3B01-E140F9DAB34A}"/>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863F930D-0DFA-C126-1033-BC4D088E97C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862353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972087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DABAE504-7DDB-190B-64B6-DF4F29D3B283}"/>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F70F6998-465C-DE40-54BA-3DC50F4D607E}"/>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8B9E5FC-F83A-86F2-32A4-21C7090888B0}"/>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D5651740-6361-9A89-A4D1-612395381AE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1"/>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5"/>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20483480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FAD7B44C-C87D-8674-CB22-3642158916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1" y="2022477"/>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61125F21-7797-411C-877C-6203E5E438AF}"/>
              </a:ext>
            </a:extLst>
          </p:cNvPr>
          <p:cNvSpPr/>
          <p:nvPr userDrawn="1"/>
        </p:nvSpPr>
        <p:spPr>
          <a:xfrm>
            <a:off x="-3175" y="357188"/>
            <a:ext cx="12192000" cy="6470651"/>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Rectángulo: esquinas superiores redondeadas 3">
            <a:extLst>
              <a:ext uri="{FF2B5EF4-FFF2-40B4-BE49-F238E27FC236}">
                <a16:creationId xmlns:a16="http://schemas.microsoft.com/office/drawing/2014/main" id="{B4CCACE6-AC90-E5D0-0321-56BCF8C32C2E}"/>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41A2D4D4-AB55-C6AD-97B2-C83AFF7ECCAB}"/>
              </a:ext>
            </a:extLst>
          </p:cNvPr>
          <p:cNvSpPr txBox="1">
            <a:spLocks noChangeArrowheads="1"/>
          </p:cNvSpPr>
          <p:nvPr userDrawn="1"/>
        </p:nvSpPr>
        <p:spPr bwMode="auto">
          <a:xfrm>
            <a:off x="739775" y="293689"/>
            <a:ext cx="2214068"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C66DAF71-20DB-81AD-01E8-566BCDB8AB41}"/>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D2D76859-31AC-0BBF-15AE-6319C6E75B7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54496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DAE17301-6C50-F849-3421-ACE0143C4CDD}"/>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FA7D991A-131C-68DB-547E-20DCB67BC839}"/>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FEA3668C-C707-B6ED-E0CA-BDC7712A1E1D}"/>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6">
            <a:extLst>
              <a:ext uri="{FF2B5EF4-FFF2-40B4-BE49-F238E27FC236}">
                <a16:creationId xmlns:a16="http://schemas.microsoft.com/office/drawing/2014/main" id="{B519BB5A-83CE-C5C8-1DED-F754EF9237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endParaRPr lang="es-MX"/>
          </a:p>
        </p:txBody>
      </p:sp>
      <p:sp>
        <p:nvSpPr>
          <p:cNvPr id="7" name="Marcador de texto 12"/>
          <p:cNvSpPr>
            <a:spLocks noGrp="1"/>
          </p:cNvSpPr>
          <p:nvPr>
            <p:ph type="body" sz="quarter" idx="13"/>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56324926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1E7760-690C-C6D4-8B3D-0B062EF7DD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F75B59E-A31E-5A04-DC8A-16AA607D929A}"/>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29EF3EF-2343-0FC3-D492-77EDD4E79A2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E0DF3342-FD38-D056-7F0E-540A4F76CFB7}"/>
              </a:ext>
            </a:extLst>
          </p:cNvPr>
          <p:cNvSpPr>
            <a:spLocks noGrp="1"/>
          </p:cNvSpPr>
          <p:nvPr>
            <p:ph type="dt" sz="half" idx="10"/>
          </p:nvPr>
        </p:nvSpPr>
        <p:spPr>
          <a:xfrm>
            <a:off x="8382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BC420C17-70F5-4615-86C4-5CF97D7D738D}" type="datetimeFigureOut">
              <a:rPr lang="es-CO"/>
              <a:pPr>
                <a:defRPr/>
              </a:pPr>
              <a:t>23/05/2025</a:t>
            </a:fld>
            <a:endParaRPr lang="es-CO"/>
          </a:p>
        </p:txBody>
      </p:sp>
      <p:sp>
        <p:nvSpPr>
          <p:cNvPr id="6" name="Marcador de pie de página 3">
            <a:extLst>
              <a:ext uri="{FF2B5EF4-FFF2-40B4-BE49-F238E27FC236}">
                <a16:creationId xmlns:a16="http://schemas.microsoft.com/office/drawing/2014/main" id="{2E60E916-4E91-8D28-65D4-73D3B55D48E4}"/>
              </a:ext>
            </a:extLst>
          </p:cNvPr>
          <p:cNvSpPr>
            <a:spLocks noGrp="1"/>
          </p:cNvSpPr>
          <p:nvPr>
            <p:ph type="ftr" sz="quarter" idx="11"/>
          </p:nvPr>
        </p:nvSpPr>
        <p:spPr>
          <a:xfrm>
            <a:off x="4038600" y="6356351"/>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8606F8E1-089E-38FB-6ED0-D2CEBB7A1EF7}"/>
              </a:ext>
            </a:extLst>
          </p:cNvPr>
          <p:cNvSpPr>
            <a:spLocks noGrp="1"/>
          </p:cNvSpPr>
          <p:nvPr>
            <p:ph type="sldNum" sz="quarter" idx="12"/>
          </p:nvPr>
        </p:nvSpPr>
        <p:spPr>
          <a:xfrm>
            <a:off x="86106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730367C-D3F9-424C-838A-DD0C5FC74483}" type="slidenum">
              <a:rPr lang="es-CO"/>
              <a:pPr>
                <a:defRPr/>
              </a:pPr>
              <a:t>‹Nº›</a:t>
            </a:fld>
            <a:endParaRPr lang="es-CO"/>
          </a:p>
        </p:txBody>
      </p:sp>
    </p:spTree>
    <p:extLst>
      <p:ext uri="{BB962C8B-B14F-4D97-AF65-F5344CB8AC3E}">
        <p14:creationId xmlns:p14="http://schemas.microsoft.com/office/powerpoint/2010/main" val="34818552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D79F5255-744E-42EF-BC90-F6AA9CDEF71C}"/>
              </a:ext>
            </a:extLst>
          </p:cNvPr>
          <p:cNvSpPr>
            <a:spLocks/>
          </p:cNvSpPr>
          <p:nvPr/>
        </p:nvSpPr>
        <p:spPr bwMode="auto">
          <a:xfrm rot="10800000">
            <a:off x="2954339" y="-7937"/>
            <a:ext cx="6223000" cy="666751"/>
          </a:xfrm>
          <a:custGeom>
            <a:avLst/>
            <a:gdLst>
              <a:gd name="T0" fmla="*/ 320990 w 6222675"/>
              <a:gd name="T1" fmla="*/ 0 h 665995"/>
              <a:gd name="T2" fmla="*/ 6027947 w 6222675"/>
              <a:gd name="T3" fmla="*/ 0 h 665995"/>
              <a:gd name="T4" fmla="*/ 6139266 w 6222675"/>
              <a:gd name="T5" fmla="*/ 186541 h 665995"/>
              <a:gd name="T6" fmla="*/ 6379641 w 6222675"/>
              <a:gd name="T7" fmla="*/ 1138428 h 665995"/>
              <a:gd name="T8" fmla="*/ 6332716 w 6222675"/>
              <a:gd name="T9" fmla="*/ 1144163 h 665995"/>
              <a:gd name="T10" fmla="*/ 182866 w 6222675"/>
              <a:gd name="T11" fmla="*/ 1126704 h 665995"/>
              <a:gd name="T12" fmla="*/ 0 w 6222675"/>
              <a:gd name="T13" fmla="*/ 1125728 h 665995"/>
              <a:gd name="T14" fmla="*/ 209725 w 6222675"/>
              <a:gd name="T15" fmla="*/ 186541 h 665995"/>
              <a:gd name="T16" fmla="*/ 320990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sz="1400"/>
          </a:p>
        </p:txBody>
      </p:sp>
      <p:pic>
        <p:nvPicPr>
          <p:cNvPr id="3" name="Google Shape;206;p65" descr="Forma, Rectángulo&#10;&#10;Descripción generada automáticamente con confianza media">
            <a:extLst>
              <a:ext uri="{FF2B5EF4-FFF2-40B4-BE49-F238E27FC236}">
                <a16:creationId xmlns:a16="http://schemas.microsoft.com/office/drawing/2014/main" id="{FEE6A886-F684-7DE5-ACC5-B8B346EF505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7AEEBA5F-7DC3-D1D4-DC64-8A403105095D}"/>
              </a:ext>
            </a:extLst>
          </p:cNvPr>
          <p:cNvSpPr txBox="1">
            <a:spLocks noChangeArrowheads="1"/>
          </p:cNvSpPr>
          <p:nvPr/>
        </p:nvSpPr>
        <p:spPr bwMode="auto">
          <a:xfrm>
            <a:off x="5370514" y="6638925"/>
            <a:ext cx="1450975" cy="26157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sz="1400"/>
          </a:p>
        </p:txBody>
      </p:sp>
      <p:pic>
        <p:nvPicPr>
          <p:cNvPr id="5" name="Google Shape;208;p65" descr="Forma&#10;&#10;Descripción generada automáticamente con confianza baja">
            <a:extLst>
              <a:ext uri="{FF2B5EF4-FFF2-40B4-BE49-F238E27FC236}">
                <a16:creationId xmlns:a16="http://schemas.microsoft.com/office/drawing/2014/main" id="{1A061647-E29C-CA0D-11D3-B31908F6C72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126E3C04-140B-B2D3-6074-8F391D9F2140}"/>
              </a:ext>
            </a:extLst>
          </p:cNvPr>
          <p:cNvSpPr txBox="1">
            <a:spLocks noChangeArrowheads="1"/>
          </p:cNvSpPr>
          <p:nvPr/>
        </p:nvSpPr>
        <p:spPr bwMode="auto">
          <a:xfrm>
            <a:off x="3840163" y="41276"/>
            <a:ext cx="4938712" cy="58473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sz="1400"/>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003C73D2-C99F-64F9-2732-04C94E205BD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0735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453412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26123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363902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01133291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56551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6961504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41082240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941792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080102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87053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4031697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323706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5236785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2082454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5073994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06264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60"/>
        <p:cNvGrpSpPr/>
        <p:nvPr/>
      </p:nvGrpSpPr>
      <p:grpSpPr>
        <a:xfrm>
          <a:off x="0" y="0"/>
          <a:ext cx="0" cy="0"/>
          <a:chOff x="0" y="0"/>
          <a:chExt cx="0" cy="0"/>
        </a:xfrm>
      </p:grpSpPr>
      <p:sp>
        <p:nvSpPr>
          <p:cNvPr id="61" name="Google Shape;61;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5"/>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pic>
        <p:nvPicPr>
          <p:cNvPr id="66" name="Google Shape;66;p65"/>
          <p:cNvPicPr preferRelativeResize="0"/>
          <p:nvPr/>
        </p:nvPicPr>
        <p:blipFill rotWithShape="1">
          <a:blip r:embed="rId2">
            <a:alphaModFix/>
          </a:blip>
          <a:srcRect t="6855"/>
          <a:stretch/>
        </p:blipFill>
        <p:spPr>
          <a:xfrm>
            <a:off x="266" y="470263"/>
            <a:ext cx="12191733" cy="638788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788210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6775716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5072285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4192552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2166187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1381216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8638504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3670932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139239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1427112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44420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5169133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2039847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704828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7745611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9769245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3090865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1750894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39636406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0350881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83090662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98554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0757900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6634568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4404076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688190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0693742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7778710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3803740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153227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749075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6287136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4928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8945180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6279441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4676753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7246308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622758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7330605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459992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2247851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6636890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206957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6423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4530144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949424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3780735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9310811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87829002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28424734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66061321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1467139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9037863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1163028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097602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2447152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5708699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0330085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0489245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8011030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6205982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1667156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6062736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7462066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9170947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67007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5569590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8092182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7400201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8682947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0537743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8815808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5995664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6011117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0640126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9276337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72793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3087932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01252901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3866274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323114933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4212641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9005357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3571612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4903373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9929560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8799403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81999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5127756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1230084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142476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3102896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1767338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8241454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6740144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5963121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5715437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7891379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52496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3413004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8141571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7666179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3389800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8911366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5079278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5983906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3824893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8406683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3530281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786508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74"/>
        <p:cNvGrpSpPr/>
        <p:nvPr/>
      </p:nvGrpSpPr>
      <p:grpSpPr>
        <a:xfrm>
          <a:off x="0" y="0"/>
          <a:ext cx="0" cy="0"/>
          <a:chOff x="0" y="0"/>
          <a:chExt cx="0" cy="0"/>
        </a:xfrm>
      </p:grpSpPr>
      <p:sp>
        <p:nvSpPr>
          <p:cNvPr id="75" name="Google Shape;75;p6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6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6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6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67"/>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037521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0924449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629490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9839206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4209073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04734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6080564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2259637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2731838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3739157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45468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0877010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1765147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3054096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5505681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5344960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3166625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1536321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4603067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5423963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0986397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76061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2243096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8622285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8199682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4868873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1176174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35065590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38499976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348898938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3548363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6836063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338214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7717304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0889198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0084773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272234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7458288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7492038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8353049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9292916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0531300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3998451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71888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5038475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2962536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5231038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6004349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2541323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5128397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4130677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9329133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0204620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9637890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849825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5588684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7341424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08132459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39272626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89764670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5455859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2319305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6404829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0022820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6545651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720436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9203410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73469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9730792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1987907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999364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7645781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965653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3365648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3327992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8259989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163046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7421940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7804889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918118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9474121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7502570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1258569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9822480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83219105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5519759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4231776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6776349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8" name="Imagen 7"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9" name="CuadroTexto 8">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fecha 2">
            <a:extLst>
              <a:ext uri="{FF2B5EF4-FFF2-40B4-BE49-F238E27FC236}">
                <a16:creationId xmlns:a16="http://schemas.microsoft.com/office/drawing/2014/main" id="{CF9BB0D1-C4EE-E089-39A2-A948BC08F6ED}"/>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23/05/2025</a:t>
            </a:fld>
            <a:endParaRPr lang="es-CO"/>
          </a:p>
        </p:txBody>
      </p:sp>
      <p:sp>
        <p:nvSpPr>
          <p:cNvPr id="4" name="Marcador de pie de página 3">
            <a:extLst>
              <a:ext uri="{FF2B5EF4-FFF2-40B4-BE49-F238E27FC236}">
                <a16:creationId xmlns:a16="http://schemas.microsoft.com/office/drawing/2014/main" id="{4E106650-5C2E-3A0B-75B1-25EFC0246988}"/>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E474889F-BE9C-50E0-5577-85885E5A01FB}"/>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7"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6" name="Imagen 5">
            <a:extLst>
              <a:ext uri="{FF2B5EF4-FFF2-40B4-BE49-F238E27FC236}">
                <a16:creationId xmlns:a16="http://schemas.microsoft.com/office/drawing/2014/main" id="{6459C762-AE38-41D5-6808-2AD0B71282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0847329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54244815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97424851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4176907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7328770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8436804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504004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6354854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8973186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4993514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582027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4B30733-7F70-6C8B-AF18-09E7433DC9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34104B1-A606-8E44-B011-BCCC6105263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82C75E7A-070C-E3C0-8B79-37289B9070E5}"/>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64631C20-E796-E066-DAA2-F0FB5C33F06D}"/>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F5145671-CA9E-8E4A-084B-525B39AA83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3DE10D14-E6CD-16AF-32A8-906358700525}"/>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DD86E64E-5934-2A37-00B4-C1C5D8656094}"/>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FBA4BB6A-EF7F-57B0-EC0F-89AE74FEFEF7}"/>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91991AE-E425-A294-2DB3-1157C9381A06}"/>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4C876374-EA8F-A706-0660-8AF1F50A59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7C1BB23-022C-DB22-D6A9-6731D3D02CD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2046A51D-6260-978F-B6C2-2FFA70F105D4}"/>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ADB1B377-1B23-E2DD-E15E-BA693AFB8AB1}"/>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0D498F79-B3CA-B455-B9C6-2D964C034A88}"/>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5972948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8362414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5464574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7911141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4784077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4599588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9168953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0233831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1685136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4832928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8603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83"/>
        <p:cNvGrpSpPr/>
        <p:nvPr/>
      </p:nvGrpSpPr>
      <p:grpSpPr>
        <a:xfrm>
          <a:off x="0" y="0"/>
          <a:ext cx="0" cy="0"/>
          <a:chOff x="0" y="0"/>
          <a:chExt cx="0" cy="0"/>
        </a:xfrm>
      </p:grpSpPr>
      <p:sp>
        <p:nvSpPr>
          <p:cNvPr id="84" name="Google Shape;84;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68"/>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E827A77-3FBA-4675-1515-96D3D80ACB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6DD41D5-EF5F-5943-C6A9-8F6F4A3F4036}"/>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E9E21E56-8DAC-F6A7-8761-960E693136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2581FE39-86A7-4852-1F46-3E06F110D0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A7F5C30-B9FE-D344-8056-C019EB37D9F2}"/>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C74FFB4-9FFB-BF7E-31EF-5CC12A3ABAFF}"/>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C0B950C9-1E69-B30D-0E51-893622F7C03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BDF71CF7-CB11-B807-7236-3F69C33629B7}"/>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EC2AEC24-B375-6217-9C9D-BE2EFA1B1F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12556192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8701247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5340012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2073736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7699066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5493924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9130984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42842735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1068214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377445837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795202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88E093A-AF1F-FCA4-15DB-24B1D62C8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07EE6C7-A5DA-3BF2-D351-38F9AF52E5D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48750B7-AF06-D999-19A9-5F122759CA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E8BB2600-1360-6F8F-D86B-C82AB0472672}"/>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2234ADA5-0B32-9A1E-F38C-1D778F3B924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EE9E1C48-A093-B4D3-A753-541045D2D749}"/>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AE96341C-0B57-72E6-2584-8D588170BC3B}"/>
              </a:ext>
            </a:extLst>
          </p:cNvPr>
          <p:cNvSpPr/>
          <p:nvPr userDrawn="1"/>
        </p:nvSpPr>
        <p:spPr>
          <a:xfrm>
            <a:off x="850900" y="1360488"/>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F925DA4A-AE68-FCC8-421A-0F76F58775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4598A40C-49F1-872D-BCBA-091F37D6871C}"/>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2CF29CFC-6244-2116-24E8-5E133013DC15}"/>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1B6A7FCD-152E-E381-CD16-1C9FFB2164C4}"/>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21191799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0909883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5447785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8864063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8794686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402374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7046166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0159878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9029373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6121344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201850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845B72-99D7-4C5A-F18B-3ED42201F1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5B16241-6433-C4D0-E81B-6618D552B9B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036900C-E20E-389F-C1CC-ED974D2CF3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D130ABB4-2C5F-AE45-6E48-DEEF28DC733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AC3E9B9B-C0FD-BA90-B063-B75EB143ADF3}"/>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27E1CA0-3BD4-017A-F7B2-12324234248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997597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2328172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3783967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8553428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8184221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8009342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2963730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7703327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0902675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3605077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479389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34E5BE0-494B-6499-96A2-01AD3415BF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BD55C54-FC85-2003-6563-6EF405F34E1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5DC75A2-1D4F-1281-B91F-4000B6F107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F14D8B94-AB8B-8E98-46D0-D24F0AAFB4F8}"/>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5FC4267D-EE2F-3890-0DCD-AB2BF9C7B3BE}"/>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20706A5-9530-B18E-9874-EDAC3EA7F0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8134037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7870861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9535344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5119370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8629029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15883366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4147838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96464275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012094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7614107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207567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9F48694-50F7-B98F-AAFD-D075F34F2C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24B98C1-A31E-1B3C-515D-D8C5637DFCF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BD05106A-0CF6-25ED-3967-1F1B3B13090B}"/>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105C92DB-29CC-F5BD-6F42-67D97FAFEB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472C87D9-0169-A4D7-91A5-2CA1C3B27B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F9A5F6D3-E366-097D-598B-3AC0E3C67C7D}"/>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1417AEE7-DA68-5D3B-AE91-1F123248AC00}"/>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814EF9B2-FA07-DDED-9556-F74534B93C3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71092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3090245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0666104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7984832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7948604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6783877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5017177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7462076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6220987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0538383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868615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19755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8207819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9416431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8790195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0377302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6286645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6115595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4221296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1713227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6444757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390025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76209B9-7A47-1957-825D-818BCBD38E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D09AF49-B10A-D105-98B2-1F50947CFC51}"/>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0BC94D6-5B29-42A5-7573-08014AF6C20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181266E-6575-465C-9932-6A566B264095}"/>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EC21FF4-0883-300F-2C24-E0B32FA0D218}"/>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F215CFB8-481E-276E-E270-632515DE15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612421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9464319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91391808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16210066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08180772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4504923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1106116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1987020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7320121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657114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604749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6052D1F-1992-608A-472F-3B3F6620C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0125A5E-F183-D9FF-951B-7BA29131B54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ADC5BC1-5F71-079D-DBA8-72DE3A2669B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79766033-A59A-36D4-7D13-69D1C71B1D2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CDD6279C-1087-11FD-56C1-FD6FC277B134}"/>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7D52081-AE26-32A1-87DB-78C55D81ABDA}"/>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601D2DF-A8AE-CB92-E135-96938FDDF1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92334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111744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694736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8147699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2351836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5332274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1887926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1037660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2407394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4834827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397472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FC73AA-409B-1C8A-9481-C6AA1A402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D600C14-6E04-1717-63EC-61D2B72E913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4ED55E48-D70A-0352-AC78-A521DC70D01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13BA055-AA09-FFD5-8528-7DD83816780C}"/>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6559858-6CDF-88C9-035E-784E0D5B0A9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3F1EF1F-286B-CB72-E9E0-D733B9D5A1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872075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904086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7408972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3925572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6133045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6830581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2014989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9632137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7397689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2843875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32446924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BE0022-80FF-AA5A-FB9C-F63C083120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36AE8B6-E3B5-8EA2-6D7C-DBF4742BBA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75F9012-8A79-23D9-C0A1-6D341472F8B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F271CC8C-9CCF-4039-440F-E31877A0CD0B}"/>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CF09E571-255C-987A-B58B-5F2FC1CB674E}"/>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559BD90-2D37-1E45-C86F-8920611ACB8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922290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4316281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99845641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1929882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4917094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3936505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5318884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1106518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8876320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3448230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80915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88"/>
        <p:cNvGrpSpPr/>
        <p:nvPr/>
      </p:nvGrpSpPr>
      <p:grpSpPr>
        <a:xfrm>
          <a:off x="0" y="0"/>
          <a:ext cx="0" cy="0"/>
          <a:chOff x="0" y="0"/>
          <a:chExt cx="0" cy="0"/>
        </a:xfrm>
      </p:grpSpPr>
      <p:sp>
        <p:nvSpPr>
          <p:cNvPr id="89" name="Google Shape;89;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69"/>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2020387-CB93-5206-6EEE-5ABC78CA63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144DB28-1CD2-5547-68D5-21BAD7822F3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370FF7D-4326-BA85-356B-86BCC84763AE}"/>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9BA3B29-0CCA-D923-8C6F-2EAEEC776BC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4A297BB-8032-61EB-DE12-AF6DF2F51E9D}"/>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451DE00-B3FB-4EB4-2629-705EF34CC24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633075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0432316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9564671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3238735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4293710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8083247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8565573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6969699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0050787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9036292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532075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D898F90-0781-6DB1-F69B-0C1CBE0E6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5E6A6FB-8065-51AC-8F9A-01971A46685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0AEFEE09-4910-0E94-C13C-3E5942B650B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D31B379-10C5-6185-E0D7-90F8459F339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9F3C3A08-FB7A-FB3F-80A5-F41567D5E0B2}"/>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77420CF-E7BA-F466-721A-B769658BA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99747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0825187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1200417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24835354"/>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7411377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1124780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463049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4047287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55039943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16219762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5604821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274C666-F078-D1E8-4FB5-582766523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552E63E-C6BA-1E2F-4CC8-3A05DF63FF0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DF61684-8F9D-D9CD-9698-EB639776C51C}"/>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62CC7B00-366B-C2DC-60B3-8CA0C477B2C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61E86B6-2B96-4A98-C390-4842AE0089F6}"/>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78D2CD5-E912-935A-194C-2F20C7E9F7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852204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796814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9485333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8893727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9037942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7234020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3227919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0655596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125132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3123580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798433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E0F93D1-EA02-18F8-0D71-FEADE83B2C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20653C8-5ECD-FB3C-66A9-E275A16CA8A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78641CE-D191-6BFD-BE8B-F15EBAEA2B7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3A59B177-2CF5-5B56-D812-301B5767AD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B11A645-1DCC-3966-B168-99BDF0D291A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32B94C5-6808-8A73-BB8D-07B663481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18780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2748439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2993743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3556607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0687530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7108300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61904188"/>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89479192"/>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60067648"/>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75008985"/>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190853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6D8AE4-0294-19E3-FAB9-2692B93D87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2E00985-CE99-C980-5190-3A1E0F09991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6040D07-081B-1B16-7A7F-C3D68EDF4346}"/>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BFF054CF-01A8-CB4A-1F88-2A867FF813A8}"/>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BA840CF-CC6E-D2A3-211A-BBA901E50859}"/>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BC27E62-3DF6-CD82-3919-DA9368DFBC2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740873276"/>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9832180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12343792"/>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62904686"/>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6123896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01307003"/>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17945815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10234063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107060382"/>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90337510"/>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02758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0EC861-7E41-2CBE-6714-04BF4B8825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801894-B6BC-6679-6D74-3192E6C146C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EAE54F1-15F1-2718-49C5-1C09D8014B6D}"/>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7DBBDF20-5353-4E8E-9E65-1C60E5F4652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AF11FE57-BE05-E661-CECD-4CB442F76FB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B8F219AE-21A9-DD7D-09A2-60B499384B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163658648"/>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37573648"/>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77229017"/>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67611434"/>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78459224"/>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15910717"/>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58980425"/>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8202820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27867191"/>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51679340"/>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235663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A2EA7D7-A4FD-45CE-4679-0E8D6D5035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BB856F90-AF4B-D57B-7D46-15A9483D4E3E}"/>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B1B6DED-645F-900E-A6D6-CA26417E52A9}"/>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BF4BCFB9-D3C1-7712-70B4-D82DEE7707E2}"/>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3FE60B71-E611-DFFF-260D-1BF9AC2A55C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EC51B162-E5DB-BC7F-B002-20D4D79E5A0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4638D73-4242-353B-2F67-6B8C7BFCFB12}"/>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0B40857D-AB63-9767-927B-B5EB7A5467CE}"/>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21016589-5153-4027-9FD5-EF7E6515276C}"/>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A5B282D3-0713-5594-EA62-2E823F6BD053}"/>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F71B74F2-01FE-E5FC-0192-2B7C1A921E1D}"/>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9D9F0629-1905-6C55-AD9F-B59E345D636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7C209E8A-62E3-8A36-B138-7544D8E256D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9AC8FF0F-F1BD-D74D-1E53-532C428B58E0}"/>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4A59E3F0-D637-8AEC-DAF5-FAFC549ADEC5}"/>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D1520518-4E06-D5A5-FF06-EC7DB5DEA0C7}"/>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39525F0D-D143-1261-52B8-05E075BE384A}"/>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1977507-4D5B-4E97-5681-50ABFA4476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2371868"/>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18320669"/>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1643692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1753179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4080545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2551666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09353842"/>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8100504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3822134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24194869"/>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F254F28-89AB-0C3C-A6A5-D5A7E09707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9D64C9A-0265-BA1C-B485-B0CBDE7481B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970561F7-4D7E-FF7C-4682-6547688C10A7}"/>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2EDC0FE5-F556-F47D-58F5-6895CFC58F6F}"/>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71DFCD70-9E72-5905-D1CB-428F9283F0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9E6E5110-99F7-61DA-D475-FD68BB6A3217}"/>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01D6A5D3-FE00-BFBC-A7F2-68654D8C69D9}"/>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E2FF97BB-9D3A-4114-BC44-B9CA2FF2124C}"/>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EF723BC6-4282-51DD-9F69-88B981EEDA21}"/>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85A029D4-EA37-12F7-27FE-99F593306C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EC759DF-7F9B-C5CE-E084-26FC9FCC19F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182EE0A1-FE8E-85F2-A404-4F8DFF2DCA93}"/>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4128E9EE-640F-99BA-FEF2-91DBC050BC46}"/>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318EBD73-63D3-D00D-64AF-0EBAF401BCD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1828199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C9B7CA9-629E-167C-F7B7-31E92F557C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750B8DF9-CD0A-8DDB-BEB4-C09586AA4673}"/>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4A67C985-3F14-F467-8DC7-3A2E7BEF121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E68A0ABE-6C0A-05D8-45CE-1038B195F505}"/>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0B52FCD5-45D8-C1DE-1C6F-19874B08C3A7}"/>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81976528-B43A-926D-A2DB-CC0DC2083C6E}"/>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9A0FE05-0756-EA62-422E-0FAE67111DE5}"/>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123EE79E-36F6-0561-E1B2-EA49DF7269A6}"/>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36676B12-0ACA-149B-9B99-44FE36CFF34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87BF4916-9101-9555-B882-25C7CA49EA64}"/>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60D8C8F6-2FF2-68E4-9695-228A5C36349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C6597DA1-7040-69D9-CED1-7817E59278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144E67D3-7B96-4947-0C91-3DB18ED41AE4}"/>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2CF34E53-BD28-9A7F-501D-0A1CBFE13833}"/>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77ED8788-4E27-84F4-42FB-04C1078DEA7C}"/>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B1A616AD-65A6-ACDD-6D1F-1E5408B3EED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FBDB79D-A1F5-BACA-6C83-D61DF14BC12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E2648E7F-C34B-A57F-4B63-54E62D720A7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0935"/>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F96214-1D88-B692-C263-98511D05DA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1F3E63FD-CC4F-DBEC-FD41-45A5184BE8C0}"/>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666CC060-CDCD-AB3B-E4C0-9F6CBB40045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A852B245-49B7-D60E-23AA-33D246F67B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3522BA91-ACD9-DE72-7C1E-B51C978DCB93}"/>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25CBAEC6-D033-D361-21E2-1FE1647E35F9}"/>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3AA4D15E-C4F4-E1B4-D9E9-33FAFFA5E3E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584D4F68-21AC-C34A-5147-71E4FBAE739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878A2409-F1E8-1F7D-B08A-E27B23CE46C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51900559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C273637-27CB-BBCE-94BF-AA0DDEFA87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CD71DBE-0A6C-65F4-AABD-B64E8B77242E}"/>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8B03B9D7-4474-2AE0-E7B0-698690A15B8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73D6DCBD-99BB-7D4A-E61B-0C549D73D465}"/>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78805481-01E5-2724-C5E5-4568D586286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9E21EF1B-B3A3-2987-3117-DFFC7079A420}"/>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650E1391-4ECB-C5D9-BC32-2995E0F01204}"/>
              </a:ext>
            </a:extLst>
          </p:cNvPr>
          <p:cNvSpPr/>
          <p:nvPr userDrawn="1"/>
        </p:nvSpPr>
        <p:spPr>
          <a:xfrm>
            <a:off x="850900" y="11207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BAE1DC5B-8940-5539-06F3-D146D05EF8E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A18650BD-44FE-EC4E-E678-23FA8DA2396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952BF7C9-F204-BD6B-5D55-BBD92463D6D0}"/>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85EDD78-B124-0122-CD82-DCD7174D4EDE}"/>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116438"/>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1569981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875D9D3-75DC-3BBF-47D7-D9AC61EAEA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8099ABF-2021-384F-E8BD-D02DA0EFD2F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2171EA5-00D8-AA03-3678-DE643BEE92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86D503A-2909-72D6-E9DA-F94DAF5A95E0}"/>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0006F6AD-A000-1E8A-19EA-A4F93B945F22}"/>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C2310E57-2497-CA7B-E09F-B2087E6A57BE}"/>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2762173"/>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1506A9-0E77-4850-C62E-95B49CB531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F6F905F-D792-E15A-5FCA-E893488402C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9504EC2-E93C-6AF0-9812-96D8C5084F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A708046-9224-72C2-4C62-EEF9F07EB916}"/>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2126BB40-1BC9-C979-7842-FE977EB85977}"/>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85CADD3-1BD0-28DB-A40C-22B65A8C31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88056294"/>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26E0742-D037-1FB2-CDC0-0F2702E555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7CAE2A0-2E88-D01D-973D-E9B0390938A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91DAE727-ED56-AD91-AF78-87E5F6CEC631}"/>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C6201369-14BD-FAF2-ED26-AD5B094030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5C138ECA-F43A-2013-D433-7EAD7063539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4AD38FC3-61EE-008D-3F6F-A04419690CEA}"/>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874F7CA6-7C7B-C445-E91C-BC62BC3DDFE4}"/>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2B7503D4-8782-21D5-315A-8C740B7073C1}"/>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5895321"/>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C0D9448-A31F-DED4-98F3-780A4D4E01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07A9432-2F15-61E7-DBDE-9279F862C41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487224E-36D7-5601-29AC-9B82578E20F1}"/>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5C2442A6-CD7B-8484-81C4-09FF6FC226B2}"/>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3AA0EA90-B53E-EE01-5A61-CCA93F1A19C5}"/>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100645F7-7634-A8EA-1A70-13E78D5754E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0200793"/>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A02C022-15BD-FAEB-07BB-7419A3B4DF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D71C612-BA9E-2246-F0EB-77A605D16F5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D58E0F9-01A3-32FD-F6A9-B1F7942B795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2073482B-64A8-86E2-E761-F6B2CF98F58B}"/>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D22C83BB-CE27-0C08-50FD-EECEE4FF1D56}"/>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AF10CBE3-6F6B-3068-677A-BF05EC4CDD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208238"/>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5415CCE-11EE-E140-A9F9-547E9EF9F5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2DD2335-F4BF-789F-3BE5-DD2A49164CE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3BCE01D-C3E6-C883-FBDE-DBA356063C37}"/>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D275AF8-DA43-2DA2-BEB8-647695D861C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9D89C9D7-C2F6-3BDF-353B-2EA98AEAE4AF}"/>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73B2EF2B-40F9-1E57-BA57-99D4910B5C90}"/>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A37D2499-96B0-9D39-60F7-8B7C3EF3636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7273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C564624-9CEA-CE3A-FCC1-1375AA14E4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34714DB-C1DF-197E-673C-C218A49CB2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44A03C7-4AB5-534B-1F92-FA904D5DFB38}"/>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BB93814-5C58-3B72-7C72-355F5F6CBCD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AC2F36C-F368-9515-0B2E-553F08427D1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FDDE851-822A-58DC-D1B4-800605DD84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796741"/>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46AD144-4C40-0B84-EBDE-8A663F5E6B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2D5556E-44F1-6DBB-C75C-278F4A46215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1EA0FB73-9691-4ABE-4F2A-B3A4A73FF5E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98FA8569-24E6-E746-7BF6-D01B7107606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D75F48F-7069-42D5-8D89-B98BC97A6C59}"/>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D60309B-D3BA-4F33-7DAE-DC30ACBE5FB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4354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2868D31F-5A1E-D38F-B075-DAD0ABD821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FAF54088-9CAD-A776-413A-D731EBC7B0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EF421901-AAFF-45E4-3D41-DFF868BCC977}"/>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AF7E7FD5-DB05-1A4A-E605-7969A81D64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353C0C4D-DB26-1AC5-B206-488EFE0F59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E2160B18-A76B-6AB3-7C4F-69CFE6A9921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B2E7DAD1-8A95-E58C-539C-58BBB47BB90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AB355BA5-1127-A8F0-B679-C92F70518BAA}"/>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E89E0944-3F9F-B901-B9C0-50C14BCC069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32478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2635506-D757-B59C-7581-F1083E1F2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905A76D-C424-9BDF-056B-99CB3F94211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90C14CF-7F22-3081-C8D0-154A2D8738D9}"/>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91ACAE1-6DFC-E44E-0F78-A114BD27A2E2}"/>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62CBC6F-9B27-15E7-3EE5-36705E43F377}"/>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61716053-2ECD-0490-0778-C3F48EB05DD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15283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F1B54E5-ABFB-D270-2286-C0D2640A03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8F4E8E6-3A8E-5926-683F-57CF6850AB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05000D7-7CBF-2F4A-ECBD-75436887F9D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E4FED567-2A12-AC52-CFF8-22AF7B6FA52E}"/>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07D0440-5104-98F6-2C45-81A84C94DB59}"/>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D15465D-58C5-DABC-F5A2-A96B3439C3B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58569"/>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614EEA1-4078-8B07-9A2A-6D4C1F4389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0936F1C-FF7B-34A2-B6AF-6037BC1F75A3}"/>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01CE209-72C9-DD66-3F17-D282B8987A5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869794E3-E2D6-C1A0-5BB5-E9B5C38F6CAC}"/>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109A55D-6C47-AB5C-F18A-CF5F44207FA0}"/>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02097D0-1575-1CE4-E898-4726F4A2B78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5273079"/>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F946165-1D73-5026-9D03-0D9EB9BEAF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AD46ADC-E45F-20D3-AFD0-87ED04F6117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3B30B9B-5B7E-8071-7FDD-BCCAE835D7C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AA2093F-2437-BAF3-A5E7-9FFDD699A0B3}"/>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2CFA2B2F-FCF2-C9A1-9BA3-AA583FE6BE6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85D5640-40AC-3F45-A6E2-5F127B94A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89043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940E32-70C4-A755-35C4-46B5B3775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86C4B20-BC6C-27CE-7D8A-BB6137DD521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5D1B51E6-B6D9-6775-A148-C1C0E0AA11B7}"/>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9527643A-F38C-3C52-C2BC-CCA2536051F5}"/>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9B7E138-2E27-0C7C-A4C1-C432263B0DD0}"/>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4F2724EF-5E03-01FD-B876-C7282ECF17C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096969948"/>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E358C06-D655-5C73-E8CF-3DD9B4AA62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6AD6CA7-42FF-85BE-D54B-65031693959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9420856-955A-9325-5DDB-B3E2D0D16E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D1C4CF70-0E46-B34B-B39C-EDDA9109FCA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76DF904-D42D-91D6-5E4E-29BA23933C24}"/>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56A6C42-0361-B30E-ED33-8563E2571AF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66508653"/>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6598B50-D2FF-1FDE-BCC9-66E83D0B92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D816EF6A-FCB4-43C2-B861-828D61CD7C4A}"/>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EDAF8DE-C457-113E-93BE-51D90100A67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22070363-20FB-DC88-82C2-CA89AD108B94}"/>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A0A4FCCC-3C09-D8E8-E7F3-8599D6BD752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A299AF67-BD8C-95FA-013E-04C6845E7A72}"/>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10964E42-F7BF-2CFD-B241-4A742886BA87}"/>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EB4AB3F8-F053-0508-AADE-836083D2E9B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D05CCB77-DCBE-3F5E-A69A-C7BEE6C15287}"/>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7BDD2599-6A9A-8C52-7893-76BCC692403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6594D065-52FD-30F2-578F-3801F5984954}"/>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CBC6147C-9D9D-4DC4-38FA-B3033740CABA}"/>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D70B8A94-B2E2-8427-A96F-05C06585984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F7301A29-F763-08E6-CD98-DA1AEB208BB2}"/>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B0DA3A5D-F2D9-8579-89BD-9A97CBB0789E}"/>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46CAF2F2-9F61-D599-D904-A1A9EB4BDEB2}"/>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F3D309A5-633F-F770-707F-4085DE17015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D8EA7BD-8EA3-730E-CCBA-122A6F03154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93253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D84D897-C25C-1895-E136-CDD00E24C9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CEAEB55C-FECB-90CB-43DF-EF6D690217C7}"/>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E042431F-9B07-39F0-ACFF-0FC4580A862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F6CBA6AA-DDAE-808E-A7A4-E9B5487DA03E}"/>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9AD4848F-B64C-79FF-FB78-BE429A21D6B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243475D1-9E26-65EF-D994-7A9BBB14010F}"/>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72C28D9B-F182-850F-1A7F-E859495A660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B9E2B1C3-85D5-6055-13E7-FC8FD43BE1E8}"/>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59007060-0E2A-C869-A553-DB8C6492CCE2}"/>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AB04F118-EA66-763B-2289-B03F479F1310}"/>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7DA637C8-E65F-C2D8-0AB3-59F09F85B21D}"/>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4405B829-5E66-7E63-6EC8-3086D8432F9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60F37D3C-D2B7-66C7-54C2-683C01F28F9C}"/>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A640A6E2-5529-E299-5216-ACA1FB4EE261}"/>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615DCE22-F107-982A-C63D-8E301F6EC384}"/>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F0AA2151-294D-9C5B-558D-B490E1E329D1}"/>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154B319B-F5DA-DBB0-43C7-B5B0B6EB59F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C9E7A25F-9D2A-A23F-9CD8-CFC2631E1B8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3764895"/>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0D6820B2-85C3-BB2F-DC40-69FB34C5F3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91C9C982-FCCB-A17A-5855-EEE7A0B73BE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94CFFB82-926F-6323-7E95-77732C91AE5E}"/>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C6279E38-EE9C-111F-1BAE-9E8BC76ADD8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CEA3B3A2-403E-082F-794E-86F3625C9D0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8415859D-9BE1-55F7-6D69-3E44F3B15D4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C40333E1-6F60-6E53-1FEA-D87F708DFE5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1158EF48-ADE4-5FD3-E1E2-83ABD31BCA02}"/>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0BB560F9-9940-E444-2CA1-65BC3ADE220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289699"/>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0D66FD0-33FA-6A87-2C52-2E75FEB4D4D3}"/>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CAC46C5B-F1CF-909F-41DA-99AD533F1D4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C1CF15F0-7C82-DDF8-9307-27CF1A0263B1}"/>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AC48526E-B168-B6B1-9CBE-3A1886C051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093787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3B6DB49-E251-DD59-7525-01D5B25E7A51}"/>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E64D0E3E-87E4-1E7C-ABFE-4FAC0E247EE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B78CDF3C-EFE5-4276-1F01-EC40323B435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EA36AB66-FBF7-6B50-C7D0-0F98D62DE0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63898558"/>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D3122A9F-46B6-950B-31BD-32BD30B1DCE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BBC5B89A-BA26-17FE-FABE-1DDFB6881A8D}"/>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68C903B2-ED86-6315-DD44-76C2DC893230}"/>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F65DD5FC-500B-B967-7605-C45FD680E86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9097435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53F26CA1-5CA3-F875-7647-10CF7EEF3FF8}"/>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250FFAD4-BB43-CA8B-34EC-3520836F53B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1933CEC6-6BA8-56F4-417F-D3C18A8A3984}"/>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69642459-9D89-E046-E22D-0E531041EB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66615403"/>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485194BF-E086-91E0-64FF-36BBA45BB6B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7715DDFF-EC65-CC28-7190-009FF38887A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F907FC81-8A6B-1980-6320-39BF0EDAD44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07EFE539-7E13-596B-E6C2-2B190F13D1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86861391"/>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C146EE8A-9F00-ED60-1FA2-F4D8697E3AD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5D057654-A8CA-3141-5A91-AF44BCFB440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A05D5A39-75AE-D335-399A-B9F9BDBAE41C}"/>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667CE281-0508-1BB9-2890-3EA4518178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993374448"/>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64BE77E4-0561-94D7-F9E4-F53BD5EA749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8358F32C-7431-3160-7BDA-0015FC6D9579}"/>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891898BD-7A53-0C81-F43F-354A3C6B34B2}"/>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E4D48505-3133-266A-487A-65340B688F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02230485"/>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E3828862-6744-8428-63D2-1500D9F29C76}"/>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9AB69D54-F9AB-4C71-B819-4584BC78D7C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8FFC0E8A-0E21-5B03-74AF-A419ACD1038D}"/>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06FBFC7E-8B18-CEB0-331B-D894F8DF8E1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020F8FB8-694C-DBD1-2D27-A1032A93D04F}"/>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97AE6B3F-F808-11C9-7D54-63EA0305AD3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7568990"/>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matchingName="Alertas Hidrológicas">
  <p:cSld name="Alertas Hidrológicas">
    <p:spTree>
      <p:nvGrpSpPr>
        <p:cNvPr id="1" name="Shape 565"/>
        <p:cNvGrpSpPr/>
        <p:nvPr/>
      </p:nvGrpSpPr>
      <p:grpSpPr>
        <a:xfrm>
          <a:off x="0" y="0"/>
          <a:ext cx="0" cy="0"/>
          <a:chOff x="0" y="0"/>
          <a:chExt cx="0" cy="0"/>
        </a:xfrm>
      </p:grpSpPr>
      <p:sp>
        <p:nvSpPr>
          <p:cNvPr id="2" name="Google Shape;566;p68">
            <a:extLst>
              <a:ext uri="{FF2B5EF4-FFF2-40B4-BE49-F238E27FC236}">
                <a16:creationId xmlns:a16="http://schemas.microsoft.com/office/drawing/2014/main" id="{F38FE612-9A81-81E5-0498-271293D6E144}"/>
              </a:ext>
            </a:extLst>
          </p:cNvPr>
          <p:cNvSpPr>
            <a:spLocks/>
          </p:cNvSpPr>
          <p:nvPr/>
        </p:nvSpPr>
        <p:spPr bwMode="auto">
          <a:xfrm rot="10800000">
            <a:off x="2954338" y="-7938"/>
            <a:ext cx="6223000" cy="666751"/>
          </a:xfrm>
          <a:custGeom>
            <a:avLst/>
            <a:gdLst>
              <a:gd name="T0" fmla="*/ 314644 w 6222675"/>
              <a:gd name="T1" fmla="*/ 0 h 665995"/>
              <a:gd name="T2" fmla="*/ 5910108 w 6222675"/>
              <a:gd name="T3" fmla="*/ 0 h 665995"/>
              <a:gd name="T4" fmla="*/ 6019254 w 6222675"/>
              <a:gd name="T5" fmla="*/ 121491 h 665995"/>
              <a:gd name="T6" fmla="*/ 6254929 w 6222675"/>
              <a:gd name="T7" fmla="*/ 741410 h 665995"/>
              <a:gd name="T8" fmla="*/ 6208922 w 6222675"/>
              <a:gd name="T9" fmla="*/ 745159 h 665995"/>
              <a:gd name="T10" fmla="*/ 179367 w 6222675"/>
              <a:gd name="T11" fmla="*/ 733767 h 665995"/>
              <a:gd name="T12" fmla="*/ 0 w 6222675"/>
              <a:gd name="T13" fmla="*/ 733142 h 665995"/>
              <a:gd name="T14" fmla="*/ 205567 w 6222675"/>
              <a:gd name="T15" fmla="*/ 121491 h 665995"/>
              <a:gd name="T16" fmla="*/ 314644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567;p68" descr="Forma, Rectángulo&#10;&#10;Descripción generada automáticamente con confianza media">
            <a:extLst>
              <a:ext uri="{FF2B5EF4-FFF2-40B4-BE49-F238E27FC236}">
                <a16:creationId xmlns:a16="http://schemas.microsoft.com/office/drawing/2014/main" id="{9F5E6BC3-F338-A4EF-1901-05C2E69A392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568;p68">
            <a:extLst>
              <a:ext uri="{FF2B5EF4-FFF2-40B4-BE49-F238E27FC236}">
                <a16:creationId xmlns:a16="http://schemas.microsoft.com/office/drawing/2014/main" id="{188BED35-AD3E-9829-E546-9066E84B5DC6}"/>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569;p68" descr="Forma&#10;&#10;Descripción generada automáticamente con confianza baja">
            <a:extLst>
              <a:ext uri="{FF2B5EF4-FFF2-40B4-BE49-F238E27FC236}">
                <a16:creationId xmlns:a16="http://schemas.microsoft.com/office/drawing/2014/main" id="{CDC4D228-96B5-316A-B145-8854B72B46A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570;p68">
            <a:extLst>
              <a:ext uri="{FF2B5EF4-FFF2-40B4-BE49-F238E27FC236}">
                <a16:creationId xmlns:a16="http://schemas.microsoft.com/office/drawing/2014/main" id="{FD8C3D58-3613-1B59-286A-B596B085DED7}"/>
              </a:ext>
            </a:extLst>
          </p:cNvPr>
          <p:cNvSpPr txBox="1">
            <a:spLocks noChangeArrowheads="1"/>
          </p:cNvSpPr>
          <p:nvPr/>
        </p:nvSpPr>
        <p:spPr bwMode="auto">
          <a:xfrm>
            <a:off x="4675188" y="141288"/>
            <a:ext cx="3092450" cy="40005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2000" b="1">
                <a:solidFill>
                  <a:srgbClr val="FFFFFF"/>
                </a:solidFill>
                <a:latin typeface="Verdana" panose="020B0604030504040204" pitchFamily="34" charset="0"/>
                <a:sym typeface="Verdana" panose="020B0604030504040204" pitchFamily="34" charset="0"/>
              </a:rPr>
              <a:t>Alertas Hidrológicas</a:t>
            </a:r>
            <a:endParaRPr lang="es-CO" altLang="es-CO"/>
          </a:p>
        </p:txBody>
      </p:sp>
      <p:pic>
        <p:nvPicPr>
          <p:cNvPr id="7" name="Google Shape;571;p68">
            <a:extLst>
              <a:ext uri="{FF2B5EF4-FFF2-40B4-BE49-F238E27FC236}">
                <a16:creationId xmlns:a16="http://schemas.microsoft.com/office/drawing/2014/main" id="{F54440C8-3127-42DC-4A2B-EA57EF81E1B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738" y="79375"/>
            <a:ext cx="282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Google Shape;572;p68">
            <a:extLst>
              <a:ext uri="{FF2B5EF4-FFF2-40B4-BE49-F238E27FC236}">
                <a16:creationId xmlns:a16="http://schemas.microsoft.com/office/drawing/2014/main" id="{8AF7CE29-85E5-3721-F391-40DD8F42A97C}"/>
              </a:ext>
            </a:extLst>
          </p:cNvPr>
          <p:cNvCxnSpPr>
            <a:cxnSpLocks noChangeShapeType="1"/>
          </p:cNvCxnSpPr>
          <p:nvPr/>
        </p:nvCxnSpPr>
        <p:spPr bwMode="auto">
          <a:xfrm>
            <a:off x="4873625" y="1049338"/>
            <a:ext cx="0" cy="5427662"/>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pic>
        <p:nvPicPr>
          <p:cNvPr id="9" name="Google Shape;573;p68" descr="Recurso 24.png">
            <a:extLst>
              <a:ext uri="{FF2B5EF4-FFF2-40B4-BE49-F238E27FC236}">
                <a16:creationId xmlns:a16="http://schemas.microsoft.com/office/drawing/2014/main" id="{28ACB140-0411-CC81-412F-211FBBA2F1E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8638" y="4673600"/>
            <a:ext cx="38258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Google Shape;574;p68">
            <a:extLst>
              <a:ext uri="{FF2B5EF4-FFF2-40B4-BE49-F238E27FC236}">
                <a16:creationId xmlns:a16="http://schemas.microsoft.com/office/drawing/2014/main" id="{92AFBECE-1A31-20A9-EA34-C347A1A45174}"/>
              </a:ext>
            </a:extLst>
          </p:cNvPr>
          <p:cNvCxnSpPr>
            <a:cxnSpLocks noChangeShapeType="1"/>
          </p:cNvCxnSpPr>
          <p:nvPr/>
        </p:nvCxnSpPr>
        <p:spPr bwMode="auto">
          <a:xfrm>
            <a:off x="4873625" y="4464050"/>
            <a:ext cx="6592888" cy="0"/>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11" name="Google Shape;575;p68">
            <a:extLst>
              <a:ext uri="{FF2B5EF4-FFF2-40B4-BE49-F238E27FC236}">
                <a16:creationId xmlns:a16="http://schemas.microsoft.com/office/drawing/2014/main" id="{C71ADF20-D4CA-0A14-C725-77ABE384E17F}"/>
              </a:ext>
            </a:extLst>
          </p:cNvPr>
          <p:cNvCxnSpPr>
            <a:cxnSpLocks noChangeShapeType="1"/>
          </p:cNvCxnSpPr>
          <p:nvPr/>
        </p:nvCxnSpPr>
        <p:spPr bwMode="auto">
          <a:xfrm>
            <a:off x="4873625" y="5418138"/>
            <a:ext cx="6592888" cy="0"/>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pic>
        <p:nvPicPr>
          <p:cNvPr id="12" name="Google Shape;576;p68">
            <a:extLst>
              <a:ext uri="{FF2B5EF4-FFF2-40B4-BE49-F238E27FC236}">
                <a16:creationId xmlns:a16="http://schemas.microsoft.com/office/drawing/2014/main" id="{C26295AB-BC0B-E1CF-CDE5-918555F717A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7" name="Google Shape;577;p68"/>
          <p:cNvSpPr txBox="1">
            <a:spLocks noGrp="1"/>
          </p:cNvSpPr>
          <p:nvPr>
            <p:ph type="body" idx="1"/>
          </p:nvPr>
        </p:nvSpPr>
        <p:spPr>
          <a:xfrm>
            <a:off x="4994275" y="5503863"/>
            <a:ext cx="6076950" cy="935037"/>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900"/>
              <a:buNone/>
              <a:defRPr sz="9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8" name="Google Shape;578;p68"/>
          <p:cNvSpPr txBox="1">
            <a:spLocks noGrp="1"/>
          </p:cNvSpPr>
          <p:nvPr>
            <p:ph type="body" idx="2"/>
          </p:nvPr>
        </p:nvSpPr>
        <p:spPr>
          <a:xfrm>
            <a:off x="4994275" y="4061566"/>
            <a:ext cx="6076950" cy="297364"/>
          </a:xfrm>
          <a:prstGeom prst="rect">
            <a:avLst/>
          </a:prstGeom>
          <a:noFill/>
          <a:ln>
            <a:noFill/>
          </a:ln>
        </p:spPr>
        <p:txBody>
          <a:bodyPr spcFirstLastPara="1">
            <a:normAutofit/>
          </a:bodyPr>
          <a:lstStyle>
            <a:lvl1pPr marL="457200" lvl="0" indent="-228600" algn="ctr">
              <a:lnSpc>
                <a:spcPct val="90000"/>
              </a:lnSpc>
              <a:spcBef>
                <a:spcPts val="1000"/>
              </a:spcBef>
              <a:spcAft>
                <a:spcPts val="0"/>
              </a:spcAft>
              <a:buClr>
                <a:srgbClr val="7F7F7F"/>
              </a:buClr>
              <a:buSzPts val="800"/>
              <a:buNone/>
              <a:defRPr sz="8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9" name="Google Shape;579;p68"/>
          <p:cNvSpPr txBox="1">
            <a:spLocks noGrp="1"/>
          </p:cNvSpPr>
          <p:nvPr>
            <p:ph type="body" idx="3"/>
          </p:nvPr>
        </p:nvSpPr>
        <p:spPr>
          <a:xfrm>
            <a:off x="7767756" y="4595044"/>
            <a:ext cx="2817866" cy="708271"/>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800"/>
              <a:buNone/>
              <a:defRPr sz="8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3224524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E2ACAACA-52F2-6AA0-1ADD-BBE65B87EC4F}"/>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91F04AD0-BC26-B4A7-A8CA-F42D5E13356A}"/>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74AB92E0-6AC9-D4A0-22C9-E40AA133EFDA}"/>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412574DC-9CB4-0ED0-5BC8-32C5C604AA6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6" name="Imagen 15">
            <a:extLst>
              <a:ext uri="{FF2B5EF4-FFF2-40B4-BE49-F238E27FC236}">
                <a16:creationId xmlns:a16="http://schemas.microsoft.com/office/drawing/2014/main" id="{1BB9307A-D6F5-6A23-B369-31D4887EA9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20873894"/>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a:extLst>
              <a:ext uri="{FF2B5EF4-FFF2-40B4-BE49-F238E27FC236}">
                <a16:creationId xmlns:a16="http://schemas.microsoft.com/office/drawing/2014/main" id="{45AB99ED-6FA6-8B2D-76E0-BE62B0243A5A}"/>
              </a:ext>
            </a:extLst>
          </p:cNvPr>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03D29FB9-488E-890B-81AD-B5E1A7FE0184}"/>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58B8D56A-D353-1D8D-21A5-0A92D91122B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C09A8E01-6B92-BB39-7086-C7056C3171D0}"/>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6" name="Imagen 15">
            <a:extLst>
              <a:ext uri="{FF2B5EF4-FFF2-40B4-BE49-F238E27FC236}">
                <a16:creationId xmlns:a16="http://schemas.microsoft.com/office/drawing/2014/main" id="{8D3C204F-C4DB-FCE4-19AC-E5E8B2131E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36058343"/>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66159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92"/>
        <p:cNvGrpSpPr/>
        <p:nvPr/>
      </p:nvGrpSpPr>
      <p:grpSpPr>
        <a:xfrm>
          <a:off x="0" y="0"/>
          <a:ext cx="0" cy="0"/>
          <a:chOff x="0" y="0"/>
          <a:chExt cx="0" cy="0"/>
        </a:xfrm>
      </p:grpSpPr>
      <p:sp>
        <p:nvSpPr>
          <p:cNvPr id="93" name="Google Shape;93;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7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5" name="Google Shape;95;p7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70"/>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C3AF8A24-C545-E1AD-996B-869A7AC33CF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1CBF3338-A076-EE6B-EF1D-984F2F704EB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A0FDE72-1350-5275-2635-E829231FDD96}"/>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BD3BB2D-435F-33E5-93DE-6B6A861918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921942226"/>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3371740"/>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44184167"/>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323376672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366704367"/>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61996530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2050449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0945610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59679915"/>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42721292"/>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040677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0AA59AFB-C3E4-789F-95A6-7C4235898A07}"/>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40D6FD53-09B7-D292-0CE8-81BDCEDD1B4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63DCE700-4BAD-6C51-1A1A-7F0F5E6D707D}"/>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AE513062-5B5B-9809-CFC1-7354E9589CD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009959665"/>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1495291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3440111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98923652"/>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18618600"/>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1967904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46418877"/>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95720107"/>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32753381"/>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43499809"/>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576241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3F0EF2FC-BED6-98AC-69A3-34940F67BBAE}"/>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335EE675-3719-0066-DEC5-36EEBE5A1B9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8B63CCAF-5AFB-0195-8127-5E5366D5675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7075587-D313-02CC-DD1F-E5BF1AF351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42415020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104922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4790413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57677526"/>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2417846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01382466"/>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76736954"/>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54449573"/>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98982595"/>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10338023"/>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459601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848AB408-DB5C-D7EF-9178-F4240D3D032C}"/>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69A669AF-80F0-288A-1FC8-EA847A4228EC}"/>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C21F4CDD-249B-EF94-F1C4-6E5DC4BC26EC}"/>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A07FF7A4-17C3-20FB-4CD5-0A77EA9F69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25590600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3257122638"/>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155218978"/>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409969728"/>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8572938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17771634"/>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5346651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69953309"/>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46835402"/>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26849797"/>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179751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18FDD61D-0B64-95DF-ED8C-D16656DE68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B0EC3696-150B-AC76-5544-644A3227BBD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1A4BF05-206C-6551-10C3-ABC9648087AF}"/>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B6D154-7A92-2698-94BF-8CBB529DC1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37323719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13278192"/>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71214499"/>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76927222"/>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80066343"/>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81505115"/>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4091197"/>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47981649"/>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43023641"/>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2931701"/>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626077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DA4710D8-EDEF-ADE2-5D89-E268802B2E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0" y="2022475"/>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CCA348D7-7BC5-8A2C-A9CD-CF536B4909F6}"/>
              </a:ext>
            </a:extLst>
          </p:cNvPr>
          <p:cNvSpPr/>
          <p:nvPr userDrawn="1"/>
        </p:nvSpPr>
        <p:spPr>
          <a:xfrm>
            <a:off x="-3175" y="357188"/>
            <a:ext cx="12192000" cy="6470650"/>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Rectángulo: esquinas superiores redondeadas 3">
            <a:extLst>
              <a:ext uri="{FF2B5EF4-FFF2-40B4-BE49-F238E27FC236}">
                <a16:creationId xmlns:a16="http://schemas.microsoft.com/office/drawing/2014/main" id="{F77B493A-36D9-C79A-A729-333065F45F1D}"/>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CECCB19-CC35-444E-66AF-5F3C9A89E24B}"/>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FF66A2A-1489-20AC-846A-B9B83EBFA57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9974A6-830C-4C89-1A94-B61BB544CAB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402799"/>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6077389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942704"/>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00413104"/>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81979487"/>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352993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F3D4DD0-9430-A8B5-2B2D-723F1376B3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B6DCEBD-6ADC-1D6C-BD1B-BA07EB3D80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AD1E84B0-7F17-EFB8-C3AE-38FA465E51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58B01904-8AF4-0DCD-3A5D-57238E6F62D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A3DF7FA-0AB6-489B-A4A7-E3FFB3B9F77D}" type="datetimeFigureOut">
              <a:rPr lang="es-CO"/>
              <a:pPr>
                <a:defRPr/>
              </a:pPr>
              <a:t>23/05/2025</a:t>
            </a:fld>
            <a:endParaRPr lang="es-CO"/>
          </a:p>
        </p:txBody>
      </p:sp>
      <p:sp>
        <p:nvSpPr>
          <p:cNvPr id="6" name="Marcador de pie de página 3">
            <a:extLst>
              <a:ext uri="{FF2B5EF4-FFF2-40B4-BE49-F238E27FC236}">
                <a16:creationId xmlns:a16="http://schemas.microsoft.com/office/drawing/2014/main" id="{4B6FEEC5-4552-854F-35B7-82B3B680CC7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4802638F-7729-7879-8F79-4940CC009AA9}"/>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A0D43A3-7DD8-498C-856E-B5AD6673A26D}" type="slidenum">
              <a:rPr lang="es-CO"/>
              <a:pPr>
                <a:defRPr/>
              </a:pPr>
              <a:t>‹Nº›</a:t>
            </a:fld>
            <a:endParaRPr lang="es-CO"/>
          </a:p>
        </p:txBody>
      </p:sp>
    </p:spTree>
    <p:extLst>
      <p:ext uri="{BB962C8B-B14F-4D97-AF65-F5344CB8AC3E}">
        <p14:creationId xmlns:p14="http://schemas.microsoft.com/office/powerpoint/2010/main" val="11427422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A4CA99FD-9877-846C-E683-5DD7CEC1F35C}"/>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481CF2BF-3A3C-B393-103A-8014E2288D6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6A728CA-3CCB-82A9-B0C1-B464402184B5}"/>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90927D69-716D-1163-02C3-F0E2D7AC9D8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6924A20E-C6E2-2FF9-7096-B13C9DE184D6}"/>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344C4CE-857B-2422-806E-6B41BF1892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4707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641088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10760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99"/>
        <p:cNvGrpSpPr/>
        <p:nvPr/>
      </p:nvGrpSpPr>
      <p:grpSpPr>
        <a:xfrm>
          <a:off x="0" y="0"/>
          <a:ext cx="0" cy="0"/>
          <a:chOff x="0" y="0"/>
          <a:chExt cx="0" cy="0"/>
        </a:xfrm>
      </p:grpSpPr>
      <p:sp>
        <p:nvSpPr>
          <p:cNvPr id="100" name="Google Shape;100;p7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71"/>
          <p:cNvSpPr>
            <a:spLocks noGrp="1"/>
          </p:cNvSpPr>
          <p:nvPr>
            <p:ph type="pic" idx="2"/>
          </p:nvPr>
        </p:nvSpPr>
        <p:spPr>
          <a:xfrm>
            <a:off x="5183188" y="987425"/>
            <a:ext cx="6172200" cy="4873625"/>
          </a:xfrm>
          <a:prstGeom prst="rect">
            <a:avLst/>
          </a:prstGeom>
          <a:noFill/>
          <a:ln>
            <a:noFill/>
          </a:ln>
        </p:spPr>
      </p:sp>
      <p:sp>
        <p:nvSpPr>
          <p:cNvPr id="102" name="Google Shape;102;p7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3" name="Google Shape;103;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71"/>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715936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9196651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803746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5136274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620224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120047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889029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472309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786582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35744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06"/>
        <p:cNvGrpSpPr/>
        <p:nvPr/>
      </p:nvGrpSpPr>
      <p:grpSpPr>
        <a:xfrm>
          <a:off x="0" y="0"/>
          <a:ext cx="0" cy="0"/>
          <a:chOff x="0" y="0"/>
          <a:chExt cx="0" cy="0"/>
        </a:xfrm>
      </p:grpSpPr>
      <p:sp>
        <p:nvSpPr>
          <p:cNvPr id="107" name="Google Shape;107;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7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72"/>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682641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464984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65780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990461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901534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264562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580806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65885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081358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06014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12"/>
        <p:cNvGrpSpPr/>
        <p:nvPr/>
      </p:nvGrpSpPr>
      <p:grpSpPr>
        <a:xfrm>
          <a:off x="0" y="0"/>
          <a:ext cx="0" cy="0"/>
          <a:chOff x="0" y="0"/>
          <a:chExt cx="0" cy="0"/>
        </a:xfrm>
      </p:grpSpPr>
      <p:sp>
        <p:nvSpPr>
          <p:cNvPr id="113" name="Google Shape;113;p7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7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73"/>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959379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83419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500245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677087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405116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955579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4B30733-7F70-6C8B-AF18-09E7433DC9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34104B1-A606-8E44-B011-BCCC6105263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82C75E7A-070C-E3C0-8B79-37289B9070E5}"/>
              </a:ext>
            </a:extLst>
          </p:cNvPr>
          <p:cNvSpPr/>
          <p:nvPr userDrawn="1"/>
        </p:nvSpPr>
        <p:spPr>
          <a:xfrm>
            <a:off x="-1587" y="949326"/>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grpSp>
        <p:nvGrpSpPr>
          <p:cNvPr id="5" name="Grupo 6">
            <a:extLst>
              <a:ext uri="{FF2B5EF4-FFF2-40B4-BE49-F238E27FC236}">
                <a16:creationId xmlns:a16="http://schemas.microsoft.com/office/drawing/2014/main" id="{64631C20-E796-E066-DAA2-F0FB5C33F06D}"/>
              </a:ext>
            </a:extLst>
          </p:cNvPr>
          <p:cNvGrpSpPr>
            <a:grpSpLocks/>
          </p:cNvGrpSpPr>
          <p:nvPr userDrawn="1"/>
        </p:nvGrpSpPr>
        <p:grpSpPr bwMode="auto">
          <a:xfrm>
            <a:off x="1409701" y="1103314"/>
            <a:ext cx="4243388" cy="4901396"/>
            <a:chOff x="811676" y="914400"/>
            <a:chExt cx="4430249" cy="5116386"/>
          </a:xfrm>
        </p:grpSpPr>
        <p:pic>
          <p:nvPicPr>
            <p:cNvPr id="6" name="Google Shape;16;p72">
              <a:extLst>
                <a:ext uri="{FF2B5EF4-FFF2-40B4-BE49-F238E27FC236}">
                  <a16:creationId xmlns:a16="http://schemas.microsoft.com/office/drawing/2014/main" id="{F5145671-CA9E-8E4A-084B-525B39AA83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3DE10D14-E6CD-16AF-32A8-906358700525}"/>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sz="1400">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DD86E64E-5934-2A37-00B4-C1C5D8656094}"/>
                </a:ext>
              </a:extLst>
            </p:cNvPr>
            <p:cNvSpPr txBox="1">
              <a:spLocks noChangeArrowheads="1"/>
            </p:cNvSpPr>
            <p:nvPr/>
          </p:nvSpPr>
          <p:spPr bwMode="auto">
            <a:xfrm>
              <a:off x="814389" y="5599113"/>
              <a:ext cx="4427536" cy="4316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FBA4BB6A-EF7F-57B0-EC0F-89AE74FEFEF7}"/>
              </a:ext>
            </a:extLst>
          </p:cNvPr>
          <p:cNvSpPr>
            <a:spLocks noChangeArrowheads="1"/>
          </p:cNvSpPr>
          <p:nvPr/>
        </p:nvSpPr>
        <p:spPr bwMode="auto">
          <a:xfrm>
            <a:off x="6872288" y="1071563"/>
            <a:ext cx="4043363"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sz="1400">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91991AE-E425-A294-2DB3-1157C9381A06}"/>
              </a:ext>
            </a:extLst>
          </p:cNvPr>
          <p:cNvSpPr txBox="1">
            <a:spLocks noChangeArrowheads="1"/>
          </p:cNvSpPr>
          <p:nvPr/>
        </p:nvSpPr>
        <p:spPr bwMode="auto">
          <a:xfrm>
            <a:off x="6872288" y="5578475"/>
            <a:ext cx="4043363" cy="413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4C876374-EA8F-A706-0660-8AF1F50A59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4" y="6105526"/>
            <a:ext cx="6899275" cy="56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7C1BB23-022C-DB22-D6A9-6731D3D02CD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2046A51D-6260-978F-B6C2-2FFA70F105D4}"/>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4" name="Imagen 13">
            <a:extLst>
              <a:ext uri="{FF2B5EF4-FFF2-40B4-BE49-F238E27FC236}">
                <a16:creationId xmlns:a16="http://schemas.microsoft.com/office/drawing/2014/main" id="{ADB1B377-1B23-E2DD-E15E-BA693AFB8AB1}"/>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0D498F79-B3CA-B455-B9C6-2D964C034A88}"/>
              </a:ext>
            </a:extLst>
          </p:cNvPr>
          <p:cNvSpPr txBox="1">
            <a:spLocks noChangeArrowheads="1"/>
          </p:cNvSpPr>
          <p:nvPr userDrawn="1"/>
        </p:nvSpPr>
        <p:spPr bwMode="auto">
          <a:xfrm>
            <a:off x="844549" y="298452"/>
            <a:ext cx="35541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5" y="5598571"/>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6" y="5608619"/>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8244987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E827A77-3FBA-4675-1515-96D3D80ACB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6DD41D5-EF5F-5943-C6A9-8F6F4A3F4036}"/>
              </a:ext>
            </a:extLst>
          </p:cNvPr>
          <p:cNvGraphicFramePr/>
          <p:nvPr/>
        </p:nvGraphicFramePr>
        <p:xfrm>
          <a:off x="0" y="1074739"/>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1">
                  <a:extLst>
                    <a:ext uri="{9D8B030D-6E8A-4147-A177-3AD203B41FA5}">
                      <a16:colId xmlns:a16="http://schemas.microsoft.com/office/drawing/2014/main" val="20001"/>
                    </a:ext>
                  </a:extLst>
                </a:gridCol>
              </a:tblGrid>
              <a:tr h="315523">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E9E21E56-8DAC-F6A7-8761-960E693136D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2581FE39-86A7-4852-1F46-3E06F110D0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9" y="6294440"/>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A7F5C30-B9FE-D344-8056-C019EB37D9F2}"/>
              </a:ext>
            </a:extLst>
          </p:cNvPr>
          <p:cNvSpPr/>
          <p:nvPr userDrawn="1"/>
        </p:nvSpPr>
        <p:spPr>
          <a:xfrm>
            <a:off x="522289" y="1516065"/>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sz="1400">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C74FFB4-9FFB-BF7E-31EF-5CC12A3ABAFF}"/>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8" name="Imagen 7">
            <a:extLst>
              <a:ext uri="{FF2B5EF4-FFF2-40B4-BE49-F238E27FC236}">
                <a16:creationId xmlns:a16="http://schemas.microsoft.com/office/drawing/2014/main" id="{C0B950C9-1E69-B30D-0E51-893622F7C03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BDF71CF7-CB11-B807-7236-3F69C33629B7}"/>
              </a:ext>
            </a:extLst>
          </p:cNvPr>
          <p:cNvSpPr txBox="1">
            <a:spLocks noChangeArrowheads="1"/>
          </p:cNvSpPr>
          <p:nvPr userDrawn="1"/>
        </p:nvSpPr>
        <p:spPr bwMode="auto">
          <a:xfrm>
            <a:off x="844549" y="298452"/>
            <a:ext cx="35541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EC2AEC24-B375-6217-9C9D-BE2EFA1B1F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3" y="1603434"/>
            <a:ext cx="6501220" cy="4309487"/>
          </a:xfrm>
        </p:spPr>
        <p:txBody>
          <a:bodyPr>
            <a:noAutofit/>
          </a:bodyPr>
          <a:lstStyle>
            <a:lvl1pPr marL="0" indent="0" algn="just">
              <a:buNone/>
              <a:defRPr sz="105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3" y="5895774"/>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450477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88E093A-AF1F-FCA4-15DB-24B1D62C8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07EE6C7-A5DA-3BF2-D351-38F9AF52E5DA}"/>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48750B7-AF06-D999-19A9-5F122759CA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4" y="6091238"/>
            <a:ext cx="7559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E8BB2600-1360-6F8F-D86B-C82AB0472672}"/>
              </a:ext>
            </a:extLst>
          </p:cNvPr>
          <p:cNvSpPr/>
          <p:nvPr userDrawn="1"/>
        </p:nvSpPr>
        <p:spPr>
          <a:xfrm rot="16200000">
            <a:off x="9786939" y="3590926"/>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6" name="Imagen 7">
            <a:extLst>
              <a:ext uri="{FF2B5EF4-FFF2-40B4-BE49-F238E27FC236}">
                <a16:creationId xmlns:a16="http://schemas.microsoft.com/office/drawing/2014/main" id="{2234ADA5-0B32-9A1E-F38C-1D778F3B924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234363" y="5473700"/>
            <a:ext cx="254000" cy="43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EE9E1C48-A093-B4D3-A753-541045D2D749}"/>
              </a:ext>
            </a:extLst>
          </p:cNvPr>
          <p:cNvSpPr txBox="1">
            <a:spLocks noChangeArrowheads="1"/>
          </p:cNvSpPr>
          <p:nvPr userDrawn="1"/>
        </p:nvSpPr>
        <p:spPr bwMode="auto">
          <a:xfrm>
            <a:off x="8613776" y="5413375"/>
            <a:ext cx="29368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AE96341C-0B57-72E6-2584-8D588170BC3B}"/>
              </a:ext>
            </a:extLst>
          </p:cNvPr>
          <p:cNvSpPr/>
          <p:nvPr userDrawn="1"/>
        </p:nvSpPr>
        <p:spPr>
          <a:xfrm>
            <a:off x="850901" y="13604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9" name="Imagen 10">
            <a:extLst>
              <a:ext uri="{FF2B5EF4-FFF2-40B4-BE49-F238E27FC236}">
                <a16:creationId xmlns:a16="http://schemas.microsoft.com/office/drawing/2014/main" id="{F925DA4A-AE68-FCC8-421A-0F76F58775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4598A40C-49F1-872D-BCBA-091F37D6871C}"/>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1" name="Imagen 12">
            <a:extLst>
              <a:ext uri="{FF2B5EF4-FFF2-40B4-BE49-F238E27FC236}">
                <a16:creationId xmlns:a16="http://schemas.microsoft.com/office/drawing/2014/main" id="{2CF29CFC-6244-2116-24E8-5E133013DC15}"/>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9"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1B6A7FCD-152E-E381-CD16-1C9FFB2164C4}"/>
              </a:ext>
            </a:extLst>
          </p:cNvPr>
          <p:cNvSpPr txBox="1">
            <a:spLocks noChangeArrowheads="1"/>
          </p:cNvSpPr>
          <p:nvPr userDrawn="1"/>
        </p:nvSpPr>
        <p:spPr bwMode="auto">
          <a:xfrm>
            <a:off x="850900" y="211138"/>
            <a:ext cx="36004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5" cy="3836115"/>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9657712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845B72-99D7-4C5A-F18B-3ED42201F1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5B16241-6433-C4D0-E81B-6618D552B9B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036900C-E20E-389F-C1CC-ED974D2CF3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D130ABB4-2C5F-AE45-6E48-DEEF28DC733A}"/>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AC3E9B9B-C0FD-BA90-B063-B75EB143ADF3}"/>
              </a:ext>
            </a:extLst>
          </p:cNvPr>
          <p:cNvSpPr txBox="1">
            <a:spLocks noChangeArrowheads="1"/>
          </p:cNvSpPr>
          <p:nvPr userDrawn="1"/>
        </p:nvSpPr>
        <p:spPr bwMode="auto">
          <a:xfrm>
            <a:off x="817565" y="228600"/>
            <a:ext cx="39901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27E1CA0-3BD4-017A-F7B2-12324234248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6"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0148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18" Type="http://schemas.openxmlformats.org/officeDocument/2006/relationships/slideLayout" Target="../slideLayouts/slideLayout257.xml"/><Relationship Id="rId26" Type="http://schemas.openxmlformats.org/officeDocument/2006/relationships/slideLayout" Target="../slideLayouts/slideLayout265.xml"/><Relationship Id="rId3" Type="http://schemas.openxmlformats.org/officeDocument/2006/relationships/slideLayout" Target="../slideLayouts/slideLayout242.xml"/><Relationship Id="rId21" Type="http://schemas.openxmlformats.org/officeDocument/2006/relationships/slideLayout" Target="../slideLayouts/slideLayout260.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17" Type="http://schemas.openxmlformats.org/officeDocument/2006/relationships/slideLayout" Target="../slideLayouts/slideLayout256.xml"/><Relationship Id="rId25" Type="http://schemas.openxmlformats.org/officeDocument/2006/relationships/slideLayout" Target="../slideLayouts/slideLayout264.xml"/><Relationship Id="rId2" Type="http://schemas.openxmlformats.org/officeDocument/2006/relationships/slideLayout" Target="../slideLayouts/slideLayout241.xml"/><Relationship Id="rId16" Type="http://schemas.openxmlformats.org/officeDocument/2006/relationships/slideLayout" Target="../slideLayouts/slideLayout255.xml"/><Relationship Id="rId20" Type="http://schemas.openxmlformats.org/officeDocument/2006/relationships/slideLayout" Target="../slideLayouts/slideLayout259.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24" Type="http://schemas.openxmlformats.org/officeDocument/2006/relationships/slideLayout" Target="../slideLayouts/slideLayout263.xml"/><Relationship Id="rId5" Type="http://schemas.openxmlformats.org/officeDocument/2006/relationships/slideLayout" Target="../slideLayouts/slideLayout244.xml"/><Relationship Id="rId15" Type="http://schemas.openxmlformats.org/officeDocument/2006/relationships/slideLayout" Target="../slideLayouts/slideLayout254.xml"/><Relationship Id="rId23" Type="http://schemas.openxmlformats.org/officeDocument/2006/relationships/slideLayout" Target="../slideLayouts/slideLayout262.xml"/><Relationship Id="rId28" Type="http://schemas.openxmlformats.org/officeDocument/2006/relationships/theme" Target="../theme/theme10.xml"/><Relationship Id="rId10" Type="http://schemas.openxmlformats.org/officeDocument/2006/relationships/slideLayout" Target="../slideLayouts/slideLayout249.xml"/><Relationship Id="rId19" Type="http://schemas.openxmlformats.org/officeDocument/2006/relationships/slideLayout" Target="../slideLayouts/slideLayout258.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slideLayout" Target="../slideLayouts/slideLayout253.xml"/><Relationship Id="rId22" Type="http://schemas.openxmlformats.org/officeDocument/2006/relationships/slideLayout" Target="../slideLayouts/slideLayout261.xml"/><Relationship Id="rId27" Type="http://schemas.openxmlformats.org/officeDocument/2006/relationships/slideLayout" Target="../slideLayouts/slideLayout26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18" Type="http://schemas.openxmlformats.org/officeDocument/2006/relationships/slideLayout" Target="../slideLayouts/slideLayout284.xml"/><Relationship Id="rId26" Type="http://schemas.openxmlformats.org/officeDocument/2006/relationships/slideLayout" Target="../slideLayouts/slideLayout292.xml"/><Relationship Id="rId3" Type="http://schemas.openxmlformats.org/officeDocument/2006/relationships/slideLayout" Target="../slideLayouts/slideLayout269.xml"/><Relationship Id="rId21" Type="http://schemas.openxmlformats.org/officeDocument/2006/relationships/slideLayout" Target="../slideLayouts/slideLayout287.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17" Type="http://schemas.openxmlformats.org/officeDocument/2006/relationships/slideLayout" Target="../slideLayouts/slideLayout283.xml"/><Relationship Id="rId25" Type="http://schemas.openxmlformats.org/officeDocument/2006/relationships/slideLayout" Target="../slideLayouts/slideLayout291.xml"/><Relationship Id="rId2" Type="http://schemas.openxmlformats.org/officeDocument/2006/relationships/slideLayout" Target="../slideLayouts/slideLayout268.xml"/><Relationship Id="rId16" Type="http://schemas.openxmlformats.org/officeDocument/2006/relationships/slideLayout" Target="../slideLayouts/slideLayout282.xml"/><Relationship Id="rId20" Type="http://schemas.openxmlformats.org/officeDocument/2006/relationships/slideLayout" Target="../slideLayouts/slideLayout286.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24" Type="http://schemas.openxmlformats.org/officeDocument/2006/relationships/slideLayout" Target="../slideLayouts/slideLayout290.xml"/><Relationship Id="rId5" Type="http://schemas.openxmlformats.org/officeDocument/2006/relationships/slideLayout" Target="../slideLayouts/slideLayout271.xml"/><Relationship Id="rId15" Type="http://schemas.openxmlformats.org/officeDocument/2006/relationships/slideLayout" Target="../slideLayouts/slideLayout281.xml"/><Relationship Id="rId23" Type="http://schemas.openxmlformats.org/officeDocument/2006/relationships/slideLayout" Target="../slideLayouts/slideLayout289.xml"/><Relationship Id="rId28" Type="http://schemas.openxmlformats.org/officeDocument/2006/relationships/theme" Target="../theme/theme11.xml"/><Relationship Id="rId10" Type="http://schemas.openxmlformats.org/officeDocument/2006/relationships/slideLayout" Target="../slideLayouts/slideLayout276.xml"/><Relationship Id="rId19" Type="http://schemas.openxmlformats.org/officeDocument/2006/relationships/slideLayout" Target="../slideLayouts/slideLayout285.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 Id="rId22" Type="http://schemas.openxmlformats.org/officeDocument/2006/relationships/slideLayout" Target="../slideLayouts/slideLayout288.xml"/><Relationship Id="rId27" Type="http://schemas.openxmlformats.org/officeDocument/2006/relationships/slideLayout" Target="../slideLayouts/slideLayout29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18" Type="http://schemas.openxmlformats.org/officeDocument/2006/relationships/slideLayout" Target="../slideLayouts/slideLayout311.xml"/><Relationship Id="rId26" Type="http://schemas.openxmlformats.org/officeDocument/2006/relationships/slideLayout" Target="../slideLayouts/slideLayout319.xml"/><Relationship Id="rId3" Type="http://schemas.openxmlformats.org/officeDocument/2006/relationships/slideLayout" Target="../slideLayouts/slideLayout296.xml"/><Relationship Id="rId21" Type="http://schemas.openxmlformats.org/officeDocument/2006/relationships/slideLayout" Target="../slideLayouts/slideLayout314.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17" Type="http://schemas.openxmlformats.org/officeDocument/2006/relationships/slideLayout" Target="../slideLayouts/slideLayout310.xml"/><Relationship Id="rId25" Type="http://schemas.openxmlformats.org/officeDocument/2006/relationships/slideLayout" Target="../slideLayouts/slideLayout318.xml"/><Relationship Id="rId2" Type="http://schemas.openxmlformats.org/officeDocument/2006/relationships/slideLayout" Target="../slideLayouts/slideLayout295.xml"/><Relationship Id="rId16" Type="http://schemas.openxmlformats.org/officeDocument/2006/relationships/slideLayout" Target="../slideLayouts/slideLayout309.xml"/><Relationship Id="rId20" Type="http://schemas.openxmlformats.org/officeDocument/2006/relationships/slideLayout" Target="../slideLayouts/slideLayout313.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24" Type="http://schemas.openxmlformats.org/officeDocument/2006/relationships/slideLayout" Target="../slideLayouts/slideLayout317.xml"/><Relationship Id="rId5" Type="http://schemas.openxmlformats.org/officeDocument/2006/relationships/slideLayout" Target="../slideLayouts/slideLayout298.xml"/><Relationship Id="rId15" Type="http://schemas.openxmlformats.org/officeDocument/2006/relationships/slideLayout" Target="../slideLayouts/slideLayout308.xml"/><Relationship Id="rId23" Type="http://schemas.openxmlformats.org/officeDocument/2006/relationships/slideLayout" Target="../slideLayouts/slideLayout316.xml"/><Relationship Id="rId28" Type="http://schemas.openxmlformats.org/officeDocument/2006/relationships/theme" Target="../theme/theme12.xml"/><Relationship Id="rId10" Type="http://schemas.openxmlformats.org/officeDocument/2006/relationships/slideLayout" Target="../slideLayouts/slideLayout303.xml"/><Relationship Id="rId19" Type="http://schemas.openxmlformats.org/officeDocument/2006/relationships/slideLayout" Target="../slideLayouts/slideLayout312.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slideLayout" Target="../slideLayouts/slideLayout307.xml"/><Relationship Id="rId22" Type="http://schemas.openxmlformats.org/officeDocument/2006/relationships/slideLayout" Target="../slideLayouts/slideLayout315.xml"/><Relationship Id="rId27" Type="http://schemas.openxmlformats.org/officeDocument/2006/relationships/slideLayout" Target="../slideLayouts/slideLayout3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18" Type="http://schemas.openxmlformats.org/officeDocument/2006/relationships/slideLayout" Target="../slideLayouts/slideLayout338.xml"/><Relationship Id="rId26" Type="http://schemas.openxmlformats.org/officeDocument/2006/relationships/slideLayout" Target="../slideLayouts/slideLayout346.xml"/><Relationship Id="rId3" Type="http://schemas.openxmlformats.org/officeDocument/2006/relationships/slideLayout" Target="../slideLayouts/slideLayout323.xml"/><Relationship Id="rId21" Type="http://schemas.openxmlformats.org/officeDocument/2006/relationships/slideLayout" Target="../slideLayouts/slideLayout341.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17" Type="http://schemas.openxmlformats.org/officeDocument/2006/relationships/slideLayout" Target="../slideLayouts/slideLayout337.xml"/><Relationship Id="rId25" Type="http://schemas.openxmlformats.org/officeDocument/2006/relationships/slideLayout" Target="../slideLayouts/slideLayout345.xml"/><Relationship Id="rId2" Type="http://schemas.openxmlformats.org/officeDocument/2006/relationships/slideLayout" Target="../slideLayouts/slideLayout322.xml"/><Relationship Id="rId16" Type="http://schemas.openxmlformats.org/officeDocument/2006/relationships/slideLayout" Target="../slideLayouts/slideLayout336.xml"/><Relationship Id="rId20" Type="http://schemas.openxmlformats.org/officeDocument/2006/relationships/slideLayout" Target="../slideLayouts/slideLayout340.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24" Type="http://schemas.openxmlformats.org/officeDocument/2006/relationships/slideLayout" Target="../slideLayouts/slideLayout344.xml"/><Relationship Id="rId5" Type="http://schemas.openxmlformats.org/officeDocument/2006/relationships/slideLayout" Target="../slideLayouts/slideLayout325.xml"/><Relationship Id="rId15" Type="http://schemas.openxmlformats.org/officeDocument/2006/relationships/slideLayout" Target="../slideLayouts/slideLayout335.xml"/><Relationship Id="rId23" Type="http://schemas.openxmlformats.org/officeDocument/2006/relationships/slideLayout" Target="../slideLayouts/slideLayout343.xml"/><Relationship Id="rId28" Type="http://schemas.openxmlformats.org/officeDocument/2006/relationships/theme" Target="../theme/theme13.xml"/><Relationship Id="rId10" Type="http://schemas.openxmlformats.org/officeDocument/2006/relationships/slideLayout" Target="../slideLayouts/slideLayout330.xml"/><Relationship Id="rId19" Type="http://schemas.openxmlformats.org/officeDocument/2006/relationships/slideLayout" Target="../slideLayouts/slideLayout339.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slideLayout" Target="../slideLayouts/slideLayout334.xml"/><Relationship Id="rId22" Type="http://schemas.openxmlformats.org/officeDocument/2006/relationships/slideLayout" Target="../slideLayouts/slideLayout342.xml"/><Relationship Id="rId27" Type="http://schemas.openxmlformats.org/officeDocument/2006/relationships/slideLayout" Target="../slideLayouts/slideLayout3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slideLayout" Target="../slideLayouts/slideLayout360.xml"/><Relationship Id="rId18" Type="http://schemas.openxmlformats.org/officeDocument/2006/relationships/slideLayout" Target="../slideLayouts/slideLayout365.xml"/><Relationship Id="rId26" Type="http://schemas.openxmlformats.org/officeDocument/2006/relationships/slideLayout" Target="../slideLayouts/slideLayout373.xml"/><Relationship Id="rId3" Type="http://schemas.openxmlformats.org/officeDocument/2006/relationships/slideLayout" Target="../slideLayouts/slideLayout350.xml"/><Relationship Id="rId21" Type="http://schemas.openxmlformats.org/officeDocument/2006/relationships/slideLayout" Target="../slideLayouts/slideLayout368.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17" Type="http://schemas.openxmlformats.org/officeDocument/2006/relationships/slideLayout" Target="../slideLayouts/slideLayout364.xml"/><Relationship Id="rId25" Type="http://schemas.openxmlformats.org/officeDocument/2006/relationships/slideLayout" Target="../slideLayouts/slideLayout372.xml"/><Relationship Id="rId2" Type="http://schemas.openxmlformats.org/officeDocument/2006/relationships/slideLayout" Target="../slideLayouts/slideLayout349.xml"/><Relationship Id="rId16" Type="http://schemas.openxmlformats.org/officeDocument/2006/relationships/slideLayout" Target="../slideLayouts/slideLayout363.xml"/><Relationship Id="rId20" Type="http://schemas.openxmlformats.org/officeDocument/2006/relationships/slideLayout" Target="../slideLayouts/slideLayout367.xml"/><Relationship Id="rId29" Type="http://schemas.openxmlformats.org/officeDocument/2006/relationships/theme" Target="../theme/theme14.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24" Type="http://schemas.openxmlformats.org/officeDocument/2006/relationships/slideLayout" Target="../slideLayouts/slideLayout371.xml"/><Relationship Id="rId5" Type="http://schemas.openxmlformats.org/officeDocument/2006/relationships/slideLayout" Target="../slideLayouts/slideLayout352.xml"/><Relationship Id="rId15" Type="http://schemas.openxmlformats.org/officeDocument/2006/relationships/slideLayout" Target="../slideLayouts/slideLayout362.xml"/><Relationship Id="rId23" Type="http://schemas.openxmlformats.org/officeDocument/2006/relationships/slideLayout" Target="../slideLayouts/slideLayout370.xml"/><Relationship Id="rId28" Type="http://schemas.openxmlformats.org/officeDocument/2006/relationships/slideLayout" Target="../slideLayouts/slideLayout375.xml"/><Relationship Id="rId10" Type="http://schemas.openxmlformats.org/officeDocument/2006/relationships/slideLayout" Target="../slideLayouts/slideLayout357.xml"/><Relationship Id="rId19" Type="http://schemas.openxmlformats.org/officeDocument/2006/relationships/slideLayout" Target="../slideLayouts/slideLayout366.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slideLayout" Target="../slideLayouts/slideLayout361.xml"/><Relationship Id="rId22" Type="http://schemas.openxmlformats.org/officeDocument/2006/relationships/slideLayout" Target="../slideLayouts/slideLayout369.xml"/><Relationship Id="rId27" Type="http://schemas.openxmlformats.org/officeDocument/2006/relationships/slideLayout" Target="../slideLayouts/slideLayout37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slideLayout" Target="../slideLayouts/slideLayout388.xml"/><Relationship Id="rId18" Type="http://schemas.openxmlformats.org/officeDocument/2006/relationships/slideLayout" Target="../slideLayouts/slideLayout393.xml"/><Relationship Id="rId26" Type="http://schemas.openxmlformats.org/officeDocument/2006/relationships/slideLayout" Target="../slideLayouts/slideLayout401.xml"/><Relationship Id="rId3" Type="http://schemas.openxmlformats.org/officeDocument/2006/relationships/slideLayout" Target="../slideLayouts/slideLayout378.xml"/><Relationship Id="rId21" Type="http://schemas.openxmlformats.org/officeDocument/2006/relationships/slideLayout" Target="../slideLayouts/slideLayout396.xml"/><Relationship Id="rId7" Type="http://schemas.openxmlformats.org/officeDocument/2006/relationships/slideLayout" Target="../slideLayouts/slideLayout382.xml"/><Relationship Id="rId12" Type="http://schemas.openxmlformats.org/officeDocument/2006/relationships/slideLayout" Target="../slideLayouts/slideLayout387.xml"/><Relationship Id="rId17" Type="http://schemas.openxmlformats.org/officeDocument/2006/relationships/slideLayout" Target="../slideLayouts/slideLayout392.xml"/><Relationship Id="rId25" Type="http://schemas.openxmlformats.org/officeDocument/2006/relationships/slideLayout" Target="../slideLayouts/slideLayout400.xml"/><Relationship Id="rId2" Type="http://schemas.openxmlformats.org/officeDocument/2006/relationships/slideLayout" Target="../slideLayouts/slideLayout377.xml"/><Relationship Id="rId16" Type="http://schemas.openxmlformats.org/officeDocument/2006/relationships/slideLayout" Target="../slideLayouts/slideLayout391.xml"/><Relationship Id="rId20" Type="http://schemas.openxmlformats.org/officeDocument/2006/relationships/slideLayout" Target="../slideLayouts/slideLayout395.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24" Type="http://schemas.openxmlformats.org/officeDocument/2006/relationships/slideLayout" Target="../slideLayouts/slideLayout399.xml"/><Relationship Id="rId5" Type="http://schemas.openxmlformats.org/officeDocument/2006/relationships/slideLayout" Target="../slideLayouts/slideLayout380.xml"/><Relationship Id="rId15" Type="http://schemas.openxmlformats.org/officeDocument/2006/relationships/slideLayout" Target="../slideLayouts/slideLayout390.xml"/><Relationship Id="rId23" Type="http://schemas.openxmlformats.org/officeDocument/2006/relationships/slideLayout" Target="../slideLayouts/slideLayout398.xml"/><Relationship Id="rId28" Type="http://schemas.openxmlformats.org/officeDocument/2006/relationships/theme" Target="../theme/theme15.xml"/><Relationship Id="rId10" Type="http://schemas.openxmlformats.org/officeDocument/2006/relationships/slideLayout" Target="../slideLayouts/slideLayout385.xml"/><Relationship Id="rId19" Type="http://schemas.openxmlformats.org/officeDocument/2006/relationships/slideLayout" Target="../slideLayouts/slideLayout394.xml"/><Relationship Id="rId4" Type="http://schemas.openxmlformats.org/officeDocument/2006/relationships/slideLayout" Target="../slideLayouts/slideLayout379.xml"/><Relationship Id="rId9" Type="http://schemas.openxmlformats.org/officeDocument/2006/relationships/slideLayout" Target="../slideLayouts/slideLayout384.xml"/><Relationship Id="rId14" Type="http://schemas.openxmlformats.org/officeDocument/2006/relationships/slideLayout" Target="../slideLayouts/slideLayout389.xml"/><Relationship Id="rId22" Type="http://schemas.openxmlformats.org/officeDocument/2006/relationships/slideLayout" Target="../slideLayouts/slideLayout397.xml"/><Relationship Id="rId27" Type="http://schemas.openxmlformats.org/officeDocument/2006/relationships/slideLayout" Target="../slideLayouts/slideLayout40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410.xml"/><Relationship Id="rId13" Type="http://schemas.openxmlformats.org/officeDocument/2006/relationships/slideLayout" Target="../slideLayouts/slideLayout415.xml"/><Relationship Id="rId18" Type="http://schemas.openxmlformats.org/officeDocument/2006/relationships/slideLayout" Target="../slideLayouts/slideLayout420.xml"/><Relationship Id="rId26" Type="http://schemas.openxmlformats.org/officeDocument/2006/relationships/slideLayout" Target="../slideLayouts/slideLayout428.xml"/><Relationship Id="rId3" Type="http://schemas.openxmlformats.org/officeDocument/2006/relationships/slideLayout" Target="../slideLayouts/slideLayout405.xml"/><Relationship Id="rId21" Type="http://schemas.openxmlformats.org/officeDocument/2006/relationships/slideLayout" Target="../slideLayouts/slideLayout423.xml"/><Relationship Id="rId7" Type="http://schemas.openxmlformats.org/officeDocument/2006/relationships/slideLayout" Target="../slideLayouts/slideLayout409.xml"/><Relationship Id="rId12" Type="http://schemas.openxmlformats.org/officeDocument/2006/relationships/slideLayout" Target="../slideLayouts/slideLayout414.xml"/><Relationship Id="rId17" Type="http://schemas.openxmlformats.org/officeDocument/2006/relationships/slideLayout" Target="../slideLayouts/slideLayout419.xml"/><Relationship Id="rId25" Type="http://schemas.openxmlformats.org/officeDocument/2006/relationships/slideLayout" Target="../slideLayouts/slideLayout427.xml"/><Relationship Id="rId2" Type="http://schemas.openxmlformats.org/officeDocument/2006/relationships/slideLayout" Target="../slideLayouts/slideLayout404.xml"/><Relationship Id="rId16" Type="http://schemas.openxmlformats.org/officeDocument/2006/relationships/slideLayout" Target="../slideLayouts/slideLayout418.xml"/><Relationship Id="rId20" Type="http://schemas.openxmlformats.org/officeDocument/2006/relationships/slideLayout" Target="../slideLayouts/slideLayout422.xml"/><Relationship Id="rId29" Type="http://schemas.openxmlformats.org/officeDocument/2006/relationships/theme" Target="../theme/theme16.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24" Type="http://schemas.openxmlformats.org/officeDocument/2006/relationships/slideLayout" Target="../slideLayouts/slideLayout426.xml"/><Relationship Id="rId5" Type="http://schemas.openxmlformats.org/officeDocument/2006/relationships/slideLayout" Target="../slideLayouts/slideLayout407.xml"/><Relationship Id="rId15" Type="http://schemas.openxmlformats.org/officeDocument/2006/relationships/slideLayout" Target="../slideLayouts/slideLayout417.xml"/><Relationship Id="rId23" Type="http://schemas.openxmlformats.org/officeDocument/2006/relationships/slideLayout" Target="../slideLayouts/slideLayout425.xml"/><Relationship Id="rId28" Type="http://schemas.openxmlformats.org/officeDocument/2006/relationships/slideLayout" Target="../slideLayouts/slideLayout430.xml"/><Relationship Id="rId10" Type="http://schemas.openxmlformats.org/officeDocument/2006/relationships/slideLayout" Target="../slideLayouts/slideLayout412.xml"/><Relationship Id="rId19" Type="http://schemas.openxmlformats.org/officeDocument/2006/relationships/slideLayout" Target="../slideLayouts/slideLayout421.xml"/><Relationship Id="rId4" Type="http://schemas.openxmlformats.org/officeDocument/2006/relationships/slideLayout" Target="../slideLayouts/slideLayout406.xml"/><Relationship Id="rId9" Type="http://schemas.openxmlformats.org/officeDocument/2006/relationships/slideLayout" Target="../slideLayouts/slideLayout411.xml"/><Relationship Id="rId14" Type="http://schemas.openxmlformats.org/officeDocument/2006/relationships/slideLayout" Target="../slideLayouts/slideLayout416.xml"/><Relationship Id="rId22" Type="http://schemas.openxmlformats.org/officeDocument/2006/relationships/slideLayout" Target="../slideLayouts/slideLayout424.xml"/><Relationship Id="rId27" Type="http://schemas.openxmlformats.org/officeDocument/2006/relationships/slideLayout" Target="../slideLayouts/slideLayout42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438.xml"/><Relationship Id="rId13" Type="http://schemas.openxmlformats.org/officeDocument/2006/relationships/slideLayout" Target="../slideLayouts/slideLayout443.xml"/><Relationship Id="rId18" Type="http://schemas.openxmlformats.org/officeDocument/2006/relationships/slideLayout" Target="../slideLayouts/slideLayout448.xml"/><Relationship Id="rId26" Type="http://schemas.openxmlformats.org/officeDocument/2006/relationships/slideLayout" Target="../slideLayouts/slideLayout456.xml"/><Relationship Id="rId3" Type="http://schemas.openxmlformats.org/officeDocument/2006/relationships/slideLayout" Target="../slideLayouts/slideLayout433.xml"/><Relationship Id="rId21" Type="http://schemas.openxmlformats.org/officeDocument/2006/relationships/slideLayout" Target="../slideLayouts/slideLayout451.xml"/><Relationship Id="rId7" Type="http://schemas.openxmlformats.org/officeDocument/2006/relationships/slideLayout" Target="../slideLayouts/slideLayout437.xml"/><Relationship Id="rId12" Type="http://schemas.openxmlformats.org/officeDocument/2006/relationships/slideLayout" Target="../slideLayouts/slideLayout442.xml"/><Relationship Id="rId17" Type="http://schemas.openxmlformats.org/officeDocument/2006/relationships/slideLayout" Target="../slideLayouts/slideLayout447.xml"/><Relationship Id="rId25" Type="http://schemas.openxmlformats.org/officeDocument/2006/relationships/slideLayout" Target="../slideLayouts/slideLayout455.xml"/><Relationship Id="rId2" Type="http://schemas.openxmlformats.org/officeDocument/2006/relationships/slideLayout" Target="../slideLayouts/slideLayout432.xml"/><Relationship Id="rId16" Type="http://schemas.openxmlformats.org/officeDocument/2006/relationships/slideLayout" Target="../slideLayouts/slideLayout446.xml"/><Relationship Id="rId20" Type="http://schemas.openxmlformats.org/officeDocument/2006/relationships/slideLayout" Target="../slideLayouts/slideLayout450.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24" Type="http://schemas.openxmlformats.org/officeDocument/2006/relationships/slideLayout" Target="../slideLayouts/slideLayout454.xml"/><Relationship Id="rId5" Type="http://schemas.openxmlformats.org/officeDocument/2006/relationships/slideLayout" Target="../slideLayouts/slideLayout435.xml"/><Relationship Id="rId15" Type="http://schemas.openxmlformats.org/officeDocument/2006/relationships/slideLayout" Target="../slideLayouts/slideLayout445.xml"/><Relationship Id="rId23" Type="http://schemas.openxmlformats.org/officeDocument/2006/relationships/slideLayout" Target="../slideLayouts/slideLayout453.xml"/><Relationship Id="rId28" Type="http://schemas.openxmlformats.org/officeDocument/2006/relationships/theme" Target="../theme/theme17.xml"/><Relationship Id="rId10" Type="http://schemas.openxmlformats.org/officeDocument/2006/relationships/slideLayout" Target="../slideLayouts/slideLayout440.xml"/><Relationship Id="rId19" Type="http://schemas.openxmlformats.org/officeDocument/2006/relationships/slideLayout" Target="../slideLayouts/slideLayout449.xml"/><Relationship Id="rId4" Type="http://schemas.openxmlformats.org/officeDocument/2006/relationships/slideLayout" Target="../slideLayouts/slideLayout434.xml"/><Relationship Id="rId9" Type="http://schemas.openxmlformats.org/officeDocument/2006/relationships/slideLayout" Target="../slideLayouts/slideLayout439.xml"/><Relationship Id="rId14" Type="http://schemas.openxmlformats.org/officeDocument/2006/relationships/slideLayout" Target="../slideLayouts/slideLayout444.xml"/><Relationship Id="rId22" Type="http://schemas.openxmlformats.org/officeDocument/2006/relationships/slideLayout" Target="../slideLayouts/slideLayout452.xml"/><Relationship Id="rId27" Type="http://schemas.openxmlformats.org/officeDocument/2006/relationships/slideLayout" Target="../slideLayouts/slideLayout45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slideLayout" Target="../slideLayouts/slideLayout470.xml"/><Relationship Id="rId18" Type="http://schemas.openxmlformats.org/officeDocument/2006/relationships/slideLayout" Target="../slideLayouts/slideLayout475.xml"/><Relationship Id="rId26" Type="http://schemas.openxmlformats.org/officeDocument/2006/relationships/slideLayout" Target="../slideLayouts/slideLayout483.xml"/><Relationship Id="rId3" Type="http://schemas.openxmlformats.org/officeDocument/2006/relationships/slideLayout" Target="../slideLayouts/slideLayout460.xml"/><Relationship Id="rId21" Type="http://schemas.openxmlformats.org/officeDocument/2006/relationships/slideLayout" Target="../slideLayouts/slideLayout478.xml"/><Relationship Id="rId7" Type="http://schemas.openxmlformats.org/officeDocument/2006/relationships/slideLayout" Target="../slideLayouts/slideLayout464.xml"/><Relationship Id="rId12" Type="http://schemas.openxmlformats.org/officeDocument/2006/relationships/slideLayout" Target="../slideLayouts/slideLayout469.xml"/><Relationship Id="rId17" Type="http://schemas.openxmlformats.org/officeDocument/2006/relationships/slideLayout" Target="../slideLayouts/slideLayout474.xml"/><Relationship Id="rId25" Type="http://schemas.openxmlformats.org/officeDocument/2006/relationships/slideLayout" Target="../slideLayouts/slideLayout482.xml"/><Relationship Id="rId2" Type="http://schemas.openxmlformats.org/officeDocument/2006/relationships/slideLayout" Target="../slideLayouts/slideLayout459.xml"/><Relationship Id="rId16" Type="http://schemas.openxmlformats.org/officeDocument/2006/relationships/slideLayout" Target="../slideLayouts/slideLayout473.xml"/><Relationship Id="rId20" Type="http://schemas.openxmlformats.org/officeDocument/2006/relationships/slideLayout" Target="../slideLayouts/slideLayout477.xml"/><Relationship Id="rId29" Type="http://schemas.openxmlformats.org/officeDocument/2006/relationships/theme" Target="../theme/theme18.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24" Type="http://schemas.openxmlformats.org/officeDocument/2006/relationships/slideLayout" Target="../slideLayouts/slideLayout481.xml"/><Relationship Id="rId5" Type="http://schemas.openxmlformats.org/officeDocument/2006/relationships/slideLayout" Target="../slideLayouts/slideLayout462.xml"/><Relationship Id="rId15" Type="http://schemas.openxmlformats.org/officeDocument/2006/relationships/slideLayout" Target="../slideLayouts/slideLayout472.xml"/><Relationship Id="rId23" Type="http://schemas.openxmlformats.org/officeDocument/2006/relationships/slideLayout" Target="../slideLayouts/slideLayout480.xml"/><Relationship Id="rId28" Type="http://schemas.openxmlformats.org/officeDocument/2006/relationships/slideLayout" Target="../slideLayouts/slideLayout485.xml"/><Relationship Id="rId10" Type="http://schemas.openxmlformats.org/officeDocument/2006/relationships/slideLayout" Target="../slideLayouts/slideLayout467.xml"/><Relationship Id="rId19" Type="http://schemas.openxmlformats.org/officeDocument/2006/relationships/slideLayout" Target="../slideLayouts/slideLayout476.xml"/><Relationship Id="rId4" Type="http://schemas.openxmlformats.org/officeDocument/2006/relationships/slideLayout" Target="../slideLayouts/slideLayout461.xml"/><Relationship Id="rId9" Type="http://schemas.openxmlformats.org/officeDocument/2006/relationships/slideLayout" Target="../slideLayouts/slideLayout466.xml"/><Relationship Id="rId14" Type="http://schemas.openxmlformats.org/officeDocument/2006/relationships/slideLayout" Target="../slideLayouts/slideLayout471.xml"/><Relationship Id="rId22" Type="http://schemas.openxmlformats.org/officeDocument/2006/relationships/slideLayout" Target="../slideLayouts/slideLayout479.xml"/><Relationship Id="rId27" Type="http://schemas.openxmlformats.org/officeDocument/2006/relationships/slideLayout" Target="../slideLayouts/slideLayout48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493.xml"/><Relationship Id="rId13" Type="http://schemas.openxmlformats.org/officeDocument/2006/relationships/slideLayout" Target="../slideLayouts/slideLayout498.xml"/><Relationship Id="rId18" Type="http://schemas.openxmlformats.org/officeDocument/2006/relationships/slideLayout" Target="../slideLayouts/slideLayout503.xml"/><Relationship Id="rId26" Type="http://schemas.openxmlformats.org/officeDocument/2006/relationships/slideLayout" Target="../slideLayouts/slideLayout511.xml"/><Relationship Id="rId3" Type="http://schemas.openxmlformats.org/officeDocument/2006/relationships/slideLayout" Target="../slideLayouts/slideLayout488.xml"/><Relationship Id="rId21" Type="http://schemas.openxmlformats.org/officeDocument/2006/relationships/slideLayout" Target="../slideLayouts/slideLayout506.xml"/><Relationship Id="rId7" Type="http://schemas.openxmlformats.org/officeDocument/2006/relationships/slideLayout" Target="../slideLayouts/slideLayout492.xml"/><Relationship Id="rId12" Type="http://schemas.openxmlformats.org/officeDocument/2006/relationships/slideLayout" Target="../slideLayouts/slideLayout497.xml"/><Relationship Id="rId17" Type="http://schemas.openxmlformats.org/officeDocument/2006/relationships/slideLayout" Target="../slideLayouts/slideLayout502.xml"/><Relationship Id="rId25" Type="http://schemas.openxmlformats.org/officeDocument/2006/relationships/slideLayout" Target="../slideLayouts/slideLayout510.xml"/><Relationship Id="rId2" Type="http://schemas.openxmlformats.org/officeDocument/2006/relationships/slideLayout" Target="../slideLayouts/slideLayout487.xml"/><Relationship Id="rId16" Type="http://schemas.openxmlformats.org/officeDocument/2006/relationships/slideLayout" Target="../slideLayouts/slideLayout501.xml"/><Relationship Id="rId20" Type="http://schemas.openxmlformats.org/officeDocument/2006/relationships/slideLayout" Target="../slideLayouts/slideLayout505.xml"/><Relationship Id="rId29" Type="http://schemas.openxmlformats.org/officeDocument/2006/relationships/theme" Target="../theme/theme19.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24" Type="http://schemas.openxmlformats.org/officeDocument/2006/relationships/slideLayout" Target="../slideLayouts/slideLayout509.xml"/><Relationship Id="rId5" Type="http://schemas.openxmlformats.org/officeDocument/2006/relationships/slideLayout" Target="../slideLayouts/slideLayout490.xml"/><Relationship Id="rId15" Type="http://schemas.openxmlformats.org/officeDocument/2006/relationships/slideLayout" Target="../slideLayouts/slideLayout500.xml"/><Relationship Id="rId23" Type="http://schemas.openxmlformats.org/officeDocument/2006/relationships/slideLayout" Target="../slideLayouts/slideLayout508.xml"/><Relationship Id="rId28" Type="http://schemas.openxmlformats.org/officeDocument/2006/relationships/slideLayout" Target="../slideLayouts/slideLayout513.xml"/><Relationship Id="rId10" Type="http://schemas.openxmlformats.org/officeDocument/2006/relationships/slideLayout" Target="../slideLayouts/slideLayout495.xml"/><Relationship Id="rId19" Type="http://schemas.openxmlformats.org/officeDocument/2006/relationships/slideLayout" Target="../slideLayouts/slideLayout504.xml"/><Relationship Id="rId4" Type="http://schemas.openxmlformats.org/officeDocument/2006/relationships/slideLayout" Target="../slideLayouts/slideLayout489.xml"/><Relationship Id="rId9" Type="http://schemas.openxmlformats.org/officeDocument/2006/relationships/slideLayout" Target="../slideLayouts/slideLayout494.xml"/><Relationship Id="rId14" Type="http://schemas.openxmlformats.org/officeDocument/2006/relationships/slideLayout" Target="../slideLayouts/slideLayout499.xml"/><Relationship Id="rId22" Type="http://schemas.openxmlformats.org/officeDocument/2006/relationships/slideLayout" Target="../slideLayouts/slideLayout507.xml"/><Relationship Id="rId27" Type="http://schemas.openxmlformats.org/officeDocument/2006/relationships/slideLayout" Target="../slideLayouts/slideLayout5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slideLayout" Target="../slideLayouts/slideLayout526.xml"/><Relationship Id="rId18" Type="http://schemas.openxmlformats.org/officeDocument/2006/relationships/slideLayout" Target="../slideLayouts/slideLayout531.xml"/><Relationship Id="rId26" Type="http://schemas.openxmlformats.org/officeDocument/2006/relationships/slideLayout" Target="../slideLayouts/slideLayout539.xml"/><Relationship Id="rId3" Type="http://schemas.openxmlformats.org/officeDocument/2006/relationships/slideLayout" Target="../slideLayouts/slideLayout516.xml"/><Relationship Id="rId21" Type="http://schemas.openxmlformats.org/officeDocument/2006/relationships/slideLayout" Target="../slideLayouts/slideLayout534.xml"/><Relationship Id="rId7" Type="http://schemas.openxmlformats.org/officeDocument/2006/relationships/slideLayout" Target="../slideLayouts/slideLayout520.xml"/><Relationship Id="rId12" Type="http://schemas.openxmlformats.org/officeDocument/2006/relationships/slideLayout" Target="../slideLayouts/slideLayout525.xml"/><Relationship Id="rId17" Type="http://schemas.openxmlformats.org/officeDocument/2006/relationships/slideLayout" Target="../slideLayouts/slideLayout530.xml"/><Relationship Id="rId25" Type="http://schemas.openxmlformats.org/officeDocument/2006/relationships/slideLayout" Target="../slideLayouts/slideLayout538.xml"/><Relationship Id="rId2" Type="http://schemas.openxmlformats.org/officeDocument/2006/relationships/slideLayout" Target="../slideLayouts/slideLayout515.xml"/><Relationship Id="rId16" Type="http://schemas.openxmlformats.org/officeDocument/2006/relationships/slideLayout" Target="../slideLayouts/slideLayout529.xml"/><Relationship Id="rId20" Type="http://schemas.openxmlformats.org/officeDocument/2006/relationships/slideLayout" Target="../slideLayouts/slideLayout533.xml"/><Relationship Id="rId29" Type="http://schemas.openxmlformats.org/officeDocument/2006/relationships/theme" Target="../theme/theme20.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24" Type="http://schemas.openxmlformats.org/officeDocument/2006/relationships/slideLayout" Target="../slideLayouts/slideLayout537.xml"/><Relationship Id="rId5" Type="http://schemas.openxmlformats.org/officeDocument/2006/relationships/slideLayout" Target="../slideLayouts/slideLayout518.xml"/><Relationship Id="rId15" Type="http://schemas.openxmlformats.org/officeDocument/2006/relationships/slideLayout" Target="../slideLayouts/slideLayout528.xml"/><Relationship Id="rId23" Type="http://schemas.openxmlformats.org/officeDocument/2006/relationships/slideLayout" Target="../slideLayouts/slideLayout536.xml"/><Relationship Id="rId28" Type="http://schemas.openxmlformats.org/officeDocument/2006/relationships/slideLayout" Target="../slideLayouts/slideLayout541.xml"/><Relationship Id="rId10" Type="http://schemas.openxmlformats.org/officeDocument/2006/relationships/slideLayout" Target="../slideLayouts/slideLayout523.xml"/><Relationship Id="rId19" Type="http://schemas.openxmlformats.org/officeDocument/2006/relationships/slideLayout" Target="../slideLayouts/slideLayout532.xml"/><Relationship Id="rId4" Type="http://schemas.openxmlformats.org/officeDocument/2006/relationships/slideLayout" Target="../slideLayouts/slideLayout517.xml"/><Relationship Id="rId9" Type="http://schemas.openxmlformats.org/officeDocument/2006/relationships/slideLayout" Target="../slideLayouts/slideLayout522.xml"/><Relationship Id="rId14" Type="http://schemas.openxmlformats.org/officeDocument/2006/relationships/slideLayout" Target="../slideLayouts/slideLayout527.xml"/><Relationship Id="rId22" Type="http://schemas.openxmlformats.org/officeDocument/2006/relationships/slideLayout" Target="../slideLayouts/slideLayout535.xml"/><Relationship Id="rId27" Type="http://schemas.openxmlformats.org/officeDocument/2006/relationships/slideLayout" Target="../slideLayouts/slideLayout54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549.xml"/><Relationship Id="rId13" Type="http://schemas.openxmlformats.org/officeDocument/2006/relationships/slideLayout" Target="../slideLayouts/slideLayout554.xml"/><Relationship Id="rId18" Type="http://schemas.openxmlformats.org/officeDocument/2006/relationships/slideLayout" Target="../slideLayouts/slideLayout559.xml"/><Relationship Id="rId26" Type="http://schemas.openxmlformats.org/officeDocument/2006/relationships/slideLayout" Target="../slideLayouts/slideLayout567.xml"/><Relationship Id="rId3" Type="http://schemas.openxmlformats.org/officeDocument/2006/relationships/slideLayout" Target="../slideLayouts/slideLayout544.xml"/><Relationship Id="rId21" Type="http://schemas.openxmlformats.org/officeDocument/2006/relationships/slideLayout" Target="../slideLayouts/slideLayout562.xml"/><Relationship Id="rId7" Type="http://schemas.openxmlformats.org/officeDocument/2006/relationships/slideLayout" Target="../slideLayouts/slideLayout548.xml"/><Relationship Id="rId12" Type="http://schemas.openxmlformats.org/officeDocument/2006/relationships/slideLayout" Target="../slideLayouts/slideLayout553.xml"/><Relationship Id="rId17" Type="http://schemas.openxmlformats.org/officeDocument/2006/relationships/slideLayout" Target="../slideLayouts/slideLayout558.xml"/><Relationship Id="rId25" Type="http://schemas.openxmlformats.org/officeDocument/2006/relationships/slideLayout" Target="../slideLayouts/slideLayout566.xml"/><Relationship Id="rId2" Type="http://schemas.openxmlformats.org/officeDocument/2006/relationships/slideLayout" Target="../slideLayouts/slideLayout543.xml"/><Relationship Id="rId16" Type="http://schemas.openxmlformats.org/officeDocument/2006/relationships/slideLayout" Target="../slideLayouts/slideLayout557.xml"/><Relationship Id="rId20" Type="http://schemas.openxmlformats.org/officeDocument/2006/relationships/slideLayout" Target="../slideLayouts/slideLayout561.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24" Type="http://schemas.openxmlformats.org/officeDocument/2006/relationships/slideLayout" Target="../slideLayouts/slideLayout565.xml"/><Relationship Id="rId5" Type="http://schemas.openxmlformats.org/officeDocument/2006/relationships/slideLayout" Target="../slideLayouts/slideLayout546.xml"/><Relationship Id="rId15" Type="http://schemas.openxmlformats.org/officeDocument/2006/relationships/slideLayout" Target="../slideLayouts/slideLayout556.xml"/><Relationship Id="rId23" Type="http://schemas.openxmlformats.org/officeDocument/2006/relationships/slideLayout" Target="../slideLayouts/slideLayout564.xml"/><Relationship Id="rId28" Type="http://schemas.openxmlformats.org/officeDocument/2006/relationships/theme" Target="../theme/theme21.xml"/><Relationship Id="rId10" Type="http://schemas.openxmlformats.org/officeDocument/2006/relationships/slideLayout" Target="../slideLayouts/slideLayout551.xml"/><Relationship Id="rId19" Type="http://schemas.openxmlformats.org/officeDocument/2006/relationships/slideLayout" Target="../slideLayouts/slideLayout560.xml"/><Relationship Id="rId4" Type="http://schemas.openxmlformats.org/officeDocument/2006/relationships/slideLayout" Target="../slideLayouts/slideLayout545.xml"/><Relationship Id="rId9" Type="http://schemas.openxmlformats.org/officeDocument/2006/relationships/slideLayout" Target="../slideLayouts/slideLayout550.xml"/><Relationship Id="rId14" Type="http://schemas.openxmlformats.org/officeDocument/2006/relationships/slideLayout" Target="../slideLayouts/slideLayout555.xml"/><Relationship Id="rId22" Type="http://schemas.openxmlformats.org/officeDocument/2006/relationships/slideLayout" Target="../slideLayouts/slideLayout563.xml"/><Relationship Id="rId27" Type="http://schemas.openxmlformats.org/officeDocument/2006/relationships/slideLayout" Target="../slideLayouts/slideLayout56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slideLayout" Target="../slideLayouts/slideLayout581.xml"/><Relationship Id="rId18" Type="http://schemas.openxmlformats.org/officeDocument/2006/relationships/slideLayout" Target="../slideLayouts/slideLayout586.xml"/><Relationship Id="rId26" Type="http://schemas.openxmlformats.org/officeDocument/2006/relationships/slideLayout" Target="../slideLayouts/slideLayout594.xml"/><Relationship Id="rId3" Type="http://schemas.openxmlformats.org/officeDocument/2006/relationships/slideLayout" Target="../slideLayouts/slideLayout571.xml"/><Relationship Id="rId21" Type="http://schemas.openxmlformats.org/officeDocument/2006/relationships/slideLayout" Target="../slideLayouts/slideLayout589.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17" Type="http://schemas.openxmlformats.org/officeDocument/2006/relationships/slideLayout" Target="../slideLayouts/slideLayout585.xml"/><Relationship Id="rId25" Type="http://schemas.openxmlformats.org/officeDocument/2006/relationships/slideLayout" Target="../slideLayouts/slideLayout593.xml"/><Relationship Id="rId2" Type="http://schemas.openxmlformats.org/officeDocument/2006/relationships/slideLayout" Target="../slideLayouts/slideLayout570.xml"/><Relationship Id="rId16" Type="http://schemas.openxmlformats.org/officeDocument/2006/relationships/slideLayout" Target="../slideLayouts/slideLayout584.xml"/><Relationship Id="rId20" Type="http://schemas.openxmlformats.org/officeDocument/2006/relationships/slideLayout" Target="../slideLayouts/slideLayout588.xml"/><Relationship Id="rId29" Type="http://schemas.openxmlformats.org/officeDocument/2006/relationships/slideLayout" Target="../slideLayouts/slideLayout597.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24" Type="http://schemas.openxmlformats.org/officeDocument/2006/relationships/slideLayout" Target="../slideLayouts/slideLayout592.xml"/><Relationship Id="rId5" Type="http://schemas.openxmlformats.org/officeDocument/2006/relationships/slideLayout" Target="../slideLayouts/slideLayout573.xml"/><Relationship Id="rId15" Type="http://schemas.openxmlformats.org/officeDocument/2006/relationships/slideLayout" Target="../slideLayouts/slideLayout583.xml"/><Relationship Id="rId23" Type="http://schemas.openxmlformats.org/officeDocument/2006/relationships/slideLayout" Target="../slideLayouts/slideLayout591.xml"/><Relationship Id="rId28" Type="http://schemas.openxmlformats.org/officeDocument/2006/relationships/slideLayout" Target="../slideLayouts/slideLayout596.xml"/><Relationship Id="rId10" Type="http://schemas.openxmlformats.org/officeDocument/2006/relationships/slideLayout" Target="../slideLayouts/slideLayout578.xml"/><Relationship Id="rId19" Type="http://schemas.openxmlformats.org/officeDocument/2006/relationships/slideLayout" Target="../slideLayouts/slideLayout587.xml"/><Relationship Id="rId31" Type="http://schemas.openxmlformats.org/officeDocument/2006/relationships/theme" Target="../theme/theme22.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slideLayout" Target="../slideLayouts/slideLayout582.xml"/><Relationship Id="rId22" Type="http://schemas.openxmlformats.org/officeDocument/2006/relationships/slideLayout" Target="../slideLayouts/slideLayout590.xml"/><Relationship Id="rId27" Type="http://schemas.openxmlformats.org/officeDocument/2006/relationships/slideLayout" Target="../slideLayouts/slideLayout595.xml"/><Relationship Id="rId30" Type="http://schemas.openxmlformats.org/officeDocument/2006/relationships/slideLayout" Target="../slideLayouts/slideLayout59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606.xml"/><Relationship Id="rId13" Type="http://schemas.openxmlformats.org/officeDocument/2006/relationships/slideLayout" Target="../slideLayouts/slideLayout611.xml"/><Relationship Id="rId18" Type="http://schemas.openxmlformats.org/officeDocument/2006/relationships/slideLayout" Target="../slideLayouts/slideLayout616.xml"/><Relationship Id="rId26" Type="http://schemas.openxmlformats.org/officeDocument/2006/relationships/slideLayout" Target="../slideLayouts/slideLayout624.xml"/><Relationship Id="rId3" Type="http://schemas.openxmlformats.org/officeDocument/2006/relationships/slideLayout" Target="../slideLayouts/slideLayout601.xml"/><Relationship Id="rId21" Type="http://schemas.openxmlformats.org/officeDocument/2006/relationships/slideLayout" Target="../slideLayouts/slideLayout619.xml"/><Relationship Id="rId7" Type="http://schemas.openxmlformats.org/officeDocument/2006/relationships/slideLayout" Target="../slideLayouts/slideLayout605.xml"/><Relationship Id="rId12" Type="http://schemas.openxmlformats.org/officeDocument/2006/relationships/slideLayout" Target="../slideLayouts/slideLayout610.xml"/><Relationship Id="rId17" Type="http://schemas.openxmlformats.org/officeDocument/2006/relationships/slideLayout" Target="../slideLayouts/slideLayout615.xml"/><Relationship Id="rId25" Type="http://schemas.openxmlformats.org/officeDocument/2006/relationships/slideLayout" Target="../slideLayouts/slideLayout623.xml"/><Relationship Id="rId2" Type="http://schemas.openxmlformats.org/officeDocument/2006/relationships/slideLayout" Target="../slideLayouts/slideLayout600.xml"/><Relationship Id="rId16" Type="http://schemas.openxmlformats.org/officeDocument/2006/relationships/slideLayout" Target="../slideLayouts/slideLayout614.xml"/><Relationship Id="rId20" Type="http://schemas.openxmlformats.org/officeDocument/2006/relationships/slideLayout" Target="../slideLayouts/slideLayout618.xml"/><Relationship Id="rId29" Type="http://schemas.openxmlformats.org/officeDocument/2006/relationships/theme" Target="../theme/theme23.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24" Type="http://schemas.openxmlformats.org/officeDocument/2006/relationships/slideLayout" Target="../slideLayouts/slideLayout622.xml"/><Relationship Id="rId5" Type="http://schemas.openxmlformats.org/officeDocument/2006/relationships/slideLayout" Target="../slideLayouts/slideLayout603.xml"/><Relationship Id="rId15" Type="http://schemas.openxmlformats.org/officeDocument/2006/relationships/slideLayout" Target="../slideLayouts/slideLayout613.xml"/><Relationship Id="rId23" Type="http://schemas.openxmlformats.org/officeDocument/2006/relationships/slideLayout" Target="../slideLayouts/slideLayout621.xml"/><Relationship Id="rId28" Type="http://schemas.openxmlformats.org/officeDocument/2006/relationships/slideLayout" Target="../slideLayouts/slideLayout626.xml"/><Relationship Id="rId10" Type="http://schemas.openxmlformats.org/officeDocument/2006/relationships/slideLayout" Target="../slideLayouts/slideLayout608.xml"/><Relationship Id="rId19" Type="http://schemas.openxmlformats.org/officeDocument/2006/relationships/slideLayout" Target="../slideLayouts/slideLayout617.xml"/><Relationship Id="rId4" Type="http://schemas.openxmlformats.org/officeDocument/2006/relationships/slideLayout" Target="../slideLayouts/slideLayout602.xml"/><Relationship Id="rId9" Type="http://schemas.openxmlformats.org/officeDocument/2006/relationships/slideLayout" Target="../slideLayouts/slideLayout607.xml"/><Relationship Id="rId14" Type="http://schemas.openxmlformats.org/officeDocument/2006/relationships/slideLayout" Target="../slideLayouts/slideLayout612.xml"/><Relationship Id="rId22" Type="http://schemas.openxmlformats.org/officeDocument/2006/relationships/slideLayout" Target="../slideLayouts/slideLayout620.xml"/><Relationship Id="rId27" Type="http://schemas.openxmlformats.org/officeDocument/2006/relationships/slideLayout" Target="../slideLayouts/slideLayout62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634.xml"/><Relationship Id="rId13" Type="http://schemas.openxmlformats.org/officeDocument/2006/relationships/slideLayout" Target="../slideLayouts/slideLayout639.xml"/><Relationship Id="rId18" Type="http://schemas.openxmlformats.org/officeDocument/2006/relationships/slideLayout" Target="../slideLayouts/slideLayout644.xml"/><Relationship Id="rId26" Type="http://schemas.openxmlformats.org/officeDocument/2006/relationships/slideLayout" Target="../slideLayouts/slideLayout652.xml"/><Relationship Id="rId3" Type="http://schemas.openxmlformats.org/officeDocument/2006/relationships/slideLayout" Target="../slideLayouts/slideLayout629.xml"/><Relationship Id="rId21" Type="http://schemas.openxmlformats.org/officeDocument/2006/relationships/slideLayout" Target="../slideLayouts/slideLayout647.xml"/><Relationship Id="rId7" Type="http://schemas.openxmlformats.org/officeDocument/2006/relationships/slideLayout" Target="../slideLayouts/slideLayout633.xml"/><Relationship Id="rId12" Type="http://schemas.openxmlformats.org/officeDocument/2006/relationships/slideLayout" Target="../slideLayouts/slideLayout638.xml"/><Relationship Id="rId17" Type="http://schemas.openxmlformats.org/officeDocument/2006/relationships/slideLayout" Target="../slideLayouts/slideLayout643.xml"/><Relationship Id="rId25" Type="http://schemas.openxmlformats.org/officeDocument/2006/relationships/slideLayout" Target="../slideLayouts/slideLayout651.xml"/><Relationship Id="rId2" Type="http://schemas.openxmlformats.org/officeDocument/2006/relationships/slideLayout" Target="../slideLayouts/slideLayout628.xml"/><Relationship Id="rId16" Type="http://schemas.openxmlformats.org/officeDocument/2006/relationships/slideLayout" Target="../slideLayouts/slideLayout642.xml"/><Relationship Id="rId20" Type="http://schemas.openxmlformats.org/officeDocument/2006/relationships/slideLayout" Target="../slideLayouts/slideLayout646.xml"/><Relationship Id="rId29" Type="http://schemas.openxmlformats.org/officeDocument/2006/relationships/theme" Target="../theme/theme24.xml"/><Relationship Id="rId1" Type="http://schemas.openxmlformats.org/officeDocument/2006/relationships/slideLayout" Target="../slideLayouts/slideLayout627.xml"/><Relationship Id="rId6" Type="http://schemas.openxmlformats.org/officeDocument/2006/relationships/slideLayout" Target="../slideLayouts/slideLayout632.xml"/><Relationship Id="rId11" Type="http://schemas.openxmlformats.org/officeDocument/2006/relationships/slideLayout" Target="../slideLayouts/slideLayout637.xml"/><Relationship Id="rId24" Type="http://schemas.openxmlformats.org/officeDocument/2006/relationships/slideLayout" Target="../slideLayouts/slideLayout650.xml"/><Relationship Id="rId5" Type="http://schemas.openxmlformats.org/officeDocument/2006/relationships/slideLayout" Target="../slideLayouts/slideLayout631.xml"/><Relationship Id="rId15" Type="http://schemas.openxmlformats.org/officeDocument/2006/relationships/slideLayout" Target="../slideLayouts/slideLayout641.xml"/><Relationship Id="rId23" Type="http://schemas.openxmlformats.org/officeDocument/2006/relationships/slideLayout" Target="../slideLayouts/slideLayout649.xml"/><Relationship Id="rId28" Type="http://schemas.openxmlformats.org/officeDocument/2006/relationships/slideLayout" Target="../slideLayouts/slideLayout654.xml"/><Relationship Id="rId10" Type="http://schemas.openxmlformats.org/officeDocument/2006/relationships/slideLayout" Target="../slideLayouts/slideLayout636.xml"/><Relationship Id="rId19" Type="http://schemas.openxmlformats.org/officeDocument/2006/relationships/slideLayout" Target="../slideLayouts/slideLayout645.xml"/><Relationship Id="rId4" Type="http://schemas.openxmlformats.org/officeDocument/2006/relationships/slideLayout" Target="../slideLayouts/slideLayout630.xml"/><Relationship Id="rId9" Type="http://schemas.openxmlformats.org/officeDocument/2006/relationships/slideLayout" Target="../slideLayouts/slideLayout635.xml"/><Relationship Id="rId14" Type="http://schemas.openxmlformats.org/officeDocument/2006/relationships/slideLayout" Target="../slideLayouts/slideLayout640.xml"/><Relationship Id="rId22" Type="http://schemas.openxmlformats.org/officeDocument/2006/relationships/slideLayout" Target="../slideLayouts/slideLayout648.xml"/><Relationship Id="rId27" Type="http://schemas.openxmlformats.org/officeDocument/2006/relationships/slideLayout" Target="../slideLayouts/slideLayout6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theme" Target="../theme/theme4.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slideLayout" Target="../slideLayouts/slideLayout124.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theme" Target="../theme/theme6.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26" Type="http://schemas.openxmlformats.org/officeDocument/2006/relationships/slideLayout" Target="../slideLayouts/slideLayout180.xml"/><Relationship Id="rId3" Type="http://schemas.openxmlformats.org/officeDocument/2006/relationships/slideLayout" Target="../slideLayouts/slideLayout157.xml"/><Relationship Id="rId21" Type="http://schemas.openxmlformats.org/officeDocument/2006/relationships/slideLayout" Target="../slideLayouts/slideLayout175.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5" Type="http://schemas.openxmlformats.org/officeDocument/2006/relationships/slideLayout" Target="../slideLayouts/slideLayout179.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29" Type="http://schemas.openxmlformats.org/officeDocument/2006/relationships/slideLayout" Target="../slideLayouts/slideLayout183.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24" Type="http://schemas.openxmlformats.org/officeDocument/2006/relationships/slideLayout" Target="../slideLayouts/slideLayout178.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slideLayout" Target="../slideLayouts/slideLayout177.xml"/><Relationship Id="rId28" Type="http://schemas.openxmlformats.org/officeDocument/2006/relationships/slideLayout" Target="../slideLayouts/slideLayout182.xml"/><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31" Type="http://schemas.openxmlformats.org/officeDocument/2006/relationships/theme" Target="../theme/theme7.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slideLayout" Target="../slideLayouts/slideLayout176.xml"/><Relationship Id="rId27" Type="http://schemas.openxmlformats.org/officeDocument/2006/relationships/slideLayout" Target="../slideLayouts/slideLayout181.xml"/><Relationship Id="rId30" Type="http://schemas.openxmlformats.org/officeDocument/2006/relationships/slideLayout" Target="../slideLayouts/slideLayout1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26" Type="http://schemas.openxmlformats.org/officeDocument/2006/relationships/slideLayout" Target="../slideLayouts/slideLayout210.xml"/><Relationship Id="rId3" Type="http://schemas.openxmlformats.org/officeDocument/2006/relationships/slideLayout" Target="../slideLayouts/slideLayout187.xml"/><Relationship Id="rId21" Type="http://schemas.openxmlformats.org/officeDocument/2006/relationships/slideLayout" Target="../slideLayouts/slideLayout205.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5" Type="http://schemas.openxmlformats.org/officeDocument/2006/relationships/slideLayout" Target="../slideLayouts/slideLayout209.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0" Type="http://schemas.openxmlformats.org/officeDocument/2006/relationships/slideLayout" Target="../slideLayouts/slideLayout204.xml"/><Relationship Id="rId29" Type="http://schemas.openxmlformats.org/officeDocument/2006/relationships/theme" Target="../theme/theme8.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24" Type="http://schemas.openxmlformats.org/officeDocument/2006/relationships/slideLayout" Target="../slideLayouts/slideLayout208.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23" Type="http://schemas.openxmlformats.org/officeDocument/2006/relationships/slideLayout" Target="../slideLayouts/slideLayout207.xml"/><Relationship Id="rId28" Type="http://schemas.openxmlformats.org/officeDocument/2006/relationships/slideLayout" Target="../slideLayouts/slideLayout212.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 Id="rId27" Type="http://schemas.openxmlformats.org/officeDocument/2006/relationships/slideLayout" Target="../slideLayouts/slideLayout2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26" Type="http://schemas.openxmlformats.org/officeDocument/2006/relationships/slideLayout" Target="../slideLayouts/slideLayout238.xml"/><Relationship Id="rId3" Type="http://schemas.openxmlformats.org/officeDocument/2006/relationships/slideLayout" Target="../slideLayouts/slideLayout215.xml"/><Relationship Id="rId21" Type="http://schemas.openxmlformats.org/officeDocument/2006/relationships/slideLayout" Target="../slideLayouts/slideLayout233.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5" Type="http://schemas.openxmlformats.org/officeDocument/2006/relationships/slideLayout" Target="../slideLayouts/slideLayout237.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20" Type="http://schemas.openxmlformats.org/officeDocument/2006/relationships/slideLayout" Target="../slideLayouts/slideLayout232.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24" Type="http://schemas.openxmlformats.org/officeDocument/2006/relationships/slideLayout" Target="../slideLayouts/slideLayout236.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23" Type="http://schemas.openxmlformats.org/officeDocument/2006/relationships/slideLayout" Target="../slideLayouts/slideLayout235.xml"/><Relationship Id="rId28" Type="http://schemas.openxmlformats.org/officeDocument/2006/relationships/theme" Target="../theme/theme9.xml"/><Relationship Id="rId10" Type="http://schemas.openxmlformats.org/officeDocument/2006/relationships/slideLayout" Target="../slideLayouts/slideLayout222.xml"/><Relationship Id="rId19" Type="http://schemas.openxmlformats.org/officeDocument/2006/relationships/slideLayout" Target="../slideLayouts/slideLayout231.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 Id="rId22" Type="http://schemas.openxmlformats.org/officeDocument/2006/relationships/slideLayout" Target="../slideLayouts/slideLayout234.xml"/><Relationship Id="rId27" Type="http://schemas.openxmlformats.org/officeDocument/2006/relationships/slideLayout" Target="../slideLayouts/slideLayout2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12" name="Google Shape;12;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0"/>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6" r:id="rId3"/>
    <p:sldLayoutId id="2147483657" r:id="rId4"/>
    <p:sldLayoutId id="2147483658" r:id="rId5"/>
    <p:sldLayoutId id="2147483659" r:id="rId6"/>
    <p:sldLayoutId id="2147483660" r:id="rId7"/>
    <p:sldLayoutId id="2147483661" r:id="rId8"/>
    <p:sldLayoutId id="2147483662" r:id="rId9"/>
    <p:sldLayoutId id="214748384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526041926"/>
      </p:ext>
    </p:extLst>
  </p:cSld>
  <p:clrMap bg1="lt1" tx1="dk1" bg2="lt2" tx2="dk2" accent1="accent1" accent2="accent2" accent3="accent3" accent4="accent4" accent5="accent5" accent6="accent6" hlink="hlink" folHlink="folHlink"/>
  <p:sldLayoutIdLst>
    <p:sldLayoutId id="2147490441" r:id="rId1"/>
    <p:sldLayoutId id="2147490442" r:id="rId2"/>
    <p:sldLayoutId id="2147490443" r:id="rId3"/>
    <p:sldLayoutId id="2147490444" r:id="rId4"/>
    <p:sldLayoutId id="2147490445" r:id="rId5"/>
    <p:sldLayoutId id="2147490446" r:id="rId6"/>
    <p:sldLayoutId id="2147490447" r:id="rId7"/>
    <p:sldLayoutId id="2147490448" r:id="rId8"/>
    <p:sldLayoutId id="2147490449" r:id="rId9"/>
    <p:sldLayoutId id="2147490450" r:id="rId10"/>
    <p:sldLayoutId id="2147490451" r:id="rId11"/>
    <p:sldLayoutId id="2147490452" r:id="rId12"/>
    <p:sldLayoutId id="2147490453" r:id="rId13"/>
    <p:sldLayoutId id="2147490454" r:id="rId14"/>
    <p:sldLayoutId id="2147490455" r:id="rId15"/>
    <p:sldLayoutId id="2147490456" r:id="rId16"/>
    <p:sldLayoutId id="2147490457" r:id="rId17"/>
    <p:sldLayoutId id="2147490458" r:id="rId18"/>
    <p:sldLayoutId id="2147490459" r:id="rId19"/>
    <p:sldLayoutId id="2147490460" r:id="rId20"/>
    <p:sldLayoutId id="2147490461" r:id="rId21"/>
    <p:sldLayoutId id="2147490462" r:id="rId22"/>
    <p:sldLayoutId id="2147490463" r:id="rId23"/>
    <p:sldLayoutId id="2147490464" r:id="rId24"/>
    <p:sldLayoutId id="2147490465" r:id="rId25"/>
    <p:sldLayoutId id="2147490466" r:id="rId26"/>
    <p:sldLayoutId id="214749046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546225869"/>
      </p:ext>
    </p:extLst>
  </p:cSld>
  <p:clrMap bg1="lt1" tx1="dk1" bg2="lt2" tx2="dk2" accent1="accent1" accent2="accent2" accent3="accent3" accent4="accent4" accent5="accent5" accent6="accent6" hlink="hlink" folHlink="folHlink"/>
  <p:sldLayoutIdLst>
    <p:sldLayoutId id="2147490469" r:id="rId1"/>
    <p:sldLayoutId id="2147490470" r:id="rId2"/>
    <p:sldLayoutId id="2147490471" r:id="rId3"/>
    <p:sldLayoutId id="2147490472" r:id="rId4"/>
    <p:sldLayoutId id="2147490473" r:id="rId5"/>
    <p:sldLayoutId id="2147490474" r:id="rId6"/>
    <p:sldLayoutId id="2147490475" r:id="rId7"/>
    <p:sldLayoutId id="2147490476" r:id="rId8"/>
    <p:sldLayoutId id="2147490477" r:id="rId9"/>
    <p:sldLayoutId id="2147490478" r:id="rId10"/>
    <p:sldLayoutId id="2147490479" r:id="rId11"/>
    <p:sldLayoutId id="2147490480" r:id="rId12"/>
    <p:sldLayoutId id="2147490481" r:id="rId13"/>
    <p:sldLayoutId id="2147490482" r:id="rId14"/>
    <p:sldLayoutId id="2147490483" r:id="rId15"/>
    <p:sldLayoutId id="2147490484" r:id="rId16"/>
    <p:sldLayoutId id="2147490485" r:id="rId17"/>
    <p:sldLayoutId id="2147490486" r:id="rId18"/>
    <p:sldLayoutId id="2147490487" r:id="rId19"/>
    <p:sldLayoutId id="2147490488" r:id="rId20"/>
    <p:sldLayoutId id="2147490489" r:id="rId21"/>
    <p:sldLayoutId id="2147490490" r:id="rId22"/>
    <p:sldLayoutId id="2147490491" r:id="rId23"/>
    <p:sldLayoutId id="2147490492" r:id="rId24"/>
    <p:sldLayoutId id="2147490493" r:id="rId25"/>
    <p:sldLayoutId id="2147490494" r:id="rId26"/>
    <p:sldLayoutId id="214749049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783031137"/>
      </p:ext>
    </p:extLst>
  </p:cSld>
  <p:clrMap bg1="lt1" tx1="dk1" bg2="lt2" tx2="dk2" accent1="accent1" accent2="accent2" accent3="accent3" accent4="accent4" accent5="accent5" accent6="accent6" hlink="hlink" folHlink="folHlink"/>
  <p:sldLayoutIdLst>
    <p:sldLayoutId id="2147490497" r:id="rId1"/>
    <p:sldLayoutId id="2147490498" r:id="rId2"/>
    <p:sldLayoutId id="2147490499" r:id="rId3"/>
    <p:sldLayoutId id="2147490500" r:id="rId4"/>
    <p:sldLayoutId id="2147490501" r:id="rId5"/>
    <p:sldLayoutId id="2147490502" r:id="rId6"/>
    <p:sldLayoutId id="2147490503" r:id="rId7"/>
    <p:sldLayoutId id="2147490504" r:id="rId8"/>
    <p:sldLayoutId id="2147490505" r:id="rId9"/>
    <p:sldLayoutId id="2147490506" r:id="rId10"/>
    <p:sldLayoutId id="2147490507" r:id="rId11"/>
    <p:sldLayoutId id="2147490508" r:id="rId12"/>
    <p:sldLayoutId id="2147490509" r:id="rId13"/>
    <p:sldLayoutId id="2147490510" r:id="rId14"/>
    <p:sldLayoutId id="2147490511" r:id="rId15"/>
    <p:sldLayoutId id="2147490512" r:id="rId16"/>
    <p:sldLayoutId id="2147490513" r:id="rId17"/>
    <p:sldLayoutId id="2147490514" r:id="rId18"/>
    <p:sldLayoutId id="2147490515" r:id="rId19"/>
    <p:sldLayoutId id="2147490516" r:id="rId20"/>
    <p:sldLayoutId id="2147490517" r:id="rId21"/>
    <p:sldLayoutId id="2147490518" r:id="rId22"/>
    <p:sldLayoutId id="2147490519" r:id="rId23"/>
    <p:sldLayoutId id="2147490520" r:id="rId24"/>
    <p:sldLayoutId id="2147490521" r:id="rId25"/>
    <p:sldLayoutId id="2147490522" r:id="rId26"/>
    <p:sldLayoutId id="2147490523"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532029585"/>
      </p:ext>
    </p:extLst>
  </p:cSld>
  <p:clrMap bg1="lt1" tx1="dk1" bg2="lt2" tx2="dk2" accent1="accent1" accent2="accent2" accent3="accent3" accent4="accent4" accent5="accent5" accent6="accent6" hlink="hlink" folHlink="folHlink"/>
  <p:sldLayoutIdLst>
    <p:sldLayoutId id="2147490525" r:id="rId1"/>
    <p:sldLayoutId id="2147490526" r:id="rId2"/>
    <p:sldLayoutId id="2147490527" r:id="rId3"/>
    <p:sldLayoutId id="2147490528" r:id="rId4"/>
    <p:sldLayoutId id="2147490529" r:id="rId5"/>
    <p:sldLayoutId id="2147490530" r:id="rId6"/>
    <p:sldLayoutId id="2147490531" r:id="rId7"/>
    <p:sldLayoutId id="2147490532" r:id="rId8"/>
    <p:sldLayoutId id="2147490533" r:id="rId9"/>
    <p:sldLayoutId id="2147490534" r:id="rId10"/>
    <p:sldLayoutId id="2147490535" r:id="rId11"/>
    <p:sldLayoutId id="2147490536" r:id="rId12"/>
    <p:sldLayoutId id="2147490537" r:id="rId13"/>
    <p:sldLayoutId id="2147490538" r:id="rId14"/>
    <p:sldLayoutId id="2147490539" r:id="rId15"/>
    <p:sldLayoutId id="2147490540" r:id="rId16"/>
    <p:sldLayoutId id="2147490541" r:id="rId17"/>
    <p:sldLayoutId id="2147490542" r:id="rId18"/>
    <p:sldLayoutId id="2147490543" r:id="rId19"/>
    <p:sldLayoutId id="2147490544" r:id="rId20"/>
    <p:sldLayoutId id="2147490545" r:id="rId21"/>
    <p:sldLayoutId id="2147490546" r:id="rId22"/>
    <p:sldLayoutId id="2147490547" r:id="rId23"/>
    <p:sldLayoutId id="2147490548" r:id="rId24"/>
    <p:sldLayoutId id="2147490549" r:id="rId25"/>
    <p:sldLayoutId id="2147490550" r:id="rId26"/>
    <p:sldLayoutId id="2147490551"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444133421"/>
      </p:ext>
    </p:extLst>
  </p:cSld>
  <p:clrMap bg1="lt1" tx1="dk1" bg2="lt2" tx2="dk2" accent1="accent1" accent2="accent2" accent3="accent3" accent4="accent4" accent5="accent5" accent6="accent6" hlink="hlink" folHlink="folHlink"/>
  <p:sldLayoutIdLst>
    <p:sldLayoutId id="2147490555" r:id="rId1"/>
    <p:sldLayoutId id="2147490556" r:id="rId2"/>
    <p:sldLayoutId id="2147490557" r:id="rId3"/>
    <p:sldLayoutId id="2147490558" r:id="rId4"/>
    <p:sldLayoutId id="2147490559" r:id="rId5"/>
    <p:sldLayoutId id="2147490560" r:id="rId6"/>
    <p:sldLayoutId id="2147490561" r:id="rId7"/>
    <p:sldLayoutId id="2147490562" r:id="rId8"/>
    <p:sldLayoutId id="2147490563" r:id="rId9"/>
    <p:sldLayoutId id="2147490564" r:id="rId10"/>
    <p:sldLayoutId id="2147490565" r:id="rId11"/>
    <p:sldLayoutId id="2147490566" r:id="rId12"/>
    <p:sldLayoutId id="2147490567" r:id="rId13"/>
    <p:sldLayoutId id="2147490568" r:id="rId14"/>
    <p:sldLayoutId id="2147490569" r:id="rId15"/>
    <p:sldLayoutId id="2147490570" r:id="rId16"/>
    <p:sldLayoutId id="2147490571" r:id="rId17"/>
    <p:sldLayoutId id="2147490572" r:id="rId18"/>
    <p:sldLayoutId id="2147490573" r:id="rId19"/>
    <p:sldLayoutId id="2147490575" r:id="rId20"/>
    <p:sldLayoutId id="2147490576" r:id="rId21"/>
    <p:sldLayoutId id="2147490577" r:id="rId22"/>
    <p:sldLayoutId id="2147490578" r:id="rId23"/>
    <p:sldLayoutId id="2147490579" r:id="rId24"/>
    <p:sldLayoutId id="2147490580" r:id="rId25"/>
    <p:sldLayoutId id="2147490581" r:id="rId26"/>
    <p:sldLayoutId id="2147490582" r:id="rId27"/>
    <p:sldLayoutId id="2147490583"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286797034"/>
      </p:ext>
    </p:extLst>
  </p:cSld>
  <p:clrMap bg1="lt1" tx1="dk1" bg2="lt2" tx2="dk2" accent1="accent1" accent2="accent2" accent3="accent3" accent4="accent4" accent5="accent5" accent6="accent6" hlink="hlink" folHlink="folHlink"/>
  <p:sldLayoutIdLst>
    <p:sldLayoutId id="2147490585" r:id="rId1"/>
    <p:sldLayoutId id="2147490586" r:id="rId2"/>
    <p:sldLayoutId id="2147490587" r:id="rId3"/>
    <p:sldLayoutId id="2147490588" r:id="rId4"/>
    <p:sldLayoutId id="2147490589" r:id="rId5"/>
    <p:sldLayoutId id="2147490590" r:id="rId6"/>
    <p:sldLayoutId id="2147490591" r:id="rId7"/>
    <p:sldLayoutId id="2147490592" r:id="rId8"/>
    <p:sldLayoutId id="2147490593" r:id="rId9"/>
    <p:sldLayoutId id="2147490594" r:id="rId10"/>
    <p:sldLayoutId id="2147490595" r:id="rId11"/>
    <p:sldLayoutId id="2147490596" r:id="rId12"/>
    <p:sldLayoutId id="2147490597" r:id="rId13"/>
    <p:sldLayoutId id="2147490598" r:id="rId14"/>
    <p:sldLayoutId id="2147490599" r:id="rId15"/>
    <p:sldLayoutId id="2147490600" r:id="rId16"/>
    <p:sldLayoutId id="2147490601" r:id="rId17"/>
    <p:sldLayoutId id="2147490602" r:id="rId18"/>
    <p:sldLayoutId id="2147490603" r:id="rId19"/>
    <p:sldLayoutId id="2147490604" r:id="rId20"/>
    <p:sldLayoutId id="2147490605" r:id="rId21"/>
    <p:sldLayoutId id="2147490606" r:id="rId22"/>
    <p:sldLayoutId id="2147490607" r:id="rId23"/>
    <p:sldLayoutId id="2147490608" r:id="rId24"/>
    <p:sldLayoutId id="2147490609" r:id="rId25"/>
    <p:sldLayoutId id="2147490610" r:id="rId26"/>
    <p:sldLayoutId id="2147490611"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447723367"/>
      </p:ext>
    </p:extLst>
  </p:cSld>
  <p:clrMap bg1="lt1" tx1="dk1" bg2="lt2" tx2="dk2" accent1="accent1" accent2="accent2" accent3="accent3" accent4="accent4" accent5="accent5" accent6="accent6" hlink="hlink" folHlink="folHlink"/>
  <p:sldLayoutIdLst>
    <p:sldLayoutId id="2147490620" r:id="rId1"/>
    <p:sldLayoutId id="2147490621" r:id="rId2"/>
    <p:sldLayoutId id="2147490622" r:id="rId3"/>
    <p:sldLayoutId id="2147490623" r:id="rId4"/>
    <p:sldLayoutId id="2147490624" r:id="rId5"/>
    <p:sldLayoutId id="2147490625" r:id="rId6"/>
    <p:sldLayoutId id="2147490626" r:id="rId7"/>
    <p:sldLayoutId id="2147490627" r:id="rId8"/>
    <p:sldLayoutId id="2147490628" r:id="rId9"/>
    <p:sldLayoutId id="2147490629" r:id="rId10"/>
    <p:sldLayoutId id="2147490630" r:id="rId11"/>
    <p:sldLayoutId id="2147490631" r:id="rId12"/>
    <p:sldLayoutId id="2147490632" r:id="rId13"/>
    <p:sldLayoutId id="2147490633" r:id="rId14"/>
    <p:sldLayoutId id="2147490634" r:id="rId15"/>
    <p:sldLayoutId id="2147490635" r:id="rId16"/>
    <p:sldLayoutId id="2147490636" r:id="rId17"/>
    <p:sldLayoutId id="2147490637" r:id="rId18"/>
    <p:sldLayoutId id="2147490638" r:id="rId19"/>
    <p:sldLayoutId id="2147490640" r:id="rId20"/>
    <p:sldLayoutId id="2147490641" r:id="rId21"/>
    <p:sldLayoutId id="2147490642" r:id="rId22"/>
    <p:sldLayoutId id="2147490643" r:id="rId23"/>
    <p:sldLayoutId id="2147490644" r:id="rId24"/>
    <p:sldLayoutId id="2147490645" r:id="rId25"/>
    <p:sldLayoutId id="2147490646" r:id="rId26"/>
    <p:sldLayoutId id="2147490647" r:id="rId27"/>
    <p:sldLayoutId id="2147490648"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4143873796"/>
      </p:ext>
    </p:extLst>
  </p:cSld>
  <p:clrMap bg1="lt1" tx1="dk1" bg2="lt2" tx2="dk2" accent1="accent1" accent2="accent2" accent3="accent3" accent4="accent4" accent5="accent5" accent6="accent6" hlink="hlink" folHlink="folHlink"/>
  <p:sldLayoutIdLst>
    <p:sldLayoutId id="2147490650" r:id="rId1"/>
    <p:sldLayoutId id="2147490651" r:id="rId2"/>
    <p:sldLayoutId id="2147490652" r:id="rId3"/>
    <p:sldLayoutId id="2147490653" r:id="rId4"/>
    <p:sldLayoutId id="2147490654" r:id="rId5"/>
    <p:sldLayoutId id="2147490655" r:id="rId6"/>
    <p:sldLayoutId id="2147490656" r:id="rId7"/>
    <p:sldLayoutId id="2147490657" r:id="rId8"/>
    <p:sldLayoutId id="2147490658" r:id="rId9"/>
    <p:sldLayoutId id="2147490659" r:id="rId10"/>
    <p:sldLayoutId id="2147490660" r:id="rId11"/>
    <p:sldLayoutId id="2147490661" r:id="rId12"/>
    <p:sldLayoutId id="2147490662" r:id="rId13"/>
    <p:sldLayoutId id="2147490663" r:id="rId14"/>
    <p:sldLayoutId id="2147490664" r:id="rId15"/>
    <p:sldLayoutId id="2147490665" r:id="rId16"/>
    <p:sldLayoutId id="2147490666" r:id="rId17"/>
    <p:sldLayoutId id="2147490667" r:id="rId18"/>
    <p:sldLayoutId id="2147490668" r:id="rId19"/>
    <p:sldLayoutId id="2147490669" r:id="rId20"/>
    <p:sldLayoutId id="2147490670" r:id="rId21"/>
    <p:sldLayoutId id="2147490671" r:id="rId22"/>
    <p:sldLayoutId id="2147490672" r:id="rId23"/>
    <p:sldLayoutId id="2147490673" r:id="rId24"/>
    <p:sldLayoutId id="2147490674" r:id="rId25"/>
    <p:sldLayoutId id="2147490675" r:id="rId26"/>
    <p:sldLayoutId id="2147490676"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492897095"/>
      </p:ext>
    </p:extLst>
  </p:cSld>
  <p:clrMap bg1="lt1" tx1="dk1" bg2="lt2" tx2="dk2" accent1="accent1" accent2="accent2" accent3="accent3" accent4="accent4" accent5="accent5" accent6="accent6" hlink="hlink" folHlink="folHlink"/>
  <p:sldLayoutIdLst>
    <p:sldLayoutId id="2147490679" r:id="rId1"/>
    <p:sldLayoutId id="2147490680" r:id="rId2"/>
    <p:sldLayoutId id="2147490681" r:id="rId3"/>
    <p:sldLayoutId id="2147490682" r:id="rId4"/>
    <p:sldLayoutId id="2147490683" r:id="rId5"/>
    <p:sldLayoutId id="2147490684" r:id="rId6"/>
    <p:sldLayoutId id="2147490685" r:id="rId7"/>
    <p:sldLayoutId id="2147490686" r:id="rId8"/>
    <p:sldLayoutId id="2147490687" r:id="rId9"/>
    <p:sldLayoutId id="2147490688" r:id="rId10"/>
    <p:sldLayoutId id="2147490689" r:id="rId11"/>
    <p:sldLayoutId id="2147490690" r:id="rId12"/>
    <p:sldLayoutId id="2147490691" r:id="rId13"/>
    <p:sldLayoutId id="2147490692" r:id="rId14"/>
    <p:sldLayoutId id="2147490693" r:id="rId15"/>
    <p:sldLayoutId id="2147490694" r:id="rId16"/>
    <p:sldLayoutId id="2147490695" r:id="rId17"/>
    <p:sldLayoutId id="2147490696" r:id="rId18"/>
    <p:sldLayoutId id="2147490697" r:id="rId19"/>
    <p:sldLayoutId id="2147490699" r:id="rId20"/>
    <p:sldLayoutId id="2147490700" r:id="rId21"/>
    <p:sldLayoutId id="2147490701" r:id="rId22"/>
    <p:sldLayoutId id="2147490702" r:id="rId23"/>
    <p:sldLayoutId id="2147490703" r:id="rId24"/>
    <p:sldLayoutId id="2147490704" r:id="rId25"/>
    <p:sldLayoutId id="2147490705" r:id="rId26"/>
    <p:sldLayoutId id="2147490706" r:id="rId27"/>
    <p:sldLayoutId id="214749070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411403185"/>
      </p:ext>
    </p:extLst>
  </p:cSld>
  <p:clrMap bg1="lt1" tx1="dk1" bg2="lt2" tx2="dk2" accent1="accent1" accent2="accent2" accent3="accent3" accent4="accent4" accent5="accent5" accent6="accent6" hlink="hlink" folHlink="folHlink"/>
  <p:sldLayoutIdLst>
    <p:sldLayoutId id="2147490712" r:id="rId1"/>
    <p:sldLayoutId id="2147490713" r:id="rId2"/>
    <p:sldLayoutId id="2147490714" r:id="rId3"/>
    <p:sldLayoutId id="2147490715" r:id="rId4"/>
    <p:sldLayoutId id="2147490716" r:id="rId5"/>
    <p:sldLayoutId id="2147490717" r:id="rId6"/>
    <p:sldLayoutId id="2147490718" r:id="rId7"/>
    <p:sldLayoutId id="2147490719" r:id="rId8"/>
    <p:sldLayoutId id="2147490720" r:id="rId9"/>
    <p:sldLayoutId id="2147490721" r:id="rId10"/>
    <p:sldLayoutId id="2147490722" r:id="rId11"/>
    <p:sldLayoutId id="2147490723" r:id="rId12"/>
    <p:sldLayoutId id="2147490724" r:id="rId13"/>
    <p:sldLayoutId id="2147490725" r:id="rId14"/>
    <p:sldLayoutId id="2147490726" r:id="rId15"/>
    <p:sldLayoutId id="2147490727" r:id="rId16"/>
    <p:sldLayoutId id="2147490728" r:id="rId17"/>
    <p:sldLayoutId id="2147490729" r:id="rId18"/>
    <p:sldLayoutId id="2147490730" r:id="rId19"/>
    <p:sldLayoutId id="2147490732" r:id="rId20"/>
    <p:sldLayoutId id="2147490733" r:id="rId21"/>
    <p:sldLayoutId id="2147490734" r:id="rId22"/>
    <p:sldLayoutId id="2147490735" r:id="rId23"/>
    <p:sldLayoutId id="2147490736" r:id="rId24"/>
    <p:sldLayoutId id="2147490737" r:id="rId25"/>
    <p:sldLayoutId id="2147490738" r:id="rId26"/>
    <p:sldLayoutId id="2147490739" r:id="rId27"/>
    <p:sldLayoutId id="2147490740"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45614989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 id="2147483837" r:id="rId22"/>
    <p:sldLayoutId id="2147483838" r:id="rId23"/>
    <p:sldLayoutId id="2147483839" r:id="rId24"/>
    <p:sldLayoutId id="2147483840" r:id="rId25"/>
    <p:sldLayoutId id="2147483841" r:id="rId26"/>
    <p:sldLayoutId id="2147483842" r:id="rId27"/>
    <p:sldLayoutId id="214748384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4180310628"/>
      </p:ext>
    </p:extLst>
  </p:cSld>
  <p:clrMap bg1="lt1" tx1="dk1" bg2="lt2" tx2="dk2" accent1="accent1" accent2="accent2" accent3="accent3" accent4="accent4" accent5="accent5" accent6="accent6" hlink="hlink" folHlink="folHlink"/>
  <p:sldLayoutIdLst>
    <p:sldLayoutId id="2147490742" r:id="rId1"/>
    <p:sldLayoutId id="2147490743" r:id="rId2"/>
    <p:sldLayoutId id="2147490744" r:id="rId3"/>
    <p:sldLayoutId id="2147490745" r:id="rId4"/>
    <p:sldLayoutId id="2147490746" r:id="rId5"/>
    <p:sldLayoutId id="2147490747" r:id="rId6"/>
    <p:sldLayoutId id="2147490748" r:id="rId7"/>
    <p:sldLayoutId id="2147490749" r:id="rId8"/>
    <p:sldLayoutId id="2147490750" r:id="rId9"/>
    <p:sldLayoutId id="2147490751" r:id="rId10"/>
    <p:sldLayoutId id="2147490752" r:id="rId11"/>
    <p:sldLayoutId id="2147490753" r:id="rId12"/>
    <p:sldLayoutId id="2147490754" r:id="rId13"/>
    <p:sldLayoutId id="2147490755" r:id="rId14"/>
    <p:sldLayoutId id="2147490756" r:id="rId15"/>
    <p:sldLayoutId id="2147490757" r:id="rId16"/>
    <p:sldLayoutId id="2147490758" r:id="rId17"/>
    <p:sldLayoutId id="2147490759" r:id="rId18"/>
    <p:sldLayoutId id="2147490760" r:id="rId19"/>
    <p:sldLayoutId id="2147490762" r:id="rId20"/>
    <p:sldLayoutId id="2147490763" r:id="rId21"/>
    <p:sldLayoutId id="2147490764" r:id="rId22"/>
    <p:sldLayoutId id="2147490765" r:id="rId23"/>
    <p:sldLayoutId id="2147490766" r:id="rId24"/>
    <p:sldLayoutId id="2147490767" r:id="rId25"/>
    <p:sldLayoutId id="2147490768" r:id="rId26"/>
    <p:sldLayoutId id="2147490769" r:id="rId27"/>
    <p:sldLayoutId id="2147490770"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930919205"/>
      </p:ext>
    </p:extLst>
  </p:cSld>
  <p:clrMap bg1="lt1" tx1="dk1" bg2="lt2" tx2="dk2" accent1="accent1" accent2="accent2" accent3="accent3" accent4="accent4" accent5="accent5" accent6="accent6" hlink="hlink" folHlink="folHlink"/>
  <p:sldLayoutIdLst>
    <p:sldLayoutId id="2147490772" r:id="rId1"/>
    <p:sldLayoutId id="2147490773" r:id="rId2"/>
    <p:sldLayoutId id="2147490774" r:id="rId3"/>
    <p:sldLayoutId id="2147490775" r:id="rId4"/>
    <p:sldLayoutId id="2147490776" r:id="rId5"/>
    <p:sldLayoutId id="2147490777" r:id="rId6"/>
    <p:sldLayoutId id="2147490778" r:id="rId7"/>
    <p:sldLayoutId id="2147490779" r:id="rId8"/>
    <p:sldLayoutId id="2147490780" r:id="rId9"/>
    <p:sldLayoutId id="2147490781" r:id="rId10"/>
    <p:sldLayoutId id="2147490782" r:id="rId11"/>
    <p:sldLayoutId id="2147490783" r:id="rId12"/>
    <p:sldLayoutId id="2147490784" r:id="rId13"/>
    <p:sldLayoutId id="2147490785" r:id="rId14"/>
    <p:sldLayoutId id="2147490786" r:id="rId15"/>
    <p:sldLayoutId id="2147490787" r:id="rId16"/>
    <p:sldLayoutId id="2147490788" r:id="rId17"/>
    <p:sldLayoutId id="2147490789" r:id="rId18"/>
    <p:sldLayoutId id="2147490790" r:id="rId19"/>
    <p:sldLayoutId id="2147490791" r:id="rId20"/>
    <p:sldLayoutId id="2147490792" r:id="rId21"/>
    <p:sldLayoutId id="2147490793" r:id="rId22"/>
    <p:sldLayoutId id="2147490794" r:id="rId23"/>
    <p:sldLayoutId id="2147490795" r:id="rId24"/>
    <p:sldLayoutId id="2147490796" r:id="rId25"/>
    <p:sldLayoutId id="2147490797" r:id="rId26"/>
    <p:sldLayoutId id="214749079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Marcador de título 1">
            <a:extLst>
              <a:ext uri="{FF2B5EF4-FFF2-40B4-BE49-F238E27FC236}">
                <a16:creationId xmlns:a16="http://schemas.microsoft.com/office/drawing/2014/main" id="{F16F0758-1995-B680-3FDB-F608BE728D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2051" name="Marcador de texto 2">
            <a:extLst>
              <a:ext uri="{FF2B5EF4-FFF2-40B4-BE49-F238E27FC236}">
                <a16:creationId xmlns:a16="http://schemas.microsoft.com/office/drawing/2014/main" id="{DE13B947-B703-891A-541A-4BCBF5047EC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2396935364"/>
      </p:ext>
    </p:extLst>
  </p:cSld>
  <p:clrMap bg1="lt1" tx1="dk1" bg2="lt2" tx2="dk2" accent1="accent1" accent2="accent2" accent3="accent3" accent4="accent4" accent5="accent5" accent6="accent6" hlink="hlink" folHlink="folHlink"/>
  <p:sldLayoutIdLst>
    <p:sldLayoutId id="2147490802" r:id="rId1"/>
    <p:sldLayoutId id="2147490803" r:id="rId2"/>
    <p:sldLayoutId id="2147490804" r:id="rId3"/>
    <p:sldLayoutId id="2147490805" r:id="rId4"/>
    <p:sldLayoutId id="2147490806" r:id="rId5"/>
    <p:sldLayoutId id="2147490807" r:id="rId6"/>
    <p:sldLayoutId id="2147490808" r:id="rId7"/>
    <p:sldLayoutId id="2147490809" r:id="rId8"/>
    <p:sldLayoutId id="2147490810" r:id="rId9"/>
    <p:sldLayoutId id="2147490811" r:id="rId10"/>
    <p:sldLayoutId id="2147490812" r:id="rId11"/>
    <p:sldLayoutId id="2147490813" r:id="rId12"/>
    <p:sldLayoutId id="2147490814" r:id="rId13"/>
    <p:sldLayoutId id="2147490815" r:id="rId14"/>
    <p:sldLayoutId id="2147490816" r:id="rId15"/>
    <p:sldLayoutId id="2147490817" r:id="rId16"/>
    <p:sldLayoutId id="2147490818" r:id="rId17"/>
    <p:sldLayoutId id="2147490819" r:id="rId18"/>
    <p:sldLayoutId id="2147490820" r:id="rId19"/>
    <p:sldLayoutId id="2147490821" r:id="rId20"/>
    <p:sldLayoutId id="2147490822" r:id="rId21"/>
    <p:sldLayoutId id="2147490823" r:id="rId22"/>
    <p:sldLayoutId id="2147490824" r:id="rId23"/>
    <p:sldLayoutId id="2147490825" r:id="rId24"/>
    <p:sldLayoutId id="2147490826" r:id="rId25"/>
    <p:sldLayoutId id="2147490827" r:id="rId26"/>
    <p:sldLayoutId id="2147490828" r:id="rId27"/>
    <p:sldLayoutId id="2147490829" r:id="rId28"/>
    <p:sldLayoutId id="2147490891" r:id="rId29"/>
    <p:sldLayoutId id="2147490892" r:id="rId30"/>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238294436"/>
      </p:ext>
    </p:extLst>
  </p:cSld>
  <p:clrMap bg1="lt1" tx1="dk1" bg2="lt2" tx2="dk2" accent1="accent1" accent2="accent2" accent3="accent3" accent4="accent4" accent5="accent5" accent6="accent6" hlink="hlink" folHlink="folHlink"/>
  <p:sldLayoutIdLst>
    <p:sldLayoutId id="2147490831" r:id="rId1"/>
    <p:sldLayoutId id="2147490832" r:id="rId2"/>
    <p:sldLayoutId id="2147490833" r:id="rId3"/>
    <p:sldLayoutId id="2147490834" r:id="rId4"/>
    <p:sldLayoutId id="2147490835" r:id="rId5"/>
    <p:sldLayoutId id="2147490836" r:id="rId6"/>
    <p:sldLayoutId id="2147490837" r:id="rId7"/>
    <p:sldLayoutId id="2147490838" r:id="rId8"/>
    <p:sldLayoutId id="2147490839" r:id="rId9"/>
    <p:sldLayoutId id="2147490840" r:id="rId10"/>
    <p:sldLayoutId id="2147490841" r:id="rId11"/>
    <p:sldLayoutId id="2147490842" r:id="rId12"/>
    <p:sldLayoutId id="2147490843" r:id="rId13"/>
    <p:sldLayoutId id="2147490844" r:id="rId14"/>
    <p:sldLayoutId id="2147490845" r:id="rId15"/>
    <p:sldLayoutId id="2147490846" r:id="rId16"/>
    <p:sldLayoutId id="2147490847" r:id="rId17"/>
    <p:sldLayoutId id="2147490848" r:id="rId18"/>
    <p:sldLayoutId id="2147490849" r:id="rId19"/>
    <p:sldLayoutId id="2147490851" r:id="rId20"/>
    <p:sldLayoutId id="2147490852" r:id="rId21"/>
    <p:sldLayoutId id="2147490853" r:id="rId22"/>
    <p:sldLayoutId id="2147490854" r:id="rId23"/>
    <p:sldLayoutId id="2147490855" r:id="rId24"/>
    <p:sldLayoutId id="2147490856" r:id="rId25"/>
    <p:sldLayoutId id="2147490857" r:id="rId26"/>
    <p:sldLayoutId id="2147490858" r:id="rId27"/>
    <p:sldLayoutId id="214749085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459569817"/>
      </p:ext>
    </p:extLst>
  </p:cSld>
  <p:clrMap bg1="lt1" tx1="dk1" bg2="lt2" tx2="dk2" accent1="accent1" accent2="accent2" accent3="accent3" accent4="accent4" accent5="accent5" accent6="accent6" hlink="hlink" folHlink="folHlink"/>
  <p:sldLayoutIdLst>
    <p:sldLayoutId id="2147490862" r:id="rId1"/>
    <p:sldLayoutId id="2147490863" r:id="rId2"/>
    <p:sldLayoutId id="2147490864" r:id="rId3"/>
    <p:sldLayoutId id="2147490865" r:id="rId4"/>
    <p:sldLayoutId id="2147490866" r:id="rId5"/>
    <p:sldLayoutId id="2147490867" r:id="rId6"/>
    <p:sldLayoutId id="2147490868" r:id="rId7"/>
    <p:sldLayoutId id="2147490869" r:id="rId8"/>
    <p:sldLayoutId id="2147490870" r:id="rId9"/>
    <p:sldLayoutId id="2147490871" r:id="rId10"/>
    <p:sldLayoutId id="2147490872" r:id="rId11"/>
    <p:sldLayoutId id="2147490873" r:id="rId12"/>
    <p:sldLayoutId id="2147490874" r:id="rId13"/>
    <p:sldLayoutId id="2147490875" r:id="rId14"/>
    <p:sldLayoutId id="2147490876" r:id="rId15"/>
    <p:sldLayoutId id="2147490877" r:id="rId16"/>
    <p:sldLayoutId id="2147490878" r:id="rId17"/>
    <p:sldLayoutId id="2147490879" r:id="rId18"/>
    <p:sldLayoutId id="2147490880" r:id="rId19"/>
    <p:sldLayoutId id="2147490882" r:id="rId20"/>
    <p:sldLayoutId id="2147490883" r:id="rId21"/>
    <p:sldLayoutId id="2147490884" r:id="rId22"/>
    <p:sldLayoutId id="2147490885" r:id="rId23"/>
    <p:sldLayoutId id="2147490886" r:id="rId24"/>
    <p:sldLayoutId id="2147490887" r:id="rId25"/>
    <p:sldLayoutId id="2147490888" r:id="rId26"/>
    <p:sldLayoutId id="2147490889" r:id="rId27"/>
    <p:sldLayoutId id="2147490890"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Marcador de título 1">
            <a:extLst>
              <a:ext uri="{FF2B5EF4-FFF2-40B4-BE49-F238E27FC236}">
                <a16:creationId xmlns:a16="http://schemas.microsoft.com/office/drawing/2014/main" id="{E96828B3-4ED9-043B-AC0B-8AC9E161DE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8195" name="Marcador de texto 2">
            <a:extLst>
              <a:ext uri="{FF2B5EF4-FFF2-40B4-BE49-F238E27FC236}">
                <a16:creationId xmlns:a16="http://schemas.microsoft.com/office/drawing/2014/main" id="{A2BD8501-E091-9168-DD6C-2307F1931EB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2418766044"/>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 id="2147484203" r:id="rId14"/>
    <p:sldLayoutId id="2147484204" r:id="rId15"/>
    <p:sldLayoutId id="2147484205" r:id="rId16"/>
    <p:sldLayoutId id="2147484206" r:id="rId17"/>
    <p:sldLayoutId id="2147484207" r:id="rId18"/>
    <p:sldLayoutId id="2147484208" r:id="rId19"/>
    <p:sldLayoutId id="2147484209" r:id="rId20"/>
    <p:sldLayoutId id="2147484210" r:id="rId21"/>
    <p:sldLayoutId id="2147484211" r:id="rId22"/>
    <p:sldLayoutId id="2147484212" r:id="rId23"/>
    <p:sldLayoutId id="2147484213" r:id="rId24"/>
    <p:sldLayoutId id="2147484214" r:id="rId25"/>
    <p:sldLayoutId id="2147484215" r:id="rId26"/>
    <p:sldLayoutId id="2147484216" r:id="rId27"/>
    <p:sldLayoutId id="2147484218" r:id="rId28"/>
    <p:sldLayoutId id="2147484219" r:id="rId29"/>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917765916"/>
      </p:ext>
    </p:extLst>
  </p:cSld>
  <p:clrMap bg1="lt1" tx1="dk1" bg2="lt2" tx2="dk2" accent1="accent1" accent2="accent2" accent3="accent3" accent4="accent4" accent5="accent5" accent6="accent6" hlink="hlink" folHlink="folHlink"/>
  <p:sldLayoutIdLst>
    <p:sldLayoutId id="2147487715" r:id="rId1"/>
    <p:sldLayoutId id="2147487716" r:id="rId2"/>
    <p:sldLayoutId id="2147487717" r:id="rId3"/>
    <p:sldLayoutId id="2147487718" r:id="rId4"/>
    <p:sldLayoutId id="2147487719" r:id="rId5"/>
    <p:sldLayoutId id="2147487720" r:id="rId6"/>
    <p:sldLayoutId id="2147487721" r:id="rId7"/>
    <p:sldLayoutId id="2147487722" r:id="rId8"/>
    <p:sldLayoutId id="2147487723" r:id="rId9"/>
    <p:sldLayoutId id="2147487724" r:id="rId10"/>
    <p:sldLayoutId id="2147487725" r:id="rId11"/>
    <p:sldLayoutId id="2147487726" r:id="rId12"/>
    <p:sldLayoutId id="2147487727" r:id="rId13"/>
    <p:sldLayoutId id="2147487728" r:id="rId14"/>
    <p:sldLayoutId id="2147487729" r:id="rId15"/>
    <p:sldLayoutId id="2147487730" r:id="rId16"/>
    <p:sldLayoutId id="2147487731" r:id="rId17"/>
    <p:sldLayoutId id="2147487732" r:id="rId18"/>
    <p:sldLayoutId id="2147487733" r:id="rId19"/>
    <p:sldLayoutId id="2147487735" r:id="rId20"/>
    <p:sldLayoutId id="2147487736" r:id="rId21"/>
    <p:sldLayoutId id="2147487737" r:id="rId22"/>
    <p:sldLayoutId id="2147487738" r:id="rId23"/>
    <p:sldLayoutId id="2147487739" r:id="rId24"/>
    <p:sldLayoutId id="2147487740" r:id="rId25"/>
    <p:sldLayoutId id="2147487741" r:id="rId26"/>
    <p:sldLayoutId id="2147487742" r:id="rId27"/>
    <p:sldLayoutId id="2147487743"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Marcador de título 1">
            <a:extLst>
              <a:ext uri="{FF2B5EF4-FFF2-40B4-BE49-F238E27FC236}">
                <a16:creationId xmlns:a16="http://schemas.microsoft.com/office/drawing/2014/main" id="{E96828B3-4ED9-043B-AC0B-8AC9E161DE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8195" name="Marcador de texto 2">
            <a:extLst>
              <a:ext uri="{FF2B5EF4-FFF2-40B4-BE49-F238E27FC236}">
                <a16:creationId xmlns:a16="http://schemas.microsoft.com/office/drawing/2014/main" id="{A2BD8501-E091-9168-DD6C-2307F1931EB2}"/>
              </a:ext>
            </a:extLst>
          </p:cNvPr>
          <p:cNvSpPr>
            <a:spLocks noGrp="1" noChangeArrowheads="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2744486179"/>
      </p:ext>
    </p:extLst>
  </p:cSld>
  <p:clrMap bg1="lt1" tx1="dk1" bg2="lt2" tx2="dk2" accent1="accent1" accent2="accent2" accent3="accent3" accent4="accent4" accent5="accent5" accent6="accent6" hlink="hlink" folHlink="folHlink"/>
  <p:sldLayoutIdLst>
    <p:sldLayoutId id="2147488596" r:id="rId1"/>
    <p:sldLayoutId id="2147488597" r:id="rId2"/>
    <p:sldLayoutId id="2147488598" r:id="rId3"/>
    <p:sldLayoutId id="2147488599" r:id="rId4"/>
    <p:sldLayoutId id="2147488600" r:id="rId5"/>
    <p:sldLayoutId id="2147488601" r:id="rId6"/>
    <p:sldLayoutId id="2147488602" r:id="rId7"/>
    <p:sldLayoutId id="2147488603" r:id="rId8"/>
    <p:sldLayoutId id="2147488604" r:id="rId9"/>
    <p:sldLayoutId id="2147488605" r:id="rId10"/>
    <p:sldLayoutId id="2147488606" r:id="rId11"/>
    <p:sldLayoutId id="2147488607" r:id="rId12"/>
    <p:sldLayoutId id="2147488608" r:id="rId13"/>
    <p:sldLayoutId id="2147488609" r:id="rId14"/>
    <p:sldLayoutId id="2147488610" r:id="rId15"/>
    <p:sldLayoutId id="2147488611" r:id="rId16"/>
    <p:sldLayoutId id="2147488612" r:id="rId17"/>
    <p:sldLayoutId id="2147488613" r:id="rId18"/>
    <p:sldLayoutId id="2147488614" r:id="rId19"/>
    <p:sldLayoutId id="2147488615" r:id="rId20"/>
    <p:sldLayoutId id="2147488616" r:id="rId21"/>
    <p:sldLayoutId id="2147488617" r:id="rId22"/>
    <p:sldLayoutId id="2147488618" r:id="rId23"/>
    <p:sldLayoutId id="2147488619" r:id="rId24"/>
    <p:sldLayoutId id="2147488620" r:id="rId25"/>
    <p:sldLayoutId id="2147488621" r:id="rId26"/>
    <p:sldLayoutId id="2147488622" r:id="rId27"/>
    <p:sldLayoutId id="2147488623" r:id="rId28"/>
    <p:sldLayoutId id="2147488624" r:id="rId29"/>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1" indent="-228594"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9"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9E299DD4-00A8-8C82-F1F3-D8EE355873B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1027" name="Marcador de texto 2">
            <a:extLst>
              <a:ext uri="{FF2B5EF4-FFF2-40B4-BE49-F238E27FC236}">
                <a16:creationId xmlns:a16="http://schemas.microsoft.com/office/drawing/2014/main" id="{8D44B6EF-A6B7-83E0-2547-334DF89CB16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554156906"/>
      </p:ext>
    </p:extLst>
  </p:cSld>
  <p:clrMap bg1="lt1" tx1="dk1" bg2="lt2" tx2="dk2" accent1="accent1" accent2="accent2" accent3="accent3" accent4="accent4" accent5="accent5" accent6="accent6" hlink="hlink" folHlink="folHlink"/>
  <p:sldLayoutIdLst>
    <p:sldLayoutId id="2147489235" r:id="rId1"/>
    <p:sldLayoutId id="2147489236" r:id="rId2"/>
    <p:sldLayoutId id="2147489237" r:id="rId3"/>
    <p:sldLayoutId id="2147489238" r:id="rId4"/>
    <p:sldLayoutId id="2147489239" r:id="rId5"/>
    <p:sldLayoutId id="2147489240" r:id="rId6"/>
    <p:sldLayoutId id="2147489241" r:id="rId7"/>
    <p:sldLayoutId id="2147489242" r:id="rId8"/>
    <p:sldLayoutId id="2147489243" r:id="rId9"/>
    <p:sldLayoutId id="2147489244" r:id="rId10"/>
    <p:sldLayoutId id="2147489245" r:id="rId11"/>
    <p:sldLayoutId id="2147489246" r:id="rId12"/>
    <p:sldLayoutId id="2147489247" r:id="rId13"/>
    <p:sldLayoutId id="2147489248" r:id="rId14"/>
    <p:sldLayoutId id="2147489249" r:id="rId15"/>
    <p:sldLayoutId id="2147489250" r:id="rId16"/>
    <p:sldLayoutId id="2147489251" r:id="rId17"/>
    <p:sldLayoutId id="2147489252" r:id="rId18"/>
    <p:sldLayoutId id="2147489253" r:id="rId19"/>
    <p:sldLayoutId id="2147489254" r:id="rId20"/>
    <p:sldLayoutId id="2147489255" r:id="rId21"/>
    <p:sldLayoutId id="2147489256" r:id="rId22"/>
    <p:sldLayoutId id="2147489257" r:id="rId23"/>
    <p:sldLayoutId id="2147489258" r:id="rId24"/>
    <p:sldLayoutId id="2147489259" r:id="rId25"/>
    <p:sldLayoutId id="2147489260" r:id="rId26"/>
    <p:sldLayoutId id="2147489261" r:id="rId27"/>
    <p:sldLayoutId id="2147489262" r:id="rId28"/>
    <p:sldLayoutId id="2147489263" r:id="rId29"/>
    <p:sldLayoutId id="2147489264" r:id="rId30"/>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E6B24B71-E6EF-DBDB-47E6-0F6FFD98E67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1027" name="Marcador de texto 2">
            <a:extLst>
              <a:ext uri="{FF2B5EF4-FFF2-40B4-BE49-F238E27FC236}">
                <a16:creationId xmlns:a16="http://schemas.microsoft.com/office/drawing/2014/main" id="{648628AC-172E-06F4-0330-36E8C22114D2}"/>
              </a:ext>
            </a:extLst>
          </p:cNvPr>
          <p:cNvSpPr>
            <a:spLocks noGrp="1" noChangeArrowheads="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701085697"/>
      </p:ext>
    </p:extLst>
  </p:cSld>
  <p:clrMap bg1="lt1" tx1="dk1" bg2="lt2" tx2="dk2" accent1="accent1" accent2="accent2" accent3="accent3" accent4="accent4" accent5="accent5" accent6="accent6" hlink="hlink" folHlink="folHlink"/>
  <p:sldLayoutIdLst>
    <p:sldLayoutId id="2147489509" r:id="rId1"/>
    <p:sldLayoutId id="2147489510" r:id="rId2"/>
    <p:sldLayoutId id="2147489511" r:id="rId3"/>
    <p:sldLayoutId id="2147489512" r:id="rId4"/>
    <p:sldLayoutId id="2147489513" r:id="rId5"/>
    <p:sldLayoutId id="2147489514" r:id="rId6"/>
    <p:sldLayoutId id="2147489515" r:id="rId7"/>
    <p:sldLayoutId id="2147489516" r:id="rId8"/>
    <p:sldLayoutId id="2147489517" r:id="rId9"/>
    <p:sldLayoutId id="2147489518" r:id="rId10"/>
    <p:sldLayoutId id="2147489519" r:id="rId11"/>
    <p:sldLayoutId id="2147489520" r:id="rId12"/>
    <p:sldLayoutId id="2147489521" r:id="rId13"/>
    <p:sldLayoutId id="2147489522" r:id="rId14"/>
    <p:sldLayoutId id="2147489523" r:id="rId15"/>
    <p:sldLayoutId id="2147489524" r:id="rId16"/>
    <p:sldLayoutId id="2147489525" r:id="rId17"/>
    <p:sldLayoutId id="2147489526" r:id="rId18"/>
    <p:sldLayoutId id="2147489527" r:id="rId19"/>
    <p:sldLayoutId id="2147489528" r:id="rId20"/>
    <p:sldLayoutId id="2147489529" r:id="rId21"/>
    <p:sldLayoutId id="2147489530" r:id="rId22"/>
    <p:sldLayoutId id="2147489531" r:id="rId23"/>
    <p:sldLayoutId id="2147489532" r:id="rId24"/>
    <p:sldLayoutId id="2147489533" r:id="rId25"/>
    <p:sldLayoutId id="2147489534" r:id="rId26"/>
    <p:sldLayoutId id="2147489535" r:id="rId27"/>
    <p:sldLayoutId id="2147489536" r:id="rId28"/>
    <p:sldLayoutId id="2147489537" r:id="rId29"/>
    <p:sldLayoutId id="2147489538" r:id="rId30"/>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417554668"/>
      </p:ext>
    </p:extLst>
  </p:cSld>
  <p:clrMap bg1="lt1" tx1="dk1" bg2="lt2" tx2="dk2" accent1="accent1" accent2="accent2" accent3="accent3" accent4="accent4" accent5="accent5" accent6="accent6" hlink="hlink" folHlink="folHlink"/>
  <p:sldLayoutIdLst>
    <p:sldLayoutId id="2147490350" r:id="rId1"/>
    <p:sldLayoutId id="2147490351" r:id="rId2"/>
    <p:sldLayoutId id="2147490352" r:id="rId3"/>
    <p:sldLayoutId id="2147490353" r:id="rId4"/>
    <p:sldLayoutId id="2147490354" r:id="rId5"/>
    <p:sldLayoutId id="2147490355" r:id="rId6"/>
    <p:sldLayoutId id="2147490356" r:id="rId7"/>
    <p:sldLayoutId id="2147490357" r:id="rId8"/>
    <p:sldLayoutId id="2147490358" r:id="rId9"/>
    <p:sldLayoutId id="2147490359" r:id="rId10"/>
    <p:sldLayoutId id="2147490360" r:id="rId11"/>
    <p:sldLayoutId id="2147490361" r:id="rId12"/>
    <p:sldLayoutId id="2147490362" r:id="rId13"/>
    <p:sldLayoutId id="2147490363" r:id="rId14"/>
    <p:sldLayoutId id="2147490364" r:id="rId15"/>
    <p:sldLayoutId id="2147490365" r:id="rId16"/>
    <p:sldLayoutId id="2147490366" r:id="rId17"/>
    <p:sldLayoutId id="2147490367" r:id="rId18"/>
    <p:sldLayoutId id="2147490368" r:id="rId19"/>
    <p:sldLayoutId id="2147490370" r:id="rId20"/>
    <p:sldLayoutId id="2147490371" r:id="rId21"/>
    <p:sldLayoutId id="2147490372" r:id="rId22"/>
    <p:sldLayoutId id="2147490373" r:id="rId23"/>
    <p:sldLayoutId id="2147490374" r:id="rId24"/>
    <p:sldLayoutId id="2147490375" r:id="rId25"/>
    <p:sldLayoutId id="2147490376" r:id="rId26"/>
    <p:sldLayoutId id="2147490377" r:id="rId27"/>
    <p:sldLayoutId id="2147490378"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236708424"/>
      </p:ext>
    </p:extLst>
  </p:cSld>
  <p:clrMap bg1="lt1" tx1="dk1" bg2="lt2" tx2="dk2" accent1="accent1" accent2="accent2" accent3="accent3" accent4="accent4" accent5="accent5" accent6="accent6" hlink="hlink" folHlink="folHlink"/>
  <p:sldLayoutIdLst>
    <p:sldLayoutId id="2147490411" r:id="rId1"/>
    <p:sldLayoutId id="2147490412" r:id="rId2"/>
    <p:sldLayoutId id="2147490413" r:id="rId3"/>
    <p:sldLayoutId id="2147490414" r:id="rId4"/>
    <p:sldLayoutId id="2147490415" r:id="rId5"/>
    <p:sldLayoutId id="2147490416" r:id="rId6"/>
    <p:sldLayoutId id="2147490417" r:id="rId7"/>
    <p:sldLayoutId id="2147490418" r:id="rId8"/>
    <p:sldLayoutId id="2147490419" r:id="rId9"/>
    <p:sldLayoutId id="2147490420" r:id="rId10"/>
    <p:sldLayoutId id="2147490421" r:id="rId11"/>
    <p:sldLayoutId id="2147490422" r:id="rId12"/>
    <p:sldLayoutId id="2147490423" r:id="rId13"/>
    <p:sldLayoutId id="2147490424" r:id="rId14"/>
    <p:sldLayoutId id="2147490425" r:id="rId15"/>
    <p:sldLayoutId id="2147490426" r:id="rId16"/>
    <p:sldLayoutId id="2147490427" r:id="rId17"/>
    <p:sldLayoutId id="2147490428" r:id="rId18"/>
    <p:sldLayoutId id="2147490429" r:id="rId19"/>
    <p:sldLayoutId id="2147490430" r:id="rId20"/>
    <p:sldLayoutId id="2147490431" r:id="rId21"/>
    <p:sldLayoutId id="2147490432" r:id="rId22"/>
    <p:sldLayoutId id="2147490433" r:id="rId23"/>
    <p:sldLayoutId id="2147490434" r:id="rId24"/>
    <p:sldLayoutId id="2147490435" r:id="rId25"/>
    <p:sldLayoutId id="2147490436" r:id="rId26"/>
    <p:sldLayoutId id="214749043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file:///O:\Mi%20unidad\OSPA\01.%20Tematicas\03.%20Deslizamientos\01.%20Productos\postmodelo_idd\temporales\torta_regiones_idd.jpg" TargetMode="External"/><Relationship Id="rId7" Type="http://schemas.openxmlformats.org/officeDocument/2006/relationships/image" Target="file:///O:\Mi%20unidad\OSPA\01.%20Tematicas\03.%20Deslizamientos\01.%20Productos\postmodelo_idd\temporales\yellow_icv.jpg" TargetMode="External"/><Relationship Id="rId2" Type="http://schemas.openxmlformats.org/officeDocument/2006/relationships/image" Target="../media/image72.jpeg"/><Relationship Id="rId1" Type="http://schemas.openxmlformats.org/officeDocument/2006/relationships/slideLayout" Target="../slideLayouts/slideLayout597.xml"/><Relationship Id="rId6" Type="http://schemas.openxmlformats.org/officeDocument/2006/relationships/image" Target="../media/image74.jpeg"/><Relationship Id="rId11" Type="http://schemas.openxmlformats.org/officeDocument/2006/relationships/image" Target="file:///O:\Mi%20unidad\OSPA\01.%20Tematicas\03.%20Deslizamientos\01.%20Productos\postmodelo_idd\temporales\red_icv.jpg" TargetMode="External"/><Relationship Id="rId5" Type="http://schemas.openxmlformats.org/officeDocument/2006/relationships/image" Target="file:///O:\Mi%20unidad\OSPA\01.%20Tematicas\03.%20Deslizamientos\01.%20Productos\postmodelo_idd\temporales\dcolombia.jpg" TargetMode="External"/><Relationship Id="rId10" Type="http://schemas.openxmlformats.org/officeDocument/2006/relationships/image" Target="../media/image76.jpeg"/><Relationship Id="rId4" Type="http://schemas.openxmlformats.org/officeDocument/2006/relationships/image" Target="../media/image73.jpeg"/><Relationship Id="rId9" Type="http://schemas.openxmlformats.org/officeDocument/2006/relationships/image" Target="file:///O:\Mi%20unidad\OSPA\01.%20Tematicas\03.%20Deslizamientos\01.%20Productos\postmodelo_idd\temporales\orange_icv.jp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file:///O:\Mi%20unidad\OSPA\01.%20Tematicas\04.%20Incendios\01.%20Productos\postmodelo_icv\temporales\torta_regiones_icv.jpg" TargetMode="External"/><Relationship Id="rId7" Type="http://schemas.openxmlformats.org/officeDocument/2006/relationships/image" Target="file:///O:\Mi%20unidad\OSPA\01.%20Tematicas\04.%20Incendios\01.%20Productos\postmodelo_icv\temporales\orange_icv.jpg" TargetMode="External"/><Relationship Id="rId2" Type="http://schemas.openxmlformats.org/officeDocument/2006/relationships/image" Target="../media/image77.jpeg"/><Relationship Id="rId1" Type="http://schemas.openxmlformats.org/officeDocument/2006/relationships/slideLayout" Target="../slideLayouts/slideLayout598.xml"/><Relationship Id="rId6" Type="http://schemas.openxmlformats.org/officeDocument/2006/relationships/image" Target="../media/image79.jpeg"/><Relationship Id="rId11" Type="http://schemas.openxmlformats.org/officeDocument/2006/relationships/image" Target="file:///O:\Mi%20unidad\OSPA\01.%20Tematicas\04.%20Incendios\01.%20Productos\postmodelo_icv\temporales\red_icv.jpg" TargetMode="External"/><Relationship Id="rId5" Type="http://schemas.openxmlformats.org/officeDocument/2006/relationships/image" Target="file:///O:\Mi%20unidad\OSPA\01.%20Tematicas\04.%20Incendios\01.%20Productos\postmodelo_icv\temporales\icolombia.jpg" TargetMode="External"/><Relationship Id="rId10" Type="http://schemas.openxmlformats.org/officeDocument/2006/relationships/image" Target="../media/image81.jpeg"/><Relationship Id="rId4" Type="http://schemas.openxmlformats.org/officeDocument/2006/relationships/image" Target="../media/image78.jpeg"/><Relationship Id="rId9" Type="http://schemas.openxmlformats.org/officeDocument/2006/relationships/image" Target="file:///O:\Mi%20unidad\OSPA\01.%20Tematicas\04.%20Incendios\01.%20Productos\postmodelo_icv\temporales\yellow_icv.jp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file:///O:\Mi%20unidad\OSPA\03.%20Boletines\01.%20Boletines%20Especiales\2024\15.%20Pronostico%20a%20tres%20dias\Fig\1.madrugada%20dia1.png" TargetMode="External"/><Relationship Id="rId2" Type="http://schemas.openxmlformats.org/officeDocument/2006/relationships/image" Target="../media/image37.png"/><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file:///O:\Mi%20unidad\OSPA\03.%20Boletines\01.%20Boletines%20Especiales\2025\15.%20Pronostico%20a%20tres%20dias\Fig\4.Pronostico_dia_1_manana.png" TargetMode="External"/><Relationship Id="rId7"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5\15.%20Pronostico%20a%20tres%20dias\Fig\3.Pronostico_dia_1_madrugada.png" TargetMode="External"/><Relationship Id="rId5" Type="http://schemas.openxmlformats.org/officeDocument/2006/relationships/image" Target="../media/image42.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5\15.%20Pronostico%20a%20tres%20dias\Fig\6.Pronostico_dia_1_noche.png" TargetMode="External"/><Relationship Id="rId5" Type="http://schemas.openxmlformats.org/officeDocument/2006/relationships/image" Target="../media/image44.png"/><Relationship Id="rId4" Type="http://schemas.openxmlformats.org/officeDocument/2006/relationships/image" Target="file:///O:\Mi%20unidad\OSPA\03.%20Boletines\01.%20Boletines%20Especiales\2025\15.%20Pronostico%20a%20tres%20dias\Fig\5.Pronostico_dia_1_tarde.p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5\15.%20Pronostico%20a%20tres%20dias\Fig\8.Pronostico_dia_2_manana.png" TargetMode="External"/><Relationship Id="rId5" Type="http://schemas.openxmlformats.org/officeDocument/2006/relationships/image" Target="../media/image46.png"/><Relationship Id="rId4" Type="http://schemas.openxmlformats.org/officeDocument/2006/relationships/image" Target="file:///O:\Mi%20unidad\OSPA\03.%20Boletines\01.%20Boletines%20Especiales\2025\15.%20Pronostico%20a%20tres%20dias\Fig\7.Pronostico_dia_2_madrugada.p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5\15.%20Pronostico%20a%20tres%20dias\Fig\10.Pronostico_dia_2_noche.png" TargetMode="External"/><Relationship Id="rId5" Type="http://schemas.openxmlformats.org/officeDocument/2006/relationships/image" Target="../media/image48.png"/><Relationship Id="rId4" Type="http://schemas.openxmlformats.org/officeDocument/2006/relationships/image" Target="file:///O:\Mi%20unidad\OSPA\03.%20Boletines\01.%20Boletines%20Especiales\2025\15.%20Pronostico%20a%20tres%20dias\Fig\9.Pronostico_dia_2_tarde.p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5\15.%20Pronostico%20a%20tres%20dias\Fig\12.Pronostico_dia_3_manana.png" TargetMode="External"/><Relationship Id="rId5" Type="http://schemas.openxmlformats.org/officeDocument/2006/relationships/image" Target="../media/image50.png"/><Relationship Id="rId4" Type="http://schemas.openxmlformats.org/officeDocument/2006/relationships/image" Target="file:///O:\Mi%20unidad\OSPA\03.%20Boletines\01.%20Boletines%20Especiales\2025\15.%20Pronostico%20a%20tres%20dias\Fig\11.Pronostico_dia_3_madrugada.p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file:///O:\Mi%20unidad\OSPA\03.%20Boletines\01.%20Boletines%20Especiales\2025\15.%20Pronostico%20a%20tres%20dias\Fig\13.Pronostico_dia_3_tarde.png" TargetMode="External"/><Relationship Id="rId7" Type="http://schemas.openxmlformats.org/officeDocument/2006/relationships/image" Target="file:///O:\Mi%20unidad\OSPA\03.%20Boletines\01.%20Boletines%20Especiales\2025\15.%20Pronostico%20a%20tres%20dias\Fig\14.Pronostico_dia_3_noche.png" TargetMode="External"/><Relationship Id="rId2" Type="http://schemas.openxmlformats.org/officeDocument/2006/relationships/image" Target="../media/image51.png"/><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40.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6.jpeg"/><Relationship Id="rId26" Type="http://schemas.openxmlformats.org/officeDocument/2006/relationships/image" Target="../media/image70.png"/><Relationship Id="rId3" Type="http://schemas.openxmlformats.org/officeDocument/2006/relationships/image" Target="../media/image53.png"/><Relationship Id="rId21" Type="http://schemas.openxmlformats.org/officeDocument/2006/relationships/image" Target="file:///O:\Mi%20unidad\OSPA\01.%20Tematicas\02.%20Hidrologia\01.%20Productos\01.Mapas_Alertas_Hidrologicas\salidas\Alerta_Roja.png" TargetMode="External"/><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file:///O:\Mi%20unidad\OSPA\01.%20Tematicas\02.%20Hidrologia\01.%20Productos\01.Mapas_Alertas_Hidrologicas\salidas\Alerta_Suma.png" TargetMode="External"/><Relationship Id="rId25" Type="http://schemas.openxmlformats.org/officeDocument/2006/relationships/image" Target="file:///O:\Mi%20unidad\OSPA\01.%20Tematicas\02.%20Hidrologia\01.%20Productos\01.Mapas_Alertas_Hidrologicas\salidas\Alerta_Amarilla.png" TargetMode="External"/><Relationship Id="rId2" Type="http://schemas.openxmlformats.org/officeDocument/2006/relationships/notesSlide" Target="../notesSlides/notesSlide2.xml"/><Relationship Id="rId16" Type="http://schemas.openxmlformats.org/officeDocument/2006/relationships/image" Target="../media/image65.png"/><Relationship Id="rId20" Type="http://schemas.openxmlformats.org/officeDocument/2006/relationships/image" Target="../media/image67.png"/><Relationship Id="rId29" Type="http://schemas.openxmlformats.org/officeDocument/2006/relationships/hyperlink" Target="https://fews.ideam.gov.co/visorfews/nacional/estacion" TargetMode="External"/><Relationship Id="rId1" Type="http://schemas.openxmlformats.org/officeDocument/2006/relationships/slideLayout" Target="../slideLayouts/slideLayout575.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69.png"/><Relationship Id="rId5" Type="http://schemas.openxmlformats.org/officeDocument/2006/relationships/image" Target="../media/image55.png"/><Relationship Id="rId15" Type="http://schemas.openxmlformats.org/officeDocument/2006/relationships/image" Target="file:///O:\Mi%20unidad\OSPA\01.%20Tematicas\02.%20Hidrologia\01.%20Productos\01.Mapas_Alertas_Hidrologicas\salidas\Alerta_Puntual.png" TargetMode="External"/><Relationship Id="rId23" Type="http://schemas.openxmlformats.org/officeDocument/2006/relationships/image" Target="file:///O:\Mi%20unidad\OSPA\01.%20Tematicas\02.%20Hidrologia\01.%20Productos\01.Mapas_Alertas_Hidrologicas\salidas\Alerta_Niveles_Bajos.png" TargetMode="External"/><Relationship Id="rId28" Type="http://schemas.openxmlformats.org/officeDocument/2006/relationships/image" Target="../media/image71.png"/><Relationship Id="rId10" Type="http://schemas.openxmlformats.org/officeDocument/2006/relationships/image" Target="../media/image60.png"/><Relationship Id="rId19" Type="http://schemas.openxmlformats.org/officeDocument/2006/relationships/image" Target="file:///O:\Mi%20unidad\OSPA\01.%20Tematicas\02.%20Hidrologia\01.%20Productos\01.Mapas_Alertas_Hidrologicas\temporales\jpg\Puntos_RTVC.jpg" TargetMode="External"/><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68.png"/><Relationship Id="rId27" Type="http://schemas.openxmlformats.org/officeDocument/2006/relationships/image" Target="file:///O:\Mi%20unidad\OSPA\01.%20Tematicas\02.%20Hidrologia\01.%20Productos\01.Mapas_Alertas_Hidrologicas\salidas\Alerta_Naranja.png" TargetMode="External"/><Relationship Id="rId30"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21;p7"/>
          <p:cNvSpPr/>
          <p:nvPr/>
        </p:nvSpPr>
        <p:spPr>
          <a:xfrm>
            <a:off x="1896652" y="371162"/>
            <a:ext cx="8665240" cy="3692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000" b="1" i="0" u="none" strike="noStrike" cap="none" dirty="0">
                <a:solidFill>
                  <a:srgbClr val="FFFFFF"/>
                </a:solidFill>
                <a:latin typeface="Arial Narrow"/>
                <a:ea typeface="Arial Narrow"/>
                <a:cs typeface="Arial Narrow"/>
                <a:sym typeface="Arial Narrow"/>
              </a:rPr>
              <a:t>INSTITUTO DE HIDROLOGÍA METEOROLOGÍA Y ESTUDIOS AMBIENTALES - IDEAM</a:t>
            </a:r>
            <a:endParaRPr dirty="0"/>
          </a:p>
        </p:txBody>
      </p:sp>
      <p:sp>
        <p:nvSpPr>
          <p:cNvPr id="6" name="Google Shape;223;p7"/>
          <p:cNvSpPr txBox="1"/>
          <p:nvPr/>
        </p:nvSpPr>
        <p:spPr>
          <a:xfrm>
            <a:off x="1143340" y="4255951"/>
            <a:ext cx="10171859" cy="914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599C"/>
              </a:buClr>
              <a:buSzPts val="2400"/>
              <a:buFont typeface="Arial"/>
              <a:buNone/>
            </a:pPr>
            <a:r>
              <a:rPr lang="es-ES" sz="2400" b="1" i="0" u="none" strike="noStrike" cap="none" dirty="0">
                <a:solidFill>
                  <a:srgbClr val="2985BC"/>
                </a:solidFill>
                <a:latin typeface="Calibri"/>
                <a:ea typeface="Calibri"/>
                <a:cs typeface="Calibri"/>
                <a:sym typeface="Calibri"/>
              </a:rPr>
              <a:t>Oficina del Servicio de Pronósticos y Alertas </a:t>
            </a:r>
            <a:br>
              <a:rPr lang="es-ES" sz="2400" b="1" i="0" u="none" strike="noStrike" cap="none" dirty="0">
                <a:solidFill>
                  <a:srgbClr val="022A3A"/>
                </a:solidFill>
                <a:latin typeface="Calibri"/>
                <a:ea typeface="Calibri"/>
                <a:cs typeface="Calibri"/>
                <a:sym typeface="Calibri"/>
              </a:rPr>
            </a:br>
            <a:endParaRPr sz="2400" b="1" i="0" u="none" strike="noStrike" cap="none" dirty="0">
              <a:solidFill>
                <a:srgbClr val="00B050"/>
              </a:solidFill>
              <a:latin typeface="Calibri"/>
              <a:ea typeface="Calibri"/>
              <a:cs typeface="Calibri"/>
              <a:sym typeface="Calibri"/>
            </a:endParaRPr>
          </a:p>
        </p:txBody>
      </p:sp>
      <p:sp>
        <p:nvSpPr>
          <p:cNvPr id="7" name="Google Shape;224;p7"/>
          <p:cNvSpPr txBox="1"/>
          <p:nvPr/>
        </p:nvSpPr>
        <p:spPr>
          <a:xfrm>
            <a:off x="3262432" y="5682440"/>
            <a:ext cx="5933679" cy="3651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ES" sz="2000" b="1" i="0" u="none" strike="noStrike" cap="none" dirty="0">
                <a:solidFill>
                  <a:srgbClr val="000000"/>
                </a:solidFill>
                <a:latin typeface="Arial Narrow"/>
                <a:ea typeface="Arial Narrow"/>
                <a:cs typeface="Arial Narrow"/>
                <a:sym typeface="Arial Narrow"/>
              </a:rPr>
              <a:t>Actualización: </a:t>
            </a:r>
            <a:fld id="{2C72F985-DBA0-410F-843E-2D8B2F2F1142}" type="datetime4">
              <a:rPr lang="es-ES" sz="2000" b="1" smtClean="0">
                <a:solidFill>
                  <a:schemeClr val="dk1"/>
                </a:solidFill>
                <a:latin typeface="Arial Narrow"/>
                <a:ea typeface="Arial Narrow"/>
                <a:cs typeface="Arial Narrow"/>
                <a:sym typeface="Arial Narrow"/>
              </a:rPr>
              <a:t>23 de mayo de 2025</a:t>
            </a:fld>
            <a:r>
              <a:rPr lang="es-ES" sz="2000" b="1" dirty="0">
                <a:solidFill>
                  <a:schemeClr val="dk1"/>
                </a:solidFill>
                <a:latin typeface="Arial Narrow"/>
                <a:ea typeface="Arial Narrow"/>
                <a:cs typeface="Arial Narrow"/>
                <a:sym typeface="Arial Narrow"/>
              </a:rPr>
              <a:t> </a:t>
            </a:r>
            <a:r>
              <a:rPr lang="es-ES" sz="2000" b="1" i="0" u="none" strike="noStrike" cap="none" dirty="0">
                <a:solidFill>
                  <a:srgbClr val="000000"/>
                </a:solidFill>
                <a:latin typeface="Arial Narrow"/>
                <a:ea typeface="Arial Narrow"/>
                <a:cs typeface="Arial Narrow"/>
                <a:sym typeface="Arial Narrow"/>
              </a:rPr>
              <a:t>– </a:t>
            </a:r>
            <a:r>
              <a:rPr lang="es-ES" sz="2000" b="1" i="0" u="none" strike="noStrike" cap="none" dirty="0">
                <a:solidFill>
                  <a:schemeClr val="dk1"/>
                </a:solidFill>
                <a:latin typeface="Arial Narrow"/>
                <a:ea typeface="Arial Narrow"/>
                <a:cs typeface="Arial Narrow"/>
                <a:sym typeface="Arial Narrow"/>
              </a:rPr>
              <a:t>1</a:t>
            </a:r>
            <a:r>
              <a:rPr lang="es-ES" sz="2000" b="1" dirty="0">
                <a:solidFill>
                  <a:schemeClr val="dk1"/>
                </a:solidFill>
                <a:latin typeface="Arial Narrow"/>
                <a:ea typeface="Arial Narrow"/>
                <a:cs typeface="Arial Narrow"/>
                <a:sym typeface="Arial Narrow"/>
              </a:rPr>
              <a:t>6</a:t>
            </a:r>
            <a:r>
              <a:rPr lang="es-ES" sz="2000" b="1" i="0" u="none" strike="noStrike" cap="none" dirty="0">
                <a:solidFill>
                  <a:srgbClr val="000000"/>
                </a:solidFill>
                <a:latin typeface="Arial Narrow"/>
                <a:ea typeface="Arial Narrow"/>
                <a:cs typeface="Arial Narrow"/>
                <a:sym typeface="Arial Narrow"/>
              </a:rPr>
              <a:t>:00 HLC</a:t>
            </a:r>
            <a:endParaRPr sz="20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2000" b="0" i="0" u="none" strike="noStrike" cap="none" dirty="0">
              <a:solidFill>
                <a:srgbClr val="022A3A"/>
              </a:solidFill>
              <a:latin typeface="Calibri"/>
              <a:ea typeface="Calibri"/>
              <a:cs typeface="Calibri"/>
              <a:sym typeface="Calibri"/>
            </a:endParaRPr>
          </a:p>
        </p:txBody>
      </p:sp>
      <p:sp>
        <p:nvSpPr>
          <p:cNvPr id="8" name="Google Shape;222;p7">
            <a:extLst>
              <a:ext uri="{FF2B5EF4-FFF2-40B4-BE49-F238E27FC236}">
                <a16:creationId xmlns:a16="http://schemas.microsoft.com/office/drawing/2014/main" id="{7A4299C7-56D4-F64D-6A52-09C9F72B44B1}"/>
              </a:ext>
            </a:extLst>
          </p:cNvPr>
          <p:cNvSpPr txBox="1"/>
          <p:nvPr/>
        </p:nvSpPr>
        <p:spPr>
          <a:xfrm>
            <a:off x="836874" y="1687649"/>
            <a:ext cx="10784792" cy="20562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ES" sz="4200" b="1" i="0" u="none" strike="noStrike" cap="none" dirty="0">
                <a:solidFill>
                  <a:srgbClr val="00B050"/>
                </a:solidFill>
                <a:latin typeface="Calibri"/>
                <a:ea typeface="Calibri"/>
                <a:cs typeface="Calibri"/>
                <a:sym typeface="Calibri"/>
              </a:rPr>
              <a:t>Pronóstico nacional del tiempo para los días </a:t>
            </a:r>
          </a:p>
          <a:p>
            <a:pPr marL="0" marR="0" lvl="0" indent="0" algn="ctr" rtl="0">
              <a:lnSpc>
                <a:spcPct val="100000"/>
              </a:lnSpc>
              <a:spcBef>
                <a:spcPts val="0"/>
              </a:spcBef>
              <a:spcAft>
                <a:spcPts val="0"/>
              </a:spcAft>
              <a:buNone/>
            </a:pPr>
            <a:r>
              <a:rPr lang="es-ES" sz="4200" b="1" i="0" u="none" strike="noStrike" cap="none" dirty="0">
                <a:solidFill>
                  <a:srgbClr val="00B050"/>
                </a:solidFill>
                <a:latin typeface="Calibri"/>
                <a:ea typeface="Calibri"/>
                <a:cs typeface="Calibri"/>
                <a:sym typeface="Calibri"/>
              </a:rPr>
              <a:t>24, 25 y </a:t>
            </a:r>
            <a:r>
              <a:rPr lang="es-ES" sz="4200" b="1" dirty="0">
                <a:solidFill>
                  <a:srgbClr val="00B050"/>
                </a:solidFill>
                <a:latin typeface="Calibri"/>
                <a:ea typeface="Calibri"/>
                <a:cs typeface="Calibri"/>
                <a:sym typeface="Calibri"/>
              </a:rPr>
              <a:t>26</a:t>
            </a:r>
            <a:r>
              <a:rPr lang="es-ES" sz="4200" b="1" i="0" u="none" strike="noStrike" cap="none" dirty="0">
                <a:solidFill>
                  <a:srgbClr val="00B050"/>
                </a:solidFill>
                <a:latin typeface="Calibri"/>
                <a:ea typeface="Calibri"/>
                <a:cs typeface="Calibri"/>
                <a:sym typeface="Calibri"/>
              </a:rPr>
              <a:t> de mayo de 2025</a:t>
            </a:r>
          </a:p>
          <a:p>
            <a:pPr marL="0" marR="0" lvl="0" indent="0" algn="ctr" rtl="0">
              <a:lnSpc>
                <a:spcPct val="100000"/>
              </a:lnSpc>
              <a:spcBef>
                <a:spcPts val="0"/>
              </a:spcBef>
              <a:spcAft>
                <a:spcPts val="0"/>
              </a:spcAft>
              <a:buNone/>
            </a:pPr>
            <a:r>
              <a:rPr lang="es-ES" sz="4200" b="1" i="0" u="none" strike="noStrike" cap="none" dirty="0" err="1">
                <a:solidFill>
                  <a:srgbClr val="00B050"/>
                </a:solidFill>
                <a:latin typeface="Calibri"/>
                <a:ea typeface="Calibri"/>
                <a:cs typeface="Calibri"/>
                <a:sym typeface="Calibri"/>
              </a:rPr>
              <a:t>N°</a:t>
            </a:r>
            <a:r>
              <a:rPr lang="es-ES" sz="4200" b="1" i="0" u="none" strike="noStrike" cap="none" dirty="0">
                <a:solidFill>
                  <a:srgbClr val="00B050"/>
                </a:solidFill>
                <a:latin typeface="Calibri"/>
                <a:ea typeface="Calibri"/>
                <a:cs typeface="Calibri"/>
                <a:sym typeface="Calibri"/>
              </a:rPr>
              <a:t> 143</a:t>
            </a:r>
          </a:p>
        </p:txBody>
      </p:sp>
    </p:spTree>
    <p:extLst>
      <p:ext uri="{BB962C8B-B14F-4D97-AF65-F5344CB8AC3E}">
        <p14:creationId xmlns:p14="http://schemas.microsoft.com/office/powerpoint/2010/main" val="927310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804B9D8A-8A61-4D0F-5587-B8B9B22548A4}"/>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3878387" y="2179464"/>
            <a:ext cx="2463698" cy="2681786"/>
          </a:xfrm>
          <a:prstGeom prst="rect">
            <a:avLst/>
          </a:prstGeom>
        </p:spPr>
      </p:pic>
      <p:sp>
        <p:nvSpPr>
          <p:cNvPr id="8" name="Marcador de texto 1">
            <a:extLst>
              <a:ext uri="{FF2B5EF4-FFF2-40B4-BE49-F238E27FC236}">
                <a16:creationId xmlns:a16="http://schemas.microsoft.com/office/drawing/2014/main" id="{6BFC6FF6-9EA3-2AF8-EBFB-1B6BBBD1FADE}"/>
              </a:ext>
            </a:extLst>
          </p:cNvPr>
          <p:cNvSpPr txBox="1">
            <a:spLocks/>
          </p:cNvSpPr>
          <p:nvPr/>
        </p:nvSpPr>
        <p:spPr>
          <a:xfrm>
            <a:off x="981286" y="890708"/>
            <a:ext cx="4803694"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1200" b="1" kern="0" dirty="0">
                <a:solidFill>
                  <a:schemeClr val="accent6">
                    <a:lumMod val="50000"/>
                  </a:schemeClr>
                </a:solidFill>
                <a:latin typeface="Verdana" panose="020B0604030504040204" pitchFamily="34" charset="0"/>
                <a:ea typeface="Verdana" panose="020B0604030504040204" pitchFamily="34" charset="0"/>
                <a:cs typeface="Arial"/>
                <a:sym typeface="Arial"/>
              </a:rPr>
              <a:t>Actualización: </a:t>
            </a:r>
            <a:fld id="{A7BEFE61-7643-4659-8F3A-2A33A74E1787}" type="datetime4">
              <a:rPr lang="es-MX" sz="1200" b="1" kern="0" smtClean="0">
                <a:solidFill>
                  <a:schemeClr val="accent6">
                    <a:lumMod val="50000"/>
                  </a:schemeClr>
                </a:solidFill>
                <a:latin typeface="Verdana" panose="020B0604030504040204" pitchFamily="34" charset="0"/>
                <a:ea typeface="Verdana" panose="020B0604030504040204" pitchFamily="34" charset="0"/>
                <a:cs typeface="Arial"/>
                <a:sym typeface="Arial"/>
              </a:rPr>
              <a:t>23 de mayo de 2025</a:t>
            </a:fld>
            <a:endParaRPr lang="es-MX" sz="1200" b="1" kern="0" dirty="0">
              <a:solidFill>
                <a:schemeClr val="accent6">
                  <a:lumMod val="50000"/>
                </a:schemeClr>
              </a:solidFill>
              <a:latin typeface="Verdana" panose="020B0604030504040204" pitchFamily="34" charset="0"/>
              <a:ea typeface="Verdana" panose="020B0604030504040204" pitchFamily="34" charset="0"/>
              <a:cs typeface="Arial"/>
              <a:sym typeface="Arial"/>
            </a:endParaRPr>
          </a:p>
        </p:txBody>
      </p:sp>
      <p:pic>
        <p:nvPicPr>
          <p:cNvPr id="9" name="Google Shape;119;p7">
            <a:extLst>
              <a:ext uri="{FF2B5EF4-FFF2-40B4-BE49-F238E27FC236}">
                <a16:creationId xmlns:a16="http://schemas.microsoft.com/office/drawing/2014/main" id="{2AFDA4D2-6C50-D709-17F5-3B4BC930A452}"/>
              </a:ext>
            </a:extLst>
          </p:cNvPr>
          <p:cNvPicPr preferRelativeResize="0"/>
          <p:nvPr/>
        </p:nvPicPr>
        <p:blipFill>
          <a:blip r:embed="rId4" r:link="rId5">
            <a:extLst>
              <a:ext uri="{28A0092B-C50C-407E-A947-70E740481C1C}">
                <a14:useLocalDpi xmlns:a14="http://schemas.microsoft.com/office/drawing/2010/main" val="0"/>
              </a:ext>
            </a:extLst>
          </a:blip>
          <a:srcRect/>
          <a:stretch>
            <a:fillRect/>
          </a:stretch>
        </p:blipFill>
        <p:spPr>
          <a:xfrm>
            <a:off x="338169" y="1266945"/>
            <a:ext cx="3540218" cy="5006391"/>
          </a:xfrm>
          <a:prstGeom prst="rect">
            <a:avLst/>
          </a:prstGeom>
          <a:noFill/>
          <a:ln>
            <a:noFill/>
          </a:ln>
        </p:spPr>
      </p:pic>
      <p:pic>
        <p:nvPicPr>
          <p:cNvPr id="5" name="Imagen 4">
            <a:extLst>
              <a:ext uri="{FF2B5EF4-FFF2-40B4-BE49-F238E27FC236}">
                <a16:creationId xmlns:a16="http://schemas.microsoft.com/office/drawing/2014/main" id="{9881B3DC-C9EF-11F8-2874-B5DCF2C79AF6}"/>
              </a:ext>
            </a:extLst>
          </p:cNvPr>
          <p:cNvPicPr>
            <a:picLocks noChangeAspect="1"/>
          </p:cNvPicPr>
          <p:nvPr/>
        </p:nvPicPr>
        <p:blipFill>
          <a:blip r:embed="rId6" r:link="rId7">
            <a:extLst>
              <a:ext uri="{28A0092B-C50C-407E-A947-70E740481C1C}">
                <a14:useLocalDpi xmlns:a14="http://schemas.microsoft.com/office/drawing/2010/main" val="0"/>
              </a:ext>
            </a:extLst>
          </a:blip>
          <a:srcRect/>
          <a:stretch>
            <a:fillRect/>
          </a:stretch>
        </p:blipFill>
        <p:spPr>
          <a:xfrm>
            <a:off x="10133417" y="910258"/>
            <a:ext cx="1907470" cy="4959600"/>
          </a:xfrm>
          <a:prstGeom prst="rect">
            <a:avLst/>
          </a:prstGeom>
        </p:spPr>
      </p:pic>
      <p:pic>
        <p:nvPicPr>
          <p:cNvPr id="6" name="Imagen 5">
            <a:extLst>
              <a:ext uri="{FF2B5EF4-FFF2-40B4-BE49-F238E27FC236}">
                <a16:creationId xmlns:a16="http://schemas.microsoft.com/office/drawing/2014/main" id="{6465AF01-5CC2-6C82-E8E6-947F48C3496A}"/>
              </a:ext>
            </a:extLst>
          </p:cNvPr>
          <p:cNvPicPr>
            <a:picLocks noChangeAspect="1"/>
          </p:cNvPicPr>
          <p:nvPr/>
        </p:nvPicPr>
        <p:blipFill>
          <a:blip r:embed="rId8" r:link="rId9">
            <a:extLst>
              <a:ext uri="{28A0092B-C50C-407E-A947-70E740481C1C}">
                <a14:useLocalDpi xmlns:a14="http://schemas.microsoft.com/office/drawing/2010/main" val="0"/>
              </a:ext>
            </a:extLst>
          </a:blip>
          <a:srcRect/>
          <a:stretch>
            <a:fillRect/>
          </a:stretch>
        </p:blipFill>
        <p:spPr>
          <a:xfrm>
            <a:off x="8205838" y="910258"/>
            <a:ext cx="1908000" cy="5579031"/>
          </a:xfrm>
          <a:prstGeom prst="rect">
            <a:avLst/>
          </a:prstGeom>
        </p:spPr>
      </p:pic>
      <p:pic>
        <p:nvPicPr>
          <p:cNvPr id="7" name="Imagen 6">
            <a:extLst>
              <a:ext uri="{FF2B5EF4-FFF2-40B4-BE49-F238E27FC236}">
                <a16:creationId xmlns:a16="http://schemas.microsoft.com/office/drawing/2014/main" id="{872984E4-6A4B-B5EF-A162-E24898EBFEAC}"/>
              </a:ext>
            </a:extLst>
          </p:cNvPr>
          <p:cNvPicPr>
            <a:picLocks noChangeAspect="1"/>
          </p:cNvPicPr>
          <p:nvPr/>
        </p:nvPicPr>
        <p:blipFill>
          <a:blip r:embed="rId10" r:link="rId11">
            <a:extLst>
              <a:ext uri="{28A0092B-C50C-407E-A947-70E740481C1C}">
                <a14:useLocalDpi xmlns:a14="http://schemas.microsoft.com/office/drawing/2010/main" val="0"/>
              </a:ext>
            </a:extLst>
          </a:blip>
          <a:srcRect/>
          <a:stretch>
            <a:fillRect/>
          </a:stretch>
        </p:blipFill>
        <p:spPr>
          <a:xfrm>
            <a:off x="6287730" y="910259"/>
            <a:ext cx="1898529" cy="4392000"/>
          </a:xfrm>
          <a:prstGeom prst="rect">
            <a:avLst/>
          </a:prstGeom>
        </p:spPr>
      </p:pic>
    </p:spTree>
    <p:extLst>
      <p:ext uri="{BB962C8B-B14F-4D97-AF65-F5344CB8AC3E}">
        <p14:creationId xmlns:p14="http://schemas.microsoft.com/office/powerpoint/2010/main" val="325542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4294967295"/>
          </p:nvPr>
        </p:nvSpPr>
        <p:spPr>
          <a:xfrm>
            <a:off x="886395" y="769938"/>
            <a:ext cx="4708525" cy="376237"/>
          </a:xfrm>
        </p:spPr>
        <p:txBody>
          <a:bodyPr/>
          <a:lstStyle/>
          <a:p>
            <a:pPr marL="0" indent="0">
              <a:buNone/>
            </a:pPr>
            <a:r>
              <a:rPr lang="es-CO" sz="1200" b="1" dirty="0">
                <a:solidFill>
                  <a:srgbClr val="C00000"/>
                </a:solidFill>
                <a:latin typeface="Verdana" panose="020B0604030504040204" pitchFamily="34" charset="0"/>
                <a:ea typeface="Verdana" panose="020B0604030504040204" pitchFamily="34" charset="0"/>
              </a:rPr>
              <a:t>Actualización: </a:t>
            </a:r>
            <a:fld id="{E98C7728-101C-4E35-B8D5-7590733E1D1D}" type="datetime4">
              <a:rPr lang="es-CO" sz="1200" b="1" smtClean="0">
                <a:solidFill>
                  <a:srgbClr val="C00000"/>
                </a:solidFill>
                <a:latin typeface="Verdana" panose="020B0604030504040204" pitchFamily="34" charset="0"/>
                <a:ea typeface="Verdana" panose="020B0604030504040204" pitchFamily="34" charset="0"/>
              </a:rPr>
              <a:t>23 de mayo de 2025</a:t>
            </a:fld>
            <a:endParaRPr lang="es-MX" sz="1200" b="1" dirty="0">
              <a:solidFill>
                <a:srgbClr val="C00000"/>
              </a:solidFill>
              <a:latin typeface="Verdana" panose="020B0604030504040204" pitchFamily="34" charset="0"/>
              <a:ea typeface="Verdana" panose="020B0604030504040204" pitchFamily="34" charset="0"/>
            </a:endParaRPr>
          </a:p>
        </p:txBody>
      </p:sp>
      <p:pic>
        <p:nvPicPr>
          <p:cNvPr id="10" name="Google Shape;385;p3">
            <a:extLst>
              <a:ext uri="{FF2B5EF4-FFF2-40B4-BE49-F238E27FC236}">
                <a16:creationId xmlns:a16="http://schemas.microsoft.com/office/drawing/2014/main" id="{CBEDB5FD-665A-D8D1-E725-469336C23D75}"/>
              </a:ext>
            </a:extLst>
          </p:cNvPr>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4299034" y="1787240"/>
            <a:ext cx="2885063" cy="3140448"/>
          </a:xfrm>
          <a:prstGeom prst="rect">
            <a:avLst/>
          </a:prstGeom>
          <a:noFill/>
          <a:ln>
            <a:noFill/>
          </a:ln>
        </p:spPr>
      </p:pic>
      <p:pic>
        <p:nvPicPr>
          <p:cNvPr id="11" name="Google Shape;387;p3">
            <a:extLst>
              <a:ext uri="{FF2B5EF4-FFF2-40B4-BE49-F238E27FC236}">
                <a16:creationId xmlns:a16="http://schemas.microsoft.com/office/drawing/2014/main" id="{3F666E3A-AEE7-C8DC-185D-663D3A8C50B9}"/>
              </a:ext>
            </a:extLst>
          </p:cNvPr>
          <p:cNvPicPr preferRelativeResize="0"/>
          <p:nvPr/>
        </p:nvPicPr>
        <p:blipFill>
          <a:blip r:embed="rId4" r:link="rId5">
            <a:extLst>
              <a:ext uri="{28A0092B-C50C-407E-A947-70E740481C1C}">
                <a14:useLocalDpi xmlns:a14="http://schemas.microsoft.com/office/drawing/2010/main" val="0"/>
              </a:ext>
            </a:extLst>
          </a:blip>
          <a:srcRect/>
          <a:stretch>
            <a:fillRect/>
          </a:stretch>
        </p:blipFill>
        <p:spPr>
          <a:xfrm>
            <a:off x="590551" y="1146175"/>
            <a:ext cx="3834661" cy="5422776"/>
          </a:xfrm>
          <a:prstGeom prst="rect">
            <a:avLst/>
          </a:prstGeom>
          <a:noFill/>
          <a:ln>
            <a:noFill/>
          </a:ln>
        </p:spPr>
      </p:pic>
      <p:pic>
        <p:nvPicPr>
          <p:cNvPr id="2" name="Google Shape;388;p3">
            <a:extLst>
              <a:ext uri="{FF2B5EF4-FFF2-40B4-BE49-F238E27FC236}">
                <a16:creationId xmlns:a16="http://schemas.microsoft.com/office/drawing/2014/main" id="{609E5139-458E-E250-ACE6-A9ACA49A6E15}"/>
              </a:ext>
            </a:extLst>
          </p:cNvPr>
          <p:cNvPicPr preferRelativeResize="0">
            <a:picLocks/>
          </p:cNvPicPr>
          <p:nvPr/>
        </p:nvPicPr>
        <p:blipFill>
          <a:blip r:embed="rId6" r:link="rId7">
            <a:extLst>
              <a:ext uri="{28A0092B-C50C-407E-A947-70E740481C1C}">
                <a14:useLocalDpi xmlns:a14="http://schemas.microsoft.com/office/drawing/2010/main" val="0"/>
              </a:ext>
            </a:extLst>
          </a:blip>
          <a:srcRect/>
          <a:stretch>
            <a:fillRect/>
          </a:stretch>
        </p:blipFill>
        <p:spPr>
          <a:xfrm>
            <a:off x="8745001" y="2809936"/>
            <a:ext cx="1548000" cy="847663"/>
          </a:xfrm>
          <a:prstGeom prst="rect">
            <a:avLst/>
          </a:prstGeom>
          <a:noFill/>
          <a:ln>
            <a:noFill/>
          </a:ln>
        </p:spPr>
      </p:pic>
      <p:pic>
        <p:nvPicPr>
          <p:cNvPr id="7" name="Google Shape;390;p3">
            <a:extLst>
              <a:ext uri="{FF2B5EF4-FFF2-40B4-BE49-F238E27FC236}">
                <a16:creationId xmlns:a16="http://schemas.microsoft.com/office/drawing/2014/main" id="{D1A673C9-110F-3FD0-D116-A3162AF929CD}"/>
              </a:ext>
            </a:extLst>
          </p:cNvPr>
          <p:cNvPicPr preferRelativeResize="0">
            <a:picLocks/>
          </p:cNvPicPr>
          <p:nvPr/>
        </p:nvPicPr>
        <p:blipFill>
          <a:blip r:embed="rId8" r:link="rId9">
            <a:extLst>
              <a:ext uri="{28A0092B-C50C-407E-A947-70E740481C1C}">
                <a14:useLocalDpi xmlns:a14="http://schemas.microsoft.com/office/drawing/2010/main" val="0"/>
              </a:ext>
            </a:extLst>
          </a:blip>
          <a:srcRect/>
          <a:stretch>
            <a:fillRect/>
          </a:stretch>
        </p:blipFill>
        <p:spPr>
          <a:xfrm>
            <a:off x="10305905" y="2809936"/>
            <a:ext cx="1548000" cy="1482663"/>
          </a:xfrm>
          <a:prstGeom prst="rect">
            <a:avLst/>
          </a:prstGeom>
          <a:noFill/>
          <a:ln>
            <a:noFill/>
          </a:ln>
        </p:spPr>
      </p:pic>
      <p:pic>
        <p:nvPicPr>
          <p:cNvPr id="8" name="Google Shape;389;p3">
            <a:extLst>
              <a:ext uri="{FF2B5EF4-FFF2-40B4-BE49-F238E27FC236}">
                <a16:creationId xmlns:a16="http://schemas.microsoft.com/office/drawing/2014/main" id="{4DAB3E92-9BA2-B1FD-8D9E-DC636B4FE41D}"/>
              </a:ext>
            </a:extLst>
          </p:cNvPr>
          <p:cNvPicPr preferRelativeResize="0">
            <a:picLocks/>
          </p:cNvPicPr>
          <p:nvPr/>
        </p:nvPicPr>
        <p:blipFill>
          <a:blip r:embed="rId10" r:link="rId11">
            <a:extLst>
              <a:ext uri="{28A0092B-C50C-407E-A947-70E740481C1C}">
                <a14:useLocalDpi xmlns:a14="http://schemas.microsoft.com/office/drawing/2010/main" val="0"/>
              </a:ext>
            </a:extLst>
          </a:blip>
          <a:srcRect/>
          <a:stretch>
            <a:fillRect/>
          </a:stretch>
        </p:blipFill>
        <p:spPr>
          <a:xfrm>
            <a:off x="7184097" y="2809936"/>
            <a:ext cx="1548000" cy="619063"/>
          </a:xfrm>
          <a:prstGeom prst="rect">
            <a:avLst/>
          </a:prstGeom>
          <a:noFill/>
          <a:ln>
            <a:noFill/>
          </a:ln>
        </p:spPr>
      </p:pic>
    </p:spTree>
    <p:extLst>
      <p:ext uri="{BB962C8B-B14F-4D97-AF65-F5344CB8AC3E}">
        <p14:creationId xmlns:p14="http://schemas.microsoft.com/office/powerpoint/2010/main" val="813771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30;p44"/>
          <p:cNvSpPr/>
          <p:nvPr/>
        </p:nvSpPr>
        <p:spPr>
          <a:xfrm>
            <a:off x="866775" y="1541183"/>
            <a:ext cx="10469563" cy="3059332"/>
          </a:xfrm>
          <a:prstGeom prst="rect">
            <a:avLst/>
          </a:prstGeom>
          <a:noFill/>
          <a:ln>
            <a:noFill/>
          </a:ln>
        </p:spPr>
        <p:txBody>
          <a:bodyPr spcFirstLastPara="1" wrap="square" lIns="0" tIns="12225"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dirty="0">
                <a:solidFill>
                  <a:srgbClr val="000000"/>
                </a:solidFill>
                <a:latin typeface="Arial Narrow"/>
                <a:ea typeface="Arial Narrow"/>
                <a:cs typeface="Arial Narrow"/>
                <a:sym typeface="Arial Narrow"/>
              </a:rPr>
              <a:t>Ghisliane Echeverry Prieto | Directora General IDEAM</a:t>
            </a:r>
            <a:endParaRPr dirty="0"/>
          </a:p>
          <a:p>
            <a:pPr marL="0" marR="0" lvl="0" indent="0" algn="ctr" rtl="0">
              <a:lnSpc>
                <a:spcPct val="100000"/>
              </a:lnSpc>
              <a:spcBef>
                <a:spcPts val="0"/>
              </a:spcBef>
              <a:spcAft>
                <a:spcPts val="0"/>
              </a:spcAft>
              <a:buClr>
                <a:srgbClr val="000000"/>
              </a:buClr>
              <a:buSzPts val="1800"/>
              <a:buFont typeface="Arial"/>
              <a:buNone/>
            </a:pPr>
            <a:r>
              <a:rPr lang="es-ES" sz="1800" dirty="0">
                <a:latin typeface="Arial Narrow"/>
                <a:ea typeface="Arial Narrow"/>
                <a:cs typeface="Arial Narrow"/>
                <a:sym typeface="Arial Narrow"/>
              </a:rPr>
              <a:t>MY. Diana Carolina Rueda Dimaté </a:t>
            </a:r>
            <a:r>
              <a:rPr lang="es-ES" sz="1800" b="0" i="0" u="none" strike="noStrike" cap="none" dirty="0">
                <a:solidFill>
                  <a:srgbClr val="000000"/>
                </a:solidFill>
                <a:latin typeface="Arial Narrow"/>
                <a:ea typeface="Arial Narrow"/>
                <a:cs typeface="Arial Narrow"/>
                <a:sym typeface="Arial Narrow"/>
              </a:rPr>
              <a:t>| Jefe</a:t>
            </a:r>
            <a:r>
              <a:rPr lang="es-ES" sz="1800" dirty="0">
                <a:latin typeface="Arial Narrow"/>
                <a:ea typeface="Arial Narrow"/>
                <a:cs typeface="Arial Narrow"/>
                <a:sym typeface="Arial Narrow"/>
              </a:rPr>
              <a:t> </a:t>
            </a:r>
            <a:r>
              <a:rPr lang="es-ES" sz="1800" b="0" i="0" u="none" strike="noStrike" cap="none" dirty="0">
                <a:solidFill>
                  <a:srgbClr val="000000"/>
                </a:solidFill>
                <a:latin typeface="Arial Narrow"/>
                <a:ea typeface="Arial Narrow"/>
                <a:cs typeface="Arial Narrow"/>
                <a:sym typeface="Arial Narrow"/>
              </a:rPr>
              <a:t>Oficina del Servicio de Pronósticos y Alertas</a:t>
            </a: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ES" sz="1800" b="1" i="0" u="none" strike="noStrike" cap="none" dirty="0">
                <a:solidFill>
                  <a:srgbClr val="000000"/>
                </a:solidFill>
                <a:latin typeface="Arial Narrow"/>
                <a:ea typeface="Arial Narrow"/>
                <a:cs typeface="Arial Narrow"/>
                <a:sym typeface="Arial Narrow"/>
              </a:rPr>
              <a:t>Elaboró</a:t>
            </a:r>
            <a:r>
              <a:rPr lang="es-ES" sz="1800" b="0" i="0" u="none" strike="noStrike" cap="none" dirty="0">
                <a:solidFill>
                  <a:srgbClr val="000000"/>
                </a:solidFill>
                <a:latin typeface="Arial Narrow"/>
                <a:ea typeface="Arial Narrow"/>
                <a:cs typeface="Arial Narrow"/>
                <a:sym typeface="Arial Narrow"/>
              </a:rPr>
              <a:t>:</a:t>
            </a:r>
            <a:endParaRPr dirty="0"/>
          </a:p>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dirty="0">
                <a:solidFill>
                  <a:srgbClr val="000000"/>
                </a:solidFill>
                <a:latin typeface="Arial Narrow"/>
                <a:ea typeface="Arial Narrow"/>
                <a:cs typeface="Arial Narrow"/>
                <a:sym typeface="Arial Narrow"/>
              </a:rPr>
              <a:t>OFICINA DEL SERVICIO DE PRONÓSTICO Y ALERTAS</a:t>
            </a:r>
            <a:endParaRPr dirty="0"/>
          </a:p>
          <a:p>
            <a:pPr marL="0" marR="0" lvl="0" indent="0" algn="ctr" rtl="0">
              <a:lnSpc>
                <a:spcPct val="100000"/>
              </a:lnSpc>
              <a:spcBef>
                <a:spcPts val="0"/>
              </a:spcBef>
              <a:spcAft>
                <a:spcPts val="0"/>
              </a:spcAft>
              <a:buNone/>
            </a:pPr>
            <a:br>
              <a:rPr lang="es-ES" sz="1800" dirty="0">
                <a:latin typeface="Arial Narrow" panose="020B0606020202030204" pitchFamily="34" charset="0"/>
                <a:ea typeface="Times New Roman" panose="02020603050405020304" pitchFamily="18" charset="0"/>
                <a:cs typeface="Times New Roman" panose="02020603050405020304" pitchFamily="18" charset="0"/>
              </a:rPr>
            </a:br>
            <a:r>
              <a:rPr lang="es-ES" sz="1800" dirty="0">
                <a:latin typeface="Arial Narrow" panose="020B0606020202030204" pitchFamily="34" charset="0"/>
                <a:ea typeface="Times New Roman" panose="02020603050405020304" pitchFamily="18" charset="0"/>
                <a:cs typeface="Times New Roman" panose="02020603050405020304" pitchFamily="18" charset="0"/>
              </a:rPr>
              <a:t>Luis Alfonso López Álvarez (Meteorología)</a:t>
            </a:r>
          </a:p>
          <a:p>
            <a:pPr marL="0" marR="0" lvl="0" indent="0" algn="ctr" rtl="0">
              <a:lnSpc>
                <a:spcPct val="100000"/>
              </a:lnSpc>
              <a:spcBef>
                <a:spcPts val="0"/>
              </a:spcBef>
              <a:spcAft>
                <a:spcPts val="0"/>
              </a:spcAft>
              <a:buNone/>
            </a:pPr>
            <a:r>
              <a:rPr lang="es-ES" sz="1800" dirty="0">
                <a:latin typeface="Arial Narrow" panose="020B0606020202030204" pitchFamily="34" charset="0"/>
                <a:ea typeface="Times New Roman" panose="02020603050405020304" pitchFamily="18" charset="0"/>
                <a:cs typeface="Times New Roman" panose="02020603050405020304" pitchFamily="18" charset="0"/>
              </a:rPr>
              <a:t>Natalia Muñoz Herrera (Hidrología)</a:t>
            </a:r>
          </a:p>
          <a:p>
            <a:pPr marL="0" marR="0" lvl="0" indent="0" algn="ctr" rtl="0">
              <a:lnSpc>
                <a:spcPct val="100000"/>
              </a:lnSpc>
              <a:spcBef>
                <a:spcPts val="0"/>
              </a:spcBef>
              <a:spcAft>
                <a:spcPts val="0"/>
              </a:spcAft>
              <a:buNone/>
            </a:pPr>
            <a:r>
              <a:rPr lang="es-ES" sz="1800" dirty="0">
                <a:latin typeface="Arial Narrow" panose="020B0606020202030204" pitchFamily="34" charset="0"/>
                <a:ea typeface="Times New Roman" panose="02020603050405020304" pitchFamily="18" charset="0"/>
                <a:cs typeface="Times New Roman" panose="02020603050405020304" pitchFamily="18" charset="0"/>
              </a:rPr>
              <a:t>Lina María Pinto Hernández (Deslizamientos de tierra)</a:t>
            </a:r>
          </a:p>
          <a:p>
            <a:pPr algn="ctr"/>
            <a:r>
              <a:rPr lang="es-ES" sz="1800" dirty="0">
                <a:latin typeface="Arial Narrow" panose="020B0606020202030204" pitchFamily="34" charset="0"/>
                <a:cs typeface="Times New Roman" panose="02020603050405020304" pitchFamily="18" charset="0"/>
              </a:rPr>
              <a:t>Yira Nathalie Fonseca Parga (Incendios de la cobertura vegetal</a:t>
            </a:r>
            <a:r>
              <a:rPr lang="es-ES" sz="1800" dirty="0">
                <a:latin typeface="Arial Narrow" panose="020B0606020202030204" pitchFamily="34"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12985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Guía de interpretación de los mapas de pronóstico</a:t>
            </a:r>
            <a:endParaRPr dirty="0"/>
          </a:p>
        </p:txBody>
      </p:sp>
      <p:pic>
        <p:nvPicPr>
          <p:cNvPr id="10" name="Google Shape;231;p9"/>
          <p:cNvPicPr preferRelativeResize="0"/>
          <p:nvPr/>
        </p:nvPicPr>
        <p:blipFill rotWithShape="1">
          <a:blip r:embed="rId2" r:link="rId3"/>
          <a:srcRect l="8488" t="10662" r="-8488" b="-1284"/>
          <a:stretch/>
        </p:blipFill>
        <p:spPr>
          <a:xfrm>
            <a:off x="327753" y="1276058"/>
            <a:ext cx="4847751" cy="5161318"/>
          </a:xfrm>
          <a:prstGeom prst="rect">
            <a:avLst/>
          </a:prstGeom>
          <a:noFill/>
          <a:ln w="9525" cap="flat" cmpd="sng">
            <a:noFill/>
            <a:prstDash val="solid"/>
            <a:round/>
            <a:headEnd type="none" w="sm" len="sm"/>
            <a:tailEnd type="none" w="sm" len="sm"/>
          </a:ln>
        </p:spPr>
      </p:pic>
      <p:sp>
        <p:nvSpPr>
          <p:cNvPr id="11" name="Google Shape;235;p9"/>
          <p:cNvSpPr txBox="1"/>
          <p:nvPr/>
        </p:nvSpPr>
        <p:spPr>
          <a:xfrm>
            <a:off x="2191294" y="70088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Madrugada</a:t>
            </a:r>
            <a:endParaRPr sz="2000" dirty="0">
              <a:solidFill>
                <a:schemeClr val="dk1"/>
              </a:solidFill>
              <a:latin typeface="Helvetica Neue"/>
              <a:ea typeface="Helvetica Neue"/>
              <a:cs typeface="Helvetica Neue"/>
              <a:sym typeface="Helvetica Neue"/>
            </a:endParaRPr>
          </a:p>
        </p:txBody>
      </p:sp>
      <p:pic>
        <p:nvPicPr>
          <p:cNvPr id="12" name="Imagen 11">
            <a:extLst>
              <a:ext uri="{FF2B5EF4-FFF2-40B4-BE49-F238E27FC236}">
                <a16:creationId xmlns:a16="http://schemas.microsoft.com/office/drawing/2014/main" id="{B0B62F54-F4BF-84A8-4F31-90D7F46781EE}"/>
              </a:ext>
            </a:extLst>
          </p:cNvPr>
          <p:cNvPicPr>
            <a:picLocks noChangeAspect="1"/>
          </p:cNvPicPr>
          <p:nvPr/>
        </p:nvPicPr>
        <p:blipFill>
          <a:blip r:embed="rId4"/>
          <a:stretch>
            <a:fillRect/>
          </a:stretch>
        </p:blipFill>
        <p:spPr>
          <a:xfrm>
            <a:off x="4733460" y="2058794"/>
            <a:ext cx="1565701" cy="4416552"/>
          </a:xfrm>
          <a:prstGeom prst="rect">
            <a:avLst/>
          </a:prstGeom>
        </p:spPr>
      </p:pic>
      <p:pic>
        <p:nvPicPr>
          <p:cNvPr id="13" name="Imagen 12">
            <a:extLst>
              <a:ext uri="{FF2B5EF4-FFF2-40B4-BE49-F238E27FC236}">
                <a16:creationId xmlns:a16="http://schemas.microsoft.com/office/drawing/2014/main" id="{7F68AB1B-EB9A-DBE9-B7B0-AEDC40A6394D}"/>
              </a:ext>
            </a:extLst>
          </p:cNvPr>
          <p:cNvPicPr>
            <a:picLocks noChangeAspect="1"/>
          </p:cNvPicPr>
          <p:nvPr/>
        </p:nvPicPr>
        <p:blipFill>
          <a:blip r:embed="rId5"/>
          <a:stretch>
            <a:fillRect/>
          </a:stretch>
        </p:blipFill>
        <p:spPr>
          <a:xfrm>
            <a:off x="4299149" y="4748388"/>
            <a:ext cx="371527" cy="1551828"/>
          </a:xfrm>
          <a:prstGeom prst="rect">
            <a:avLst/>
          </a:prstGeom>
        </p:spPr>
      </p:pic>
      <p:pic>
        <p:nvPicPr>
          <p:cNvPr id="14" name="Imagen 13">
            <a:extLst>
              <a:ext uri="{FF2B5EF4-FFF2-40B4-BE49-F238E27FC236}">
                <a16:creationId xmlns:a16="http://schemas.microsoft.com/office/drawing/2014/main" id="{D010C758-91FE-629C-413E-4EAABBEB6592}"/>
              </a:ext>
            </a:extLst>
          </p:cNvPr>
          <p:cNvPicPr>
            <a:picLocks noChangeAspect="1"/>
          </p:cNvPicPr>
          <p:nvPr/>
        </p:nvPicPr>
        <p:blipFill>
          <a:blip r:embed="rId5"/>
          <a:stretch>
            <a:fillRect/>
          </a:stretch>
        </p:blipFill>
        <p:spPr>
          <a:xfrm>
            <a:off x="8187092" y="1914680"/>
            <a:ext cx="371527" cy="504895"/>
          </a:xfrm>
          <a:prstGeom prst="rect">
            <a:avLst/>
          </a:prstGeom>
        </p:spPr>
      </p:pic>
      <p:sp>
        <p:nvSpPr>
          <p:cNvPr id="15" name="Bocadillo: ovalado 11">
            <a:extLst>
              <a:ext uri="{FF2B5EF4-FFF2-40B4-BE49-F238E27FC236}">
                <a16:creationId xmlns:a16="http://schemas.microsoft.com/office/drawing/2014/main" id="{59A9BEBC-8599-0C71-F727-1FB9A69ED602}"/>
              </a:ext>
            </a:extLst>
          </p:cNvPr>
          <p:cNvSpPr/>
          <p:nvPr/>
        </p:nvSpPr>
        <p:spPr>
          <a:xfrm>
            <a:off x="161823" y="5608911"/>
            <a:ext cx="1560049" cy="691305"/>
          </a:xfrm>
          <a:prstGeom prst="wedgeEllipseCallout">
            <a:avLst>
              <a:gd name="adj1" fmla="val 25404"/>
              <a:gd name="adj2" fmla="val -65223"/>
            </a:avLst>
          </a:prstGeom>
          <a:solidFill>
            <a:srgbClr val="F2FA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2060"/>
                </a:solidFill>
              </a:rPr>
              <a:t>Fecha y hora del pronóstico</a:t>
            </a:r>
          </a:p>
        </p:txBody>
      </p:sp>
      <p:sp>
        <p:nvSpPr>
          <p:cNvPr id="16" name="Google Shape;236;p9">
            <a:extLst>
              <a:ext uri="{FF2B5EF4-FFF2-40B4-BE49-F238E27FC236}">
                <a16:creationId xmlns:a16="http://schemas.microsoft.com/office/drawing/2014/main" id="{D86EC20E-9154-7E7A-1F42-7BFA05CE1F87}"/>
              </a:ext>
            </a:extLst>
          </p:cNvPr>
          <p:cNvSpPr txBox="1"/>
          <p:nvPr/>
        </p:nvSpPr>
        <p:spPr>
          <a:xfrm>
            <a:off x="6096000" y="1180979"/>
            <a:ext cx="5736025" cy="48009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ES" sz="1800" dirty="0">
                <a:solidFill>
                  <a:schemeClr val="dk1"/>
                </a:solidFill>
                <a:latin typeface="+mj-lt"/>
                <a:ea typeface="Helvetica Neue"/>
                <a:cs typeface="Helvetica Neue"/>
                <a:sym typeface="Helvetica Neue"/>
              </a:rPr>
              <a:t>El mapa, es el resultado del análisis realizado por los meteorólogos del Ideam, basado en la interpretación de las condiciones sinópticas, imágenes satelitales, radares y otros instrumentos meteorológicos, así como, simulaciones realizadas por modelos numéricos.</a:t>
            </a:r>
          </a:p>
          <a:p>
            <a:pPr marL="0" lvl="0" indent="0" algn="just" rtl="0">
              <a:spcBef>
                <a:spcPts val="0"/>
              </a:spcBef>
              <a:spcAft>
                <a:spcPts val="0"/>
              </a:spcAft>
              <a:buNone/>
            </a:pPr>
            <a:endParaRPr lang="es-ES" sz="1800" dirty="0">
              <a:solidFill>
                <a:schemeClr val="dk1"/>
              </a:solidFill>
              <a:latin typeface="+mj-lt"/>
              <a:ea typeface="Helvetica Neue"/>
              <a:cs typeface="Helvetica Neue"/>
              <a:sym typeface="Helvetica Neue"/>
            </a:endParaRPr>
          </a:p>
          <a:p>
            <a:pPr marL="0" lvl="0" indent="0" algn="just" rtl="0">
              <a:spcBef>
                <a:spcPts val="0"/>
              </a:spcBef>
              <a:spcAft>
                <a:spcPts val="0"/>
              </a:spcAft>
              <a:buNone/>
            </a:pPr>
            <a:r>
              <a:rPr lang="es-ES" sz="1800" dirty="0">
                <a:solidFill>
                  <a:schemeClr val="dk1"/>
                </a:solidFill>
                <a:latin typeface="+mj-lt"/>
                <a:ea typeface="Helvetica Neue"/>
                <a:cs typeface="Helvetica Neue"/>
                <a:sym typeface="Helvetica Neue"/>
              </a:rPr>
              <a:t>Este mapa, representa las condiciones más </a:t>
            </a:r>
            <a:r>
              <a:rPr lang="es-ES" sz="1800" b="1" dirty="0">
                <a:solidFill>
                  <a:schemeClr val="dk1"/>
                </a:solidFill>
                <a:latin typeface="+mj-lt"/>
                <a:ea typeface="Helvetica Neue"/>
                <a:cs typeface="Helvetica Neue"/>
                <a:sym typeface="Helvetica Neue"/>
              </a:rPr>
              <a:t>probables</a:t>
            </a:r>
            <a:r>
              <a:rPr lang="es-ES" sz="1800" dirty="0">
                <a:solidFill>
                  <a:schemeClr val="dk1"/>
                </a:solidFill>
                <a:latin typeface="+mj-lt"/>
                <a:ea typeface="Helvetica Neue"/>
                <a:cs typeface="Helvetica Neue"/>
                <a:sym typeface="Helvetica Neue"/>
              </a:rPr>
              <a:t> de precipitaciones acumuladas en el periodo de tiempo (##horas), fecha y jornada indicada en el mapa.</a:t>
            </a:r>
          </a:p>
          <a:p>
            <a:pPr marL="0" lvl="0" indent="0" algn="ctr" rtl="0">
              <a:spcBef>
                <a:spcPts val="0"/>
              </a:spcBef>
              <a:spcAft>
                <a:spcPts val="0"/>
              </a:spcAft>
              <a:buNone/>
            </a:pPr>
            <a:endParaRPr lang="es-ES" sz="1800" dirty="0">
              <a:solidFill>
                <a:schemeClr val="dk1"/>
              </a:solidFill>
              <a:latin typeface="+mj-lt"/>
              <a:ea typeface="Helvetica Neue"/>
              <a:cs typeface="Helvetica Neue"/>
              <a:sym typeface="Helvetica Neue"/>
            </a:endParaRPr>
          </a:p>
        </p:txBody>
      </p:sp>
      <p:sp>
        <p:nvSpPr>
          <p:cNvPr id="17" name="Bocadillo: ovalado 14">
            <a:extLst>
              <a:ext uri="{FF2B5EF4-FFF2-40B4-BE49-F238E27FC236}">
                <a16:creationId xmlns:a16="http://schemas.microsoft.com/office/drawing/2014/main" id="{1D7C6EE9-C48E-32AF-95F2-C58CD701E211}"/>
              </a:ext>
            </a:extLst>
          </p:cNvPr>
          <p:cNvSpPr/>
          <p:nvPr/>
        </p:nvSpPr>
        <p:spPr>
          <a:xfrm>
            <a:off x="4118857" y="910187"/>
            <a:ext cx="1708294" cy="923544"/>
          </a:xfrm>
          <a:prstGeom prst="wedgeEllipseCallout">
            <a:avLst>
              <a:gd name="adj1" fmla="val -80044"/>
              <a:gd name="adj2" fmla="val -34530"/>
            </a:avLst>
          </a:prstGeom>
          <a:solidFill>
            <a:srgbClr val="F2FA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2060"/>
                </a:solidFill>
              </a:rPr>
              <a:t>Jornada pronosticada</a:t>
            </a:r>
          </a:p>
        </p:txBody>
      </p:sp>
      <p:sp>
        <p:nvSpPr>
          <p:cNvPr id="18" name="CuadroTexto 17">
            <a:extLst>
              <a:ext uri="{FF2B5EF4-FFF2-40B4-BE49-F238E27FC236}">
                <a16:creationId xmlns:a16="http://schemas.microsoft.com/office/drawing/2014/main" id="{32024769-3A19-A1D6-8EF6-D80CBD687879}"/>
              </a:ext>
            </a:extLst>
          </p:cNvPr>
          <p:cNvSpPr txBox="1"/>
          <p:nvPr/>
        </p:nvSpPr>
        <p:spPr>
          <a:xfrm>
            <a:off x="6208370" y="4672466"/>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sp>
        <p:nvSpPr>
          <p:cNvPr id="19" name="Bocadillo: ovalado 18">
            <a:extLst>
              <a:ext uri="{FF2B5EF4-FFF2-40B4-BE49-F238E27FC236}">
                <a16:creationId xmlns:a16="http://schemas.microsoft.com/office/drawing/2014/main" id="{4DD989DB-2A69-9827-669F-7EB7949F6405}"/>
              </a:ext>
            </a:extLst>
          </p:cNvPr>
          <p:cNvSpPr/>
          <p:nvPr/>
        </p:nvSpPr>
        <p:spPr>
          <a:xfrm>
            <a:off x="2012872" y="5848029"/>
            <a:ext cx="1560967" cy="684426"/>
          </a:xfrm>
          <a:prstGeom prst="wedgeEllipseCallout">
            <a:avLst>
              <a:gd name="adj1" fmla="val -25449"/>
              <a:gd name="adj2" fmla="val -121553"/>
            </a:avLst>
          </a:prstGeom>
          <a:solidFill>
            <a:srgbClr val="F2FA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2060"/>
                </a:solidFill>
              </a:rPr>
              <a:t>Periodo de tiempo acumulado</a:t>
            </a:r>
          </a:p>
        </p:txBody>
      </p:sp>
      <p:pic>
        <p:nvPicPr>
          <p:cNvPr id="2" name="Imagen 1"/>
          <p:cNvPicPr>
            <a:picLocks noChangeAspect="1"/>
          </p:cNvPicPr>
          <p:nvPr/>
        </p:nvPicPr>
        <p:blipFill>
          <a:blip r:embed="rId6"/>
          <a:stretch>
            <a:fillRect/>
          </a:stretch>
        </p:blipFill>
        <p:spPr>
          <a:xfrm>
            <a:off x="6214715" y="4672466"/>
            <a:ext cx="5729680" cy="1627750"/>
          </a:xfrm>
          <a:prstGeom prst="rect">
            <a:avLst/>
          </a:prstGeom>
        </p:spPr>
      </p:pic>
    </p:spTree>
    <p:extLst>
      <p:ext uri="{BB962C8B-B14F-4D97-AF65-F5344CB8AC3E}">
        <p14:creationId xmlns:p14="http://schemas.microsoft.com/office/powerpoint/2010/main" val="3936514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A8A55D7-52CE-13E2-844B-335EB2CD403D}"/>
              </a:ext>
            </a:extLst>
          </p:cNvPr>
          <p:cNvPicPr>
            <a:picLocks noChangeAspect="1" noChangeArrowheads="1"/>
          </p:cNvPicPr>
          <p:nvPr/>
        </p:nvPicPr>
        <p:blipFill rotWithShape="1">
          <a:blip r:embed="rId2" r:link="rId3"/>
          <a:srcRect l="-451" r="-676"/>
          <a:stretch>
            <a:fillRect/>
          </a:stretch>
        </p:blipFill>
        <p:spPr bwMode="auto">
          <a:xfrm>
            <a:off x="5652726" y="1129553"/>
            <a:ext cx="4675348" cy="3829497"/>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a:t>
            </a:r>
            <a:r>
              <a:rPr lang="es-ES" sz="2800" b="1" dirty="0">
                <a:solidFill>
                  <a:srgbClr val="FFFFFF"/>
                </a:solidFill>
                <a:latin typeface="Arial Narrow"/>
                <a:ea typeface="Arial Narrow"/>
                <a:cs typeface="Arial Narrow"/>
                <a:sym typeface="Arial Narrow"/>
              </a:rPr>
              <a:t>24</a:t>
            </a:r>
            <a:r>
              <a:rPr lang="es-ES" sz="2800" b="1" i="0" u="none" strike="noStrike" cap="none" dirty="0">
                <a:solidFill>
                  <a:srgbClr val="FFFFFF"/>
                </a:solidFill>
                <a:latin typeface="Arial Narrow"/>
                <a:ea typeface="Arial Narrow"/>
                <a:cs typeface="Arial Narrow"/>
                <a:sym typeface="Arial Narrow"/>
              </a:rPr>
              <a:t> de </a:t>
            </a:r>
            <a:r>
              <a:rPr lang="es-ES" sz="2800" b="1" dirty="0">
                <a:solidFill>
                  <a:srgbClr val="FFFFFF"/>
                </a:solidFill>
                <a:latin typeface="Arial Narrow"/>
                <a:ea typeface="Arial Narrow"/>
                <a:cs typeface="Arial Narrow"/>
                <a:sym typeface="Arial Narrow"/>
              </a:rPr>
              <a:t>mayo</a:t>
            </a:r>
            <a:r>
              <a:rPr lang="es-CO" sz="2800" b="1" dirty="0">
                <a:solidFill>
                  <a:srgbClr val="FFFFFF"/>
                </a:solidFill>
                <a:latin typeface="Arial Narrow"/>
                <a:ea typeface="Arial Narrow"/>
                <a:cs typeface="Arial Narrow"/>
                <a:sym typeface="Arial Narrow"/>
              </a:rPr>
              <a:t> </a:t>
            </a:r>
            <a:r>
              <a:rPr lang="es-ES" sz="2800" b="1" i="0" u="none" strike="noStrike" cap="none" dirty="0">
                <a:solidFill>
                  <a:srgbClr val="FFFFFF"/>
                </a:solidFill>
                <a:latin typeface="Arial Narrow"/>
                <a:ea typeface="Arial Narrow"/>
                <a:cs typeface="Arial Narrow"/>
                <a:sym typeface="Arial Narrow"/>
              </a:rPr>
              <a:t>de 2025</a:t>
            </a:r>
            <a:endParaRPr lang="es-ES" sz="2800" dirty="0"/>
          </a:p>
        </p:txBody>
      </p:sp>
      <p:sp>
        <p:nvSpPr>
          <p:cNvPr id="21"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Madrugada</a:t>
            </a:r>
            <a:endParaRPr sz="2000" dirty="0">
              <a:solidFill>
                <a:schemeClr val="dk1"/>
              </a:solidFill>
              <a:latin typeface="Helvetica Neue"/>
              <a:ea typeface="Helvetica Neue"/>
              <a:cs typeface="Helvetica Neue"/>
              <a:sym typeface="Helvetica Neue"/>
            </a:endParaRPr>
          </a:p>
        </p:txBody>
      </p:sp>
      <p:sp>
        <p:nvSpPr>
          <p:cNvPr id="22"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Mañana</a:t>
            </a:r>
            <a:endParaRPr sz="2000" dirty="0">
              <a:solidFill>
                <a:schemeClr val="dk1"/>
              </a:solidFill>
              <a:latin typeface="Helvetica Neue"/>
              <a:ea typeface="Helvetica Neue"/>
              <a:cs typeface="Helvetica Neue"/>
              <a:sym typeface="Helvetica Neue"/>
            </a:endParaRPr>
          </a:p>
        </p:txBody>
      </p:sp>
      <p:pic>
        <p:nvPicPr>
          <p:cNvPr id="23" name="Imagen 22">
            <a:extLst>
              <a:ext uri="{FF2B5EF4-FFF2-40B4-BE49-F238E27FC236}">
                <a16:creationId xmlns:a16="http://schemas.microsoft.com/office/drawing/2014/main" id="{B0B62F54-F4BF-84A8-4F31-90D7F46781EE}"/>
              </a:ext>
            </a:extLst>
          </p:cNvPr>
          <p:cNvPicPr>
            <a:picLocks noChangeAspect="1"/>
          </p:cNvPicPr>
          <p:nvPr/>
        </p:nvPicPr>
        <p:blipFill>
          <a:blip r:embed="rId4"/>
          <a:stretch>
            <a:fillRect/>
          </a:stretch>
        </p:blipFill>
        <p:spPr>
          <a:xfrm>
            <a:off x="10620513" y="998043"/>
            <a:ext cx="1565701" cy="4636942"/>
          </a:xfrm>
          <a:prstGeom prst="rect">
            <a:avLst/>
          </a:prstGeom>
        </p:spPr>
      </p:pic>
      <p:sp>
        <p:nvSpPr>
          <p:cNvPr id="24" name="CuadroTexto 23">
            <a:extLst>
              <a:ext uri="{FF2B5EF4-FFF2-40B4-BE49-F238E27FC236}">
                <a16:creationId xmlns:a16="http://schemas.microsoft.com/office/drawing/2014/main" id="{795F0681-7F3D-61BE-30FC-77171530AB9B}"/>
              </a:ext>
            </a:extLst>
          </p:cNvPr>
          <p:cNvSpPr txBox="1"/>
          <p:nvPr/>
        </p:nvSpPr>
        <p:spPr>
          <a:xfrm>
            <a:off x="3227986" y="4986847"/>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25" name="Picture 2">
            <a:extLst>
              <a:ext uri="{FF2B5EF4-FFF2-40B4-BE49-F238E27FC236}">
                <a16:creationId xmlns:a16="http://schemas.microsoft.com/office/drawing/2014/main" id="{65786544-6A6F-4DAD-FB02-DDE8C2F9DEBA}"/>
              </a:ext>
            </a:extLst>
          </p:cNvPr>
          <p:cNvPicPr>
            <a:picLocks noChangeAspect="1" noChangeArrowheads="1"/>
          </p:cNvPicPr>
          <p:nvPr/>
        </p:nvPicPr>
        <p:blipFill>
          <a:blip r:embed="rId5" r:link="rId6"/>
          <a:srcRect t="5150" b="5150"/>
          <a:stretch>
            <a:fillRect/>
          </a:stretch>
        </p:blipFill>
        <p:spPr bwMode="auto">
          <a:xfrm>
            <a:off x="1013229" y="1209771"/>
            <a:ext cx="4509030" cy="364013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a:stretch>
            <a:fillRect/>
          </a:stretch>
        </p:blipFill>
        <p:spPr>
          <a:xfrm>
            <a:off x="3227986" y="5004340"/>
            <a:ext cx="5736025" cy="1613723"/>
          </a:xfrm>
          <a:prstGeom prst="rect">
            <a:avLst/>
          </a:prstGeom>
        </p:spPr>
      </p:pic>
    </p:spTree>
    <p:extLst>
      <p:ext uri="{BB962C8B-B14F-4D97-AF65-F5344CB8AC3E}">
        <p14:creationId xmlns:p14="http://schemas.microsoft.com/office/powerpoint/2010/main" val="2356913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24 de </a:t>
            </a:r>
            <a:r>
              <a:rPr lang="es-ES" sz="2800" b="1" dirty="0">
                <a:solidFill>
                  <a:srgbClr val="FFFFFF"/>
                </a:solidFill>
                <a:latin typeface="Arial Narrow"/>
                <a:ea typeface="Arial Narrow"/>
                <a:cs typeface="Arial Narrow"/>
                <a:sym typeface="Arial Narrow"/>
              </a:rPr>
              <a:t>mayo</a:t>
            </a:r>
            <a:r>
              <a:rPr lang="es-CO" sz="2800" b="1" dirty="0">
                <a:solidFill>
                  <a:srgbClr val="FFFFFF"/>
                </a:solidFill>
                <a:latin typeface="Arial Narrow"/>
                <a:ea typeface="Arial Narrow"/>
                <a:cs typeface="Arial Narrow"/>
                <a:sym typeface="Arial Narrow"/>
              </a:rPr>
              <a:t> </a:t>
            </a:r>
            <a:r>
              <a:rPr lang="es-ES" sz="2800" b="1" i="0" u="none" strike="noStrike" cap="none" dirty="0">
                <a:solidFill>
                  <a:srgbClr val="FFFFFF"/>
                </a:solidFill>
                <a:latin typeface="Arial Narrow"/>
                <a:ea typeface="Arial Narrow"/>
                <a:cs typeface="Arial Narrow"/>
                <a:sym typeface="Arial Narrow"/>
              </a:rPr>
              <a:t>de 2025</a:t>
            </a:r>
            <a:endParaRPr lang="es-ES" sz="2800" dirty="0"/>
          </a:p>
        </p:txBody>
      </p:sp>
      <p:sp>
        <p:nvSpPr>
          <p:cNvPr id="3"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Tarde</a:t>
            </a:r>
            <a:endParaRPr sz="2000" dirty="0">
              <a:solidFill>
                <a:schemeClr val="dk1"/>
              </a:solidFill>
              <a:latin typeface="Helvetica Neue"/>
              <a:ea typeface="Helvetica Neue"/>
              <a:cs typeface="Helvetica Neue"/>
              <a:sym typeface="Helvetica Neue"/>
            </a:endParaRPr>
          </a:p>
        </p:txBody>
      </p:sp>
      <p:sp>
        <p:nvSpPr>
          <p:cNvPr id="4"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Noche</a:t>
            </a:r>
            <a:endParaRPr sz="2000" dirty="0">
              <a:solidFill>
                <a:schemeClr val="dk1"/>
              </a:solidFill>
              <a:latin typeface="Helvetica Neue"/>
              <a:ea typeface="Helvetica Neue"/>
              <a:cs typeface="Helvetica Neue"/>
              <a:sym typeface="Helvetica Neue"/>
            </a:endParaRPr>
          </a:p>
        </p:txBody>
      </p:sp>
      <p:pic>
        <p:nvPicPr>
          <p:cNvPr id="5" name="Imagen 4">
            <a:extLst>
              <a:ext uri="{FF2B5EF4-FFF2-40B4-BE49-F238E27FC236}">
                <a16:creationId xmlns:a16="http://schemas.microsoft.com/office/drawing/2014/main" id="{B0B62F54-F4BF-84A8-4F31-90D7F46781EE}"/>
              </a:ext>
            </a:extLst>
          </p:cNvPr>
          <p:cNvPicPr>
            <a:picLocks noChangeAspect="1"/>
          </p:cNvPicPr>
          <p:nvPr/>
        </p:nvPicPr>
        <p:blipFill>
          <a:blip r:embed="rId2"/>
          <a:stretch>
            <a:fillRect/>
          </a:stretch>
        </p:blipFill>
        <p:spPr>
          <a:xfrm>
            <a:off x="10620513" y="998043"/>
            <a:ext cx="1565701" cy="4636942"/>
          </a:xfrm>
          <a:prstGeom prst="rect">
            <a:avLst/>
          </a:prstGeom>
        </p:spPr>
      </p:pic>
      <p:sp>
        <p:nvSpPr>
          <p:cNvPr id="6" name="CuadroTexto 5">
            <a:extLst>
              <a:ext uri="{FF2B5EF4-FFF2-40B4-BE49-F238E27FC236}">
                <a16:creationId xmlns:a16="http://schemas.microsoft.com/office/drawing/2014/main" id="{1280FF03-363F-0315-3485-C7F2DB197981}"/>
              </a:ext>
            </a:extLst>
          </p:cNvPr>
          <p:cNvSpPr txBox="1"/>
          <p:nvPr/>
        </p:nvSpPr>
        <p:spPr>
          <a:xfrm>
            <a:off x="3470415" y="4986847"/>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7" name="Picture 2">
            <a:extLst>
              <a:ext uri="{FF2B5EF4-FFF2-40B4-BE49-F238E27FC236}">
                <a16:creationId xmlns:a16="http://schemas.microsoft.com/office/drawing/2014/main" id="{229B4808-B2B0-3E14-60BC-F4079769629E}"/>
              </a:ext>
            </a:extLst>
          </p:cNvPr>
          <p:cNvPicPr>
            <a:picLocks noChangeAspect="1" noChangeArrowheads="1"/>
          </p:cNvPicPr>
          <p:nvPr/>
        </p:nvPicPr>
        <p:blipFill rotWithShape="1">
          <a:blip r:embed="rId3" r:link="rId4"/>
          <a:srcRect l="8135" r="-374"/>
          <a:stretch/>
        </p:blipFill>
        <p:spPr bwMode="auto">
          <a:xfrm>
            <a:off x="1061082" y="1104311"/>
            <a:ext cx="4344636" cy="37455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B511CB3-BA74-E7E6-A661-C7B27853C169}"/>
              </a:ext>
            </a:extLst>
          </p:cNvPr>
          <p:cNvPicPr>
            <a:picLocks noChangeAspect="1" noChangeArrowheads="1"/>
          </p:cNvPicPr>
          <p:nvPr/>
        </p:nvPicPr>
        <p:blipFill rotWithShape="1">
          <a:blip r:embed="rId5" r:link="rId6"/>
          <a:srcRect l="8105" r="-1795"/>
          <a:stretch/>
        </p:blipFill>
        <p:spPr bwMode="auto">
          <a:xfrm>
            <a:off x="5652726" y="1104311"/>
            <a:ext cx="4259024" cy="374559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a:stretch>
            <a:fillRect/>
          </a:stretch>
        </p:blipFill>
        <p:spPr>
          <a:xfrm>
            <a:off x="3434175" y="5004340"/>
            <a:ext cx="5736025" cy="1613723"/>
          </a:xfrm>
          <a:prstGeom prst="rect">
            <a:avLst/>
          </a:prstGeom>
        </p:spPr>
      </p:pic>
    </p:spTree>
    <p:extLst>
      <p:ext uri="{BB962C8B-B14F-4D97-AF65-F5344CB8AC3E}">
        <p14:creationId xmlns:p14="http://schemas.microsoft.com/office/powerpoint/2010/main" val="1819969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a:t>
            </a:r>
            <a:r>
              <a:rPr lang="es-ES" sz="2800" b="1" dirty="0">
                <a:solidFill>
                  <a:srgbClr val="FFFFFF"/>
                </a:solidFill>
                <a:latin typeface="Arial Narrow"/>
                <a:ea typeface="Arial Narrow"/>
                <a:cs typeface="Arial Narrow"/>
                <a:sym typeface="Arial Narrow"/>
              </a:rPr>
              <a:t>25</a:t>
            </a:r>
            <a:r>
              <a:rPr lang="es-ES" sz="2800" b="1" i="0" u="none" strike="noStrike" cap="none" dirty="0">
                <a:solidFill>
                  <a:srgbClr val="FFFFFF"/>
                </a:solidFill>
                <a:latin typeface="Arial Narrow"/>
                <a:ea typeface="Arial Narrow"/>
                <a:cs typeface="Arial Narrow"/>
                <a:sym typeface="Arial Narrow"/>
              </a:rPr>
              <a:t> de mayo</a:t>
            </a:r>
            <a:r>
              <a:rPr lang="es-CO" sz="2800" b="1" dirty="0">
                <a:solidFill>
                  <a:srgbClr val="FFFFFF"/>
                </a:solidFill>
                <a:latin typeface="Arial Narrow"/>
                <a:ea typeface="Arial Narrow"/>
                <a:cs typeface="Arial Narrow"/>
                <a:sym typeface="Arial Narrow"/>
              </a:rPr>
              <a:t> </a:t>
            </a:r>
            <a:r>
              <a:rPr lang="es-ES" sz="2800" b="1" i="0" u="none" strike="noStrike" cap="none" dirty="0">
                <a:solidFill>
                  <a:srgbClr val="FFFFFF"/>
                </a:solidFill>
                <a:latin typeface="Arial Narrow"/>
                <a:ea typeface="Arial Narrow"/>
                <a:cs typeface="Arial Narrow"/>
                <a:sym typeface="Arial Narrow"/>
              </a:rPr>
              <a:t>de 2025</a:t>
            </a:r>
            <a:endParaRPr lang="es-ES" dirty="0"/>
          </a:p>
        </p:txBody>
      </p:sp>
      <p:sp>
        <p:nvSpPr>
          <p:cNvPr id="3"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Madrugada</a:t>
            </a:r>
            <a:endParaRPr sz="2000" dirty="0">
              <a:solidFill>
                <a:schemeClr val="dk1"/>
              </a:solidFill>
              <a:latin typeface="Helvetica Neue"/>
              <a:ea typeface="Helvetica Neue"/>
              <a:cs typeface="Helvetica Neue"/>
              <a:sym typeface="Helvetica Neue"/>
            </a:endParaRPr>
          </a:p>
        </p:txBody>
      </p:sp>
      <p:sp>
        <p:nvSpPr>
          <p:cNvPr id="4"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Mañana</a:t>
            </a:r>
            <a:endParaRPr sz="2000" dirty="0">
              <a:solidFill>
                <a:schemeClr val="dk1"/>
              </a:solidFill>
              <a:latin typeface="Helvetica Neue"/>
              <a:ea typeface="Helvetica Neue"/>
              <a:cs typeface="Helvetica Neue"/>
              <a:sym typeface="Helvetica Neue"/>
            </a:endParaRPr>
          </a:p>
        </p:txBody>
      </p:sp>
      <p:pic>
        <p:nvPicPr>
          <p:cNvPr id="5" name="Imagen 4">
            <a:extLst>
              <a:ext uri="{FF2B5EF4-FFF2-40B4-BE49-F238E27FC236}">
                <a16:creationId xmlns:a16="http://schemas.microsoft.com/office/drawing/2014/main" id="{B0B62F54-F4BF-84A8-4F31-90D7F46781EE}"/>
              </a:ext>
            </a:extLst>
          </p:cNvPr>
          <p:cNvPicPr>
            <a:picLocks noChangeAspect="1"/>
          </p:cNvPicPr>
          <p:nvPr/>
        </p:nvPicPr>
        <p:blipFill>
          <a:blip r:embed="rId2"/>
          <a:stretch>
            <a:fillRect/>
          </a:stretch>
        </p:blipFill>
        <p:spPr>
          <a:xfrm>
            <a:off x="10620513" y="998043"/>
            <a:ext cx="1565701" cy="4636942"/>
          </a:xfrm>
          <a:prstGeom prst="rect">
            <a:avLst/>
          </a:prstGeom>
        </p:spPr>
      </p:pic>
      <p:sp>
        <p:nvSpPr>
          <p:cNvPr id="6" name="CuadroTexto 5">
            <a:extLst>
              <a:ext uri="{FF2B5EF4-FFF2-40B4-BE49-F238E27FC236}">
                <a16:creationId xmlns:a16="http://schemas.microsoft.com/office/drawing/2014/main" id="{46E15922-25A0-0BA8-C640-CF38C7A9C1B8}"/>
              </a:ext>
            </a:extLst>
          </p:cNvPr>
          <p:cNvSpPr txBox="1"/>
          <p:nvPr/>
        </p:nvSpPr>
        <p:spPr>
          <a:xfrm>
            <a:off x="3470415" y="4942110"/>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7" name="Picture 2">
            <a:extLst>
              <a:ext uri="{FF2B5EF4-FFF2-40B4-BE49-F238E27FC236}">
                <a16:creationId xmlns:a16="http://schemas.microsoft.com/office/drawing/2014/main" id="{4AA7B959-1123-253F-27F2-4B2CE3FCFCE2}"/>
              </a:ext>
            </a:extLst>
          </p:cNvPr>
          <p:cNvPicPr>
            <a:picLocks noChangeAspect="1" noChangeArrowheads="1"/>
          </p:cNvPicPr>
          <p:nvPr/>
        </p:nvPicPr>
        <p:blipFill>
          <a:blip r:embed="rId3" r:link="rId4"/>
          <a:srcRect/>
          <a:stretch>
            <a:fillRect/>
          </a:stretch>
        </p:blipFill>
        <p:spPr bwMode="auto">
          <a:xfrm>
            <a:off x="1186834" y="1303684"/>
            <a:ext cx="4434916" cy="36194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F149EE86-9CAF-761C-468B-8CCD3453690E}"/>
              </a:ext>
            </a:extLst>
          </p:cNvPr>
          <p:cNvPicPr>
            <a:picLocks noChangeAspect="1" noChangeArrowheads="1"/>
          </p:cNvPicPr>
          <p:nvPr/>
        </p:nvPicPr>
        <p:blipFill>
          <a:blip r:embed="rId5" r:link="rId6"/>
          <a:srcRect/>
          <a:stretch>
            <a:fillRect/>
          </a:stretch>
        </p:blipFill>
        <p:spPr bwMode="auto">
          <a:xfrm>
            <a:off x="5621750" y="1303684"/>
            <a:ext cx="4176674" cy="352829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a:stretch>
            <a:fillRect/>
          </a:stretch>
        </p:blipFill>
        <p:spPr>
          <a:xfrm>
            <a:off x="3470414" y="4942110"/>
            <a:ext cx="5736025" cy="1613723"/>
          </a:xfrm>
          <a:prstGeom prst="rect">
            <a:avLst/>
          </a:prstGeom>
        </p:spPr>
      </p:pic>
    </p:spTree>
    <p:extLst>
      <p:ext uri="{BB962C8B-B14F-4D97-AF65-F5344CB8AC3E}">
        <p14:creationId xmlns:p14="http://schemas.microsoft.com/office/powerpoint/2010/main" val="1705801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25 de mayo</a:t>
            </a:r>
            <a:r>
              <a:rPr lang="es-ES" sz="2800" b="1" dirty="0">
                <a:solidFill>
                  <a:srgbClr val="FFFFFF"/>
                </a:solidFill>
                <a:latin typeface="Arial Narrow"/>
                <a:ea typeface="Arial Narrow"/>
                <a:cs typeface="Arial Narrow"/>
                <a:sym typeface="Arial Narrow"/>
              </a:rPr>
              <a:t> </a:t>
            </a:r>
            <a:r>
              <a:rPr lang="es-ES" sz="2800" b="1" i="0" u="none" strike="noStrike" cap="none" dirty="0">
                <a:solidFill>
                  <a:srgbClr val="FFFFFF"/>
                </a:solidFill>
                <a:latin typeface="Arial Narrow"/>
                <a:ea typeface="Arial Narrow"/>
                <a:cs typeface="Arial Narrow"/>
                <a:sym typeface="Arial Narrow"/>
              </a:rPr>
              <a:t>de 2025</a:t>
            </a:r>
            <a:endParaRPr lang="es-ES" sz="2800" dirty="0"/>
          </a:p>
        </p:txBody>
      </p:sp>
      <p:sp>
        <p:nvSpPr>
          <p:cNvPr id="3"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Tarde</a:t>
            </a:r>
            <a:endParaRPr sz="2000" dirty="0">
              <a:solidFill>
                <a:schemeClr val="dk1"/>
              </a:solidFill>
              <a:latin typeface="Helvetica Neue"/>
              <a:ea typeface="Helvetica Neue"/>
              <a:cs typeface="Helvetica Neue"/>
              <a:sym typeface="Helvetica Neue"/>
            </a:endParaRPr>
          </a:p>
        </p:txBody>
      </p:sp>
      <p:sp>
        <p:nvSpPr>
          <p:cNvPr id="4"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Noche</a:t>
            </a:r>
            <a:endParaRPr sz="2000" dirty="0">
              <a:solidFill>
                <a:schemeClr val="dk1"/>
              </a:solidFill>
              <a:latin typeface="Helvetica Neue"/>
              <a:ea typeface="Helvetica Neue"/>
              <a:cs typeface="Helvetica Neue"/>
              <a:sym typeface="Helvetica Neue"/>
            </a:endParaRPr>
          </a:p>
        </p:txBody>
      </p:sp>
      <p:pic>
        <p:nvPicPr>
          <p:cNvPr id="5" name="Imagen 4">
            <a:extLst>
              <a:ext uri="{FF2B5EF4-FFF2-40B4-BE49-F238E27FC236}">
                <a16:creationId xmlns:a16="http://schemas.microsoft.com/office/drawing/2014/main" id="{B0B62F54-F4BF-84A8-4F31-90D7F46781EE}"/>
              </a:ext>
            </a:extLst>
          </p:cNvPr>
          <p:cNvPicPr>
            <a:picLocks noChangeAspect="1"/>
          </p:cNvPicPr>
          <p:nvPr/>
        </p:nvPicPr>
        <p:blipFill>
          <a:blip r:embed="rId2"/>
          <a:stretch>
            <a:fillRect/>
          </a:stretch>
        </p:blipFill>
        <p:spPr>
          <a:xfrm>
            <a:off x="10620513" y="998043"/>
            <a:ext cx="1565701" cy="4636942"/>
          </a:xfrm>
          <a:prstGeom prst="rect">
            <a:avLst/>
          </a:prstGeom>
        </p:spPr>
      </p:pic>
      <p:sp>
        <p:nvSpPr>
          <p:cNvPr id="6" name="CuadroTexto 5">
            <a:extLst>
              <a:ext uri="{FF2B5EF4-FFF2-40B4-BE49-F238E27FC236}">
                <a16:creationId xmlns:a16="http://schemas.microsoft.com/office/drawing/2014/main" id="{9F1509A2-3528-79F2-1689-EFC78B4EEB27}"/>
              </a:ext>
            </a:extLst>
          </p:cNvPr>
          <p:cNvSpPr txBox="1"/>
          <p:nvPr/>
        </p:nvSpPr>
        <p:spPr>
          <a:xfrm>
            <a:off x="3470415" y="4942110"/>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7" name="Picture 2">
            <a:extLst>
              <a:ext uri="{FF2B5EF4-FFF2-40B4-BE49-F238E27FC236}">
                <a16:creationId xmlns:a16="http://schemas.microsoft.com/office/drawing/2014/main" id="{29D0D4D8-408E-2E12-7D05-ECEC7D2DD337}"/>
              </a:ext>
            </a:extLst>
          </p:cNvPr>
          <p:cNvPicPr>
            <a:picLocks noChangeAspect="1" noChangeArrowheads="1"/>
          </p:cNvPicPr>
          <p:nvPr/>
        </p:nvPicPr>
        <p:blipFill>
          <a:blip r:embed="rId3" r:link="rId4"/>
          <a:srcRect/>
          <a:stretch>
            <a:fillRect/>
          </a:stretch>
        </p:blipFill>
        <p:spPr bwMode="auto">
          <a:xfrm>
            <a:off x="1281384" y="1306063"/>
            <a:ext cx="4339487" cy="36185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BA0E0BC2-49A3-D9BA-45CA-9DBB9E27A54E}"/>
              </a:ext>
            </a:extLst>
          </p:cNvPr>
          <p:cNvPicPr>
            <a:picLocks noChangeAspect="1" noChangeArrowheads="1"/>
          </p:cNvPicPr>
          <p:nvPr/>
        </p:nvPicPr>
        <p:blipFill>
          <a:blip r:embed="rId5" r:link="rId6"/>
          <a:srcRect/>
          <a:stretch>
            <a:fillRect/>
          </a:stretch>
        </p:blipFill>
        <p:spPr bwMode="auto">
          <a:xfrm>
            <a:off x="5523343" y="1211192"/>
            <a:ext cx="4221292" cy="364943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a:stretch>
            <a:fillRect/>
          </a:stretch>
        </p:blipFill>
        <p:spPr>
          <a:xfrm>
            <a:off x="3470414" y="4942110"/>
            <a:ext cx="5736025" cy="1613723"/>
          </a:xfrm>
          <a:prstGeom prst="rect">
            <a:avLst/>
          </a:prstGeom>
        </p:spPr>
      </p:pic>
    </p:spTree>
    <p:extLst>
      <p:ext uri="{BB962C8B-B14F-4D97-AF65-F5344CB8AC3E}">
        <p14:creationId xmlns:p14="http://schemas.microsoft.com/office/powerpoint/2010/main" val="1913795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a:t>
            </a:r>
            <a:r>
              <a:rPr lang="es-ES" sz="2800" b="1" dirty="0">
                <a:solidFill>
                  <a:srgbClr val="FFFFFF"/>
                </a:solidFill>
                <a:latin typeface="Arial Narrow"/>
                <a:ea typeface="Arial Narrow"/>
                <a:cs typeface="Arial Narrow"/>
                <a:sym typeface="Arial Narrow"/>
              </a:rPr>
              <a:t>26</a:t>
            </a:r>
            <a:r>
              <a:rPr lang="es-ES" sz="2800" b="1" i="0" u="none" strike="noStrike" cap="none" dirty="0">
                <a:solidFill>
                  <a:srgbClr val="FFFFFF"/>
                </a:solidFill>
                <a:latin typeface="Arial Narrow"/>
                <a:ea typeface="Arial Narrow"/>
                <a:cs typeface="Arial Narrow"/>
                <a:sym typeface="Arial Narrow"/>
              </a:rPr>
              <a:t> de mayo</a:t>
            </a:r>
            <a:r>
              <a:rPr lang="es-CO" sz="2800" b="1" dirty="0">
                <a:solidFill>
                  <a:srgbClr val="FFFFFF"/>
                </a:solidFill>
                <a:latin typeface="Arial Narrow"/>
                <a:ea typeface="Arial Narrow"/>
                <a:cs typeface="Arial Narrow"/>
                <a:sym typeface="Arial Narrow"/>
              </a:rPr>
              <a:t> </a:t>
            </a:r>
            <a:r>
              <a:rPr lang="es-ES" sz="2800" b="1" i="0" u="none" strike="noStrike" cap="none" dirty="0">
                <a:solidFill>
                  <a:srgbClr val="FFFFFF"/>
                </a:solidFill>
                <a:latin typeface="Arial Narrow"/>
                <a:ea typeface="Arial Narrow"/>
                <a:cs typeface="Arial Narrow"/>
                <a:sym typeface="Arial Narrow"/>
              </a:rPr>
              <a:t>de 2025</a:t>
            </a:r>
            <a:endParaRPr lang="es-ES" sz="2800" dirty="0"/>
          </a:p>
        </p:txBody>
      </p:sp>
      <p:sp>
        <p:nvSpPr>
          <p:cNvPr id="3"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Madrugada</a:t>
            </a:r>
            <a:endParaRPr sz="2000" dirty="0">
              <a:solidFill>
                <a:schemeClr val="dk1"/>
              </a:solidFill>
              <a:latin typeface="Helvetica Neue"/>
              <a:ea typeface="Helvetica Neue"/>
              <a:cs typeface="Helvetica Neue"/>
              <a:sym typeface="Helvetica Neue"/>
            </a:endParaRPr>
          </a:p>
        </p:txBody>
      </p:sp>
      <p:sp>
        <p:nvSpPr>
          <p:cNvPr id="4"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Mañana</a:t>
            </a:r>
            <a:endParaRPr sz="2000" dirty="0">
              <a:solidFill>
                <a:schemeClr val="dk1"/>
              </a:solidFill>
              <a:latin typeface="Helvetica Neue"/>
              <a:ea typeface="Helvetica Neue"/>
              <a:cs typeface="Helvetica Neue"/>
              <a:sym typeface="Helvetica Neue"/>
            </a:endParaRPr>
          </a:p>
        </p:txBody>
      </p:sp>
      <p:pic>
        <p:nvPicPr>
          <p:cNvPr id="5" name="Imagen 4">
            <a:extLst>
              <a:ext uri="{FF2B5EF4-FFF2-40B4-BE49-F238E27FC236}">
                <a16:creationId xmlns:a16="http://schemas.microsoft.com/office/drawing/2014/main" id="{B0B62F54-F4BF-84A8-4F31-90D7F46781EE}"/>
              </a:ext>
            </a:extLst>
          </p:cNvPr>
          <p:cNvPicPr>
            <a:picLocks noChangeAspect="1"/>
          </p:cNvPicPr>
          <p:nvPr/>
        </p:nvPicPr>
        <p:blipFill>
          <a:blip r:embed="rId2"/>
          <a:stretch>
            <a:fillRect/>
          </a:stretch>
        </p:blipFill>
        <p:spPr>
          <a:xfrm>
            <a:off x="10620513" y="998043"/>
            <a:ext cx="1565701" cy="4636942"/>
          </a:xfrm>
          <a:prstGeom prst="rect">
            <a:avLst/>
          </a:prstGeom>
        </p:spPr>
      </p:pic>
      <p:sp>
        <p:nvSpPr>
          <p:cNvPr id="6" name="CuadroTexto 5">
            <a:extLst>
              <a:ext uri="{FF2B5EF4-FFF2-40B4-BE49-F238E27FC236}">
                <a16:creationId xmlns:a16="http://schemas.microsoft.com/office/drawing/2014/main" id="{0911C8AD-A444-7CFC-32E0-1675DB3143F0}"/>
              </a:ext>
            </a:extLst>
          </p:cNvPr>
          <p:cNvSpPr txBox="1"/>
          <p:nvPr/>
        </p:nvSpPr>
        <p:spPr>
          <a:xfrm>
            <a:off x="3470415" y="4942110"/>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7" name="Picture 2">
            <a:extLst>
              <a:ext uri="{FF2B5EF4-FFF2-40B4-BE49-F238E27FC236}">
                <a16:creationId xmlns:a16="http://schemas.microsoft.com/office/drawing/2014/main" id="{F5D4E232-594C-8FCD-D28F-310738B42CD8}"/>
              </a:ext>
            </a:extLst>
          </p:cNvPr>
          <p:cNvPicPr>
            <a:picLocks noChangeAspect="1" noChangeArrowheads="1"/>
          </p:cNvPicPr>
          <p:nvPr/>
        </p:nvPicPr>
        <p:blipFill>
          <a:blip r:embed="rId3" r:link="rId4"/>
          <a:srcRect/>
          <a:stretch>
            <a:fillRect/>
          </a:stretch>
        </p:blipFill>
        <p:spPr bwMode="auto">
          <a:xfrm>
            <a:off x="1390804" y="1253813"/>
            <a:ext cx="4292820" cy="36050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D61BEC9A-6B9B-649B-DCA7-B466042CFBAE}"/>
              </a:ext>
            </a:extLst>
          </p:cNvPr>
          <p:cNvPicPr>
            <a:picLocks noChangeAspect="1" noChangeArrowheads="1"/>
          </p:cNvPicPr>
          <p:nvPr/>
        </p:nvPicPr>
        <p:blipFill>
          <a:blip r:embed="rId5" r:link="rId6"/>
          <a:srcRect/>
          <a:stretch>
            <a:fillRect/>
          </a:stretch>
        </p:blipFill>
        <p:spPr bwMode="auto">
          <a:xfrm>
            <a:off x="5683624" y="1354348"/>
            <a:ext cx="4132729" cy="350806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a:stretch>
            <a:fillRect/>
          </a:stretch>
        </p:blipFill>
        <p:spPr>
          <a:xfrm>
            <a:off x="3470414" y="4942110"/>
            <a:ext cx="5736025" cy="1613723"/>
          </a:xfrm>
          <a:prstGeom prst="rect">
            <a:avLst/>
          </a:prstGeom>
        </p:spPr>
      </p:pic>
    </p:spTree>
    <p:extLst>
      <p:ext uri="{BB962C8B-B14F-4D97-AF65-F5344CB8AC3E}">
        <p14:creationId xmlns:p14="http://schemas.microsoft.com/office/powerpoint/2010/main" val="453746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a:t>
            </a:r>
            <a:r>
              <a:rPr lang="es-ES" sz="2800" b="1" dirty="0">
                <a:solidFill>
                  <a:srgbClr val="FFFFFF"/>
                </a:solidFill>
                <a:latin typeface="Arial Narrow"/>
                <a:ea typeface="Arial Narrow"/>
                <a:cs typeface="Arial Narrow"/>
                <a:sym typeface="Arial Narrow"/>
              </a:rPr>
              <a:t>26 </a:t>
            </a:r>
            <a:r>
              <a:rPr lang="es-ES" sz="2800" b="1" i="0" u="none" strike="noStrike" cap="none" dirty="0">
                <a:solidFill>
                  <a:srgbClr val="FFFFFF"/>
                </a:solidFill>
                <a:latin typeface="Arial Narrow"/>
                <a:ea typeface="Arial Narrow"/>
                <a:cs typeface="Arial Narrow"/>
                <a:sym typeface="Arial Narrow"/>
              </a:rPr>
              <a:t>de mayo</a:t>
            </a:r>
            <a:r>
              <a:rPr lang="es-CO" sz="2800" b="1" dirty="0">
                <a:solidFill>
                  <a:srgbClr val="FFFFFF"/>
                </a:solidFill>
                <a:latin typeface="Arial Narrow"/>
                <a:ea typeface="Arial Narrow"/>
                <a:cs typeface="Arial Narrow"/>
                <a:sym typeface="Arial Narrow"/>
              </a:rPr>
              <a:t> </a:t>
            </a:r>
            <a:r>
              <a:rPr lang="es-ES" sz="2800" b="1" i="0" u="none" strike="noStrike" cap="none" dirty="0">
                <a:solidFill>
                  <a:srgbClr val="FFFFFF"/>
                </a:solidFill>
                <a:latin typeface="Arial Narrow"/>
                <a:ea typeface="Arial Narrow"/>
                <a:cs typeface="Arial Narrow"/>
                <a:sym typeface="Arial Narrow"/>
              </a:rPr>
              <a:t>de 2025</a:t>
            </a:r>
            <a:endParaRPr lang="es-ES" sz="2800" dirty="0"/>
          </a:p>
        </p:txBody>
      </p:sp>
      <p:pic>
        <p:nvPicPr>
          <p:cNvPr id="3" name="Google Shape;231;p9"/>
          <p:cNvPicPr preferRelativeResize="0"/>
          <p:nvPr/>
        </p:nvPicPr>
        <p:blipFill>
          <a:blip r:embed="rId2" r:link="rId3"/>
          <a:srcRect/>
          <a:stretch>
            <a:fillRect/>
          </a:stretch>
        </p:blipFill>
        <p:spPr>
          <a:xfrm>
            <a:off x="1210235" y="1341578"/>
            <a:ext cx="4256659" cy="3463504"/>
          </a:xfrm>
          <a:prstGeom prst="rect">
            <a:avLst/>
          </a:prstGeom>
          <a:noFill/>
          <a:ln w="9525" cap="flat" cmpd="sng">
            <a:noFill/>
            <a:prstDash val="solid"/>
            <a:round/>
            <a:headEnd type="none" w="sm" len="sm"/>
            <a:tailEnd type="none" w="sm" len="sm"/>
          </a:ln>
        </p:spPr>
      </p:pic>
      <p:sp>
        <p:nvSpPr>
          <p:cNvPr id="5"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Tarde</a:t>
            </a:r>
            <a:endParaRPr sz="2000" dirty="0">
              <a:solidFill>
                <a:schemeClr val="dk1"/>
              </a:solidFill>
              <a:latin typeface="Helvetica Neue"/>
              <a:ea typeface="Helvetica Neue"/>
              <a:cs typeface="Helvetica Neue"/>
              <a:sym typeface="Helvetica Neue"/>
            </a:endParaRPr>
          </a:p>
        </p:txBody>
      </p:sp>
      <p:sp>
        <p:nvSpPr>
          <p:cNvPr id="6"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Noche</a:t>
            </a:r>
            <a:endParaRPr sz="2000" dirty="0">
              <a:solidFill>
                <a:schemeClr val="dk1"/>
              </a:solidFill>
              <a:latin typeface="Helvetica Neue"/>
              <a:ea typeface="Helvetica Neue"/>
              <a:cs typeface="Helvetica Neue"/>
              <a:sym typeface="Helvetica Neue"/>
            </a:endParaRPr>
          </a:p>
        </p:txBody>
      </p:sp>
      <p:pic>
        <p:nvPicPr>
          <p:cNvPr id="7" name="Imagen 6">
            <a:extLst>
              <a:ext uri="{FF2B5EF4-FFF2-40B4-BE49-F238E27FC236}">
                <a16:creationId xmlns:a16="http://schemas.microsoft.com/office/drawing/2014/main" id="{B0B62F54-F4BF-84A8-4F31-90D7F46781EE}"/>
              </a:ext>
            </a:extLst>
          </p:cNvPr>
          <p:cNvPicPr>
            <a:picLocks noChangeAspect="1"/>
          </p:cNvPicPr>
          <p:nvPr/>
        </p:nvPicPr>
        <p:blipFill>
          <a:blip r:embed="rId4"/>
          <a:stretch>
            <a:fillRect/>
          </a:stretch>
        </p:blipFill>
        <p:spPr>
          <a:xfrm>
            <a:off x="10620513" y="998043"/>
            <a:ext cx="1565701" cy="4636942"/>
          </a:xfrm>
          <a:prstGeom prst="rect">
            <a:avLst/>
          </a:prstGeom>
        </p:spPr>
      </p:pic>
      <p:sp>
        <p:nvSpPr>
          <p:cNvPr id="8" name="CuadroTexto 7">
            <a:extLst>
              <a:ext uri="{FF2B5EF4-FFF2-40B4-BE49-F238E27FC236}">
                <a16:creationId xmlns:a16="http://schemas.microsoft.com/office/drawing/2014/main" id="{655D873C-AF85-3BBF-6B7F-17C34EF869F9}"/>
              </a:ext>
            </a:extLst>
          </p:cNvPr>
          <p:cNvSpPr txBox="1"/>
          <p:nvPr/>
        </p:nvSpPr>
        <p:spPr>
          <a:xfrm>
            <a:off x="3470415" y="4942110"/>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9" name="Imagen 8"/>
          <p:cNvPicPr>
            <a:picLocks noChangeAspect="1"/>
          </p:cNvPicPr>
          <p:nvPr/>
        </p:nvPicPr>
        <p:blipFill>
          <a:blip r:embed="rId5"/>
          <a:stretch>
            <a:fillRect/>
          </a:stretch>
        </p:blipFill>
        <p:spPr>
          <a:xfrm>
            <a:off x="3470414" y="4942110"/>
            <a:ext cx="5736025" cy="1613723"/>
          </a:xfrm>
          <a:prstGeom prst="rect">
            <a:avLst/>
          </a:prstGeom>
        </p:spPr>
      </p:pic>
      <p:pic>
        <p:nvPicPr>
          <p:cNvPr id="11" name="Imagen 10">
            <a:extLst>
              <a:ext uri="{FF2B5EF4-FFF2-40B4-BE49-F238E27FC236}">
                <a16:creationId xmlns:a16="http://schemas.microsoft.com/office/drawing/2014/main" id="{81BF6F34-B362-3D9E-BD40-0396CEE8F410}"/>
              </a:ext>
            </a:extLst>
          </p:cNvPr>
          <p:cNvPicPr>
            <a:picLocks noChangeAspect="1"/>
          </p:cNvPicPr>
          <p:nvPr/>
        </p:nvPicPr>
        <p:blipFill>
          <a:blip r:embed="rId6" r:link="rId7"/>
          <a:srcRect/>
          <a:stretch>
            <a:fillRect/>
          </a:stretch>
        </p:blipFill>
        <p:spPr>
          <a:xfrm>
            <a:off x="5466895" y="1161240"/>
            <a:ext cx="4457034" cy="3754411"/>
          </a:xfrm>
          <a:prstGeom prst="rect">
            <a:avLst/>
          </a:prstGeom>
        </p:spPr>
      </p:pic>
    </p:spTree>
    <p:extLst>
      <p:ext uri="{BB962C8B-B14F-4D97-AF65-F5344CB8AC3E}">
        <p14:creationId xmlns:p14="http://schemas.microsoft.com/office/powerpoint/2010/main" val="3897382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A10E190-E027-5F5F-7751-1D47000974E7}"/>
              </a:ext>
            </a:extLst>
          </p:cNvPr>
          <p:cNvSpPr>
            <a:spLocks noGrp="1"/>
          </p:cNvSpPr>
          <p:nvPr>
            <p:ph type="body" sz="quarter" idx="4294967295"/>
          </p:nvPr>
        </p:nvSpPr>
        <p:spPr>
          <a:xfrm>
            <a:off x="4691065" y="5721355"/>
            <a:ext cx="4979987" cy="742951"/>
          </a:xfrm>
        </p:spPr>
        <p:txBody>
          <a:bodyPr rtlCol="0">
            <a:noAutofit/>
          </a:bodyPr>
          <a:lstStyle/>
          <a:p>
            <a:pPr marL="0" indent="0" defTabSz="913652">
              <a:spcBef>
                <a:spcPts val="0"/>
              </a:spcBef>
              <a:buSzPts val="900"/>
              <a:buNone/>
              <a:defRPr/>
            </a:pPr>
            <a:r>
              <a:rPr lang="es-ES" sz="600" b="1" dirty="0">
                <a:solidFill>
                  <a:schemeClr val="tx2">
                    <a:lumMod val="50000"/>
                  </a:schemeClr>
                </a:solidFill>
              </a:rPr>
              <a:t>Nota 1: Las alertas hidrológicas pueden ser corregidas y/o actualizadas en el futuro. No representa una certificación oficial del IDEAM.</a:t>
            </a:r>
          </a:p>
          <a:p>
            <a:pPr marL="0" indent="0" defTabSz="913652">
              <a:spcBef>
                <a:spcPts val="0"/>
              </a:spcBef>
              <a:buSzPts val="900"/>
              <a:buNone/>
              <a:defRPr/>
            </a:pPr>
            <a:r>
              <a:rPr lang="es-ES" sz="600" b="1" dirty="0">
                <a:solidFill>
                  <a:schemeClr val="tx2">
                    <a:lumMod val="50000"/>
                  </a:schemeClr>
                </a:solidFill>
              </a:rPr>
              <a:t>Nota 2: Es probable que los eventos hidrológicos reportados en las alertas emitidas no se estén presentando sobre los ríos principales sino sobre sus afluentes.</a:t>
            </a:r>
          </a:p>
          <a:p>
            <a:pPr marL="0" indent="0" defTabSz="913652">
              <a:spcBef>
                <a:spcPts val="0"/>
              </a:spcBef>
              <a:buSzPts val="900"/>
              <a:buNone/>
              <a:defRPr/>
            </a:pPr>
            <a:r>
              <a:rPr lang="es-ES" sz="600" b="1" dirty="0">
                <a:solidFill>
                  <a:schemeClr val="tx2">
                    <a:lumMod val="50000"/>
                  </a:schemeClr>
                </a:solidFill>
              </a:rPr>
              <a:t>Nota 3: El IDEAM le sugiere a la población ribereña estar muy atentos al comportamiento de los niveles de los ríos y atender las recomendaciones que la Unidad Nacional de Gestión del Riesgo de Desastres (UNGRD) emita para la implementación de medidas de contingencia ante posibles afectaciones por desbordamientos e inundaciones. </a:t>
            </a:r>
          </a:p>
          <a:p>
            <a:pPr marL="0" indent="0" defTabSz="913652">
              <a:spcBef>
                <a:spcPts val="0"/>
              </a:spcBef>
              <a:buSzPts val="900"/>
              <a:buNone/>
              <a:defRPr/>
            </a:pPr>
            <a:r>
              <a:rPr lang="es-ES" altLang="es-CO" sz="600" b="1" dirty="0">
                <a:solidFill>
                  <a:schemeClr val="tx2">
                    <a:lumMod val="50000"/>
                  </a:schemeClr>
                </a:solidFill>
              </a:rPr>
              <a:t>Nota 4: Dentro de las alertas emitidas no se contemplan aquellas asociadas a desabastecimientos. En caso de requerir información asociada a estos reportes consultar en contactenos@gestiondelriesgo.gov.co </a:t>
            </a:r>
            <a:endParaRPr lang="es-CO" altLang="es-CO" sz="600" b="1" dirty="0">
              <a:solidFill>
                <a:schemeClr val="tx2">
                  <a:lumMod val="50000"/>
                </a:schemeClr>
              </a:solidFill>
            </a:endParaRPr>
          </a:p>
          <a:p>
            <a:pPr marL="228424" indent="-228424" defTabSz="913652">
              <a:spcBef>
                <a:spcPts val="0"/>
              </a:spcBef>
              <a:buClr>
                <a:srgbClr val="273D95"/>
              </a:buClr>
              <a:buSzPts val="900"/>
              <a:defRPr/>
            </a:pPr>
            <a:endParaRPr lang="es-ES" sz="500" b="1" dirty="0">
              <a:solidFill>
                <a:schemeClr val="tx2"/>
              </a:solidFill>
            </a:endParaRPr>
          </a:p>
        </p:txBody>
      </p:sp>
      <p:sp>
        <p:nvSpPr>
          <p:cNvPr id="33795" name="Google Shape;347;p9" descr="Recurso 25.png">
            <a:extLst>
              <a:ext uri="{FF2B5EF4-FFF2-40B4-BE49-F238E27FC236}">
                <a16:creationId xmlns:a16="http://schemas.microsoft.com/office/drawing/2014/main" id="{0D23D9BE-0D1A-9725-5634-6704E06EC482}"/>
              </a:ext>
            </a:extLst>
          </p:cNvPr>
          <p:cNvSpPr>
            <a:spLocks noChangeAspect="1" noChangeArrowheads="1"/>
          </p:cNvSpPr>
          <p:nvPr/>
        </p:nvSpPr>
        <p:spPr bwMode="auto">
          <a:xfrm>
            <a:off x="-617539" y="4735519"/>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93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3796" name="Google Shape;348;p9">
            <a:extLst>
              <a:ext uri="{FF2B5EF4-FFF2-40B4-BE49-F238E27FC236}">
                <a16:creationId xmlns:a16="http://schemas.microsoft.com/office/drawing/2014/main" id="{00522349-58FA-0473-FA06-DCC821CBD45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Google Shape;349;p9">
            <a:extLst>
              <a:ext uri="{FF2B5EF4-FFF2-40B4-BE49-F238E27FC236}">
                <a16:creationId xmlns:a16="http://schemas.microsoft.com/office/drawing/2014/main" id="{3EB0B7AD-4E07-206D-5E8D-0D190F1E8F09}"/>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63" y="1441449"/>
            <a:ext cx="357188" cy="3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Google Shape;350;p9">
            <a:extLst>
              <a:ext uri="{FF2B5EF4-FFF2-40B4-BE49-F238E27FC236}">
                <a16:creationId xmlns:a16="http://schemas.microsoft.com/office/drawing/2014/main" id="{CD43B8C2-7AE3-D809-C050-2F60E909CD9F}"/>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2" y="3035301"/>
            <a:ext cx="423863" cy="3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Google Shape;351;p9" descr="Recurso 32.png">
            <a:extLst>
              <a:ext uri="{FF2B5EF4-FFF2-40B4-BE49-F238E27FC236}">
                <a16:creationId xmlns:a16="http://schemas.microsoft.com/office/drawing/2014/main" id="{62D705F2-1AB0-E8BE-BD9C-00D4E912C118}"/>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l="9357" r="2"/>
          <a:stretch>
            <a:fillRect/>
          </a:stretch>
        </p:blipFill>
        <p:spPr bwMode="auto">
          <a:xfrm>
            <a:off x="-547688" y="2625731"/>
            <a:ext cx="404813"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Google Shape;352;p9">
            <a:extLst>
              <a:ext uri="{FF2B5EF4-FFF2-40B4-BE49-F238E27FC236}">
                <a16:creationId xmlns:a16="http://schemas.microsoft.com/office/drawing/2014/main" id="{4A66FE88-ABAD-CCB6-4195-0B3B06AD773C}"/>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r="14565" b="27232"/>
          <a:stretch>
            <a:fillRect/>
          </a:stretch>
        </p:blipFill>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Google Shape;353;p9" descr="Recurso 37.png">
            <a:extLst>
              <a:ext uri="{FF2B5EF4-FFF2-40B4-BE49-F238E27FC236}">
                <a16:creationId xmlns:a16="http://schemas.microsoft.com/office/drawing/2014/main" id="{49A4426C-5259-5CEF-F2D5-042820CC76F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93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3802" name="Google Shape;354;p9" descr="Recurso 31.png">
            <a:extLst>
              <a:ext uri="{FF2B5EF4-FFF2-40B4-BE49-F238E27FC236}">
                <a16:creationId xmlns:a16="http://schemas.microsoft.com/office/drawing/2014/main" id="{EDA25A8B-0C63-7117-3FEC-92B5954D0D59}"/>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l="11145" r="26974"/>
          <a:stretch>
            <a:fillRect/>
          </a:stretch>
        </p:blipFill>
        <p:spPr bwMode="auto">
          <a:xfrm>
            <a:off x="-547690" y="1847855"/>
            <a:ext cx="387351"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Google Shape;357;p9">
            <a:extLst>
              <a:ext uri="{FF2B5EF4-FFF2-40B4-BE49-F238E27FC236}">
                <a16:creationId xmlns:a16="http://schemas.microsoft.com/office/drawing/2014/main" id="{543FECEF-1C02-C7F6-1160-923A0BD1C55A}"/>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Google Shape;358;p9">
            <a:extLst>
              <a:ext uri="{FF2B5EF4-FFF2-40B4-BE49-F238E27FC236}">
                <a16:creationId xmlns:a16="http://schemas.microsoft.com/office/drawing/2014/main" id="{BB20C040-0B58-C313-CB2A-B422906171D0}"/>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Google Shape;150;p1" descr="Recurso 25.png">
            <a:extLst>
              <a:ext uri="{FF2B5EF4-FFF2-40B4-BE49-F238E27FC236}">
                <a16:creationId xmlns:a16="http://schemas.microsoft.com/office/drawing/2014/main" id="{642D7885-9029-8615-F1C4-F5554638AE8B}"/>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Google Shape;158;p1" descr="Recurso 37.png">
            <a:extLst>
              <a:ext uri="{FF2B5EF4-FFF2-40B4-BE49-F238E27FC236}">
                <a16:creationId xmlns:a16="http://schemas.microsoft.com/office/drawing/2014/main" id="{5C9769DA-6BB9-178C-16E3-1C1FC2DE6D25}"/>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b="18539"/>
          <a:stretch>
            <a:fillRect/>
          </a:stretch>
        </p:blipFill>
        <p:spPr bwMode="auto">
          <a:xfrm>
            <a:off x="-530226" y="573094"/>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Google Shape;5325;p223">
            <a:extLst>
              <a:ext uri="{FF2B5EF4-FFF2-40B4-BE49-F238E27FC236}">
                <a16:creationId xmlns:a16="http://schemas.microsoft.com/office/drawing/2014/main" id="{D15044AB-9B44-B985-E900-F2B2073003F7}"/>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8" name="Google Shape;201;p3">
            <a:extLst>
              <a:ext uri="{FF2B5EF4-FFF2-40B4-BE49-F238E27FC236}">
                <a16:creationId xmlns:a16="http://schemas.microsoft.com/office/drawing/2014/main" id="{63E5171F-8114-D61B-259B-0393EB36F823}"/>
              </a:ext>
            </a:extLst>
          </p:cNvPr>
          <p:cNvSpPr txBox="1">
            <a:spLocks noChangeArrowheads="1"/>
          </p:cNvSpPr>
          <p:nvPr/>
        </p:nvSpPr>
        <p:spPr bwMode="auto">
          <a:xfrm>
            <a:off x="7505701" y="6961188"/>
            <a:ext cx="3270251" cy="27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937"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s-CO" altLang="es-CO" sz="1200" b="1" i="0" u="none" strike="noStrike" kern="1200" cap="none" spc="0" normalizeH="0" baseline="0" noProof="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rPr>
              <a:t>http://fews.ideam.gov.co/colombia/imagenH/</a:t>
            </a:r>
            <a:endParaRPr kumimoji="0" lang="es-CO" altLang="es-CO" sz="1200" b="0" i="0" u="none" strike="noStrike" kern="1200" cap="none" spc="0" normalizeH="0" baseline="0" noProof="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
        <p:nvSpPr>
          <p:cNvPr id="33809" name="AutoShape 2">
            <a:extLst>
              <a:ext uri="{FF2B5EF4-FFF2-40B4-BE49-F238E27FC236}">
                <a16:creationId xmlns:a16="http://schemas.microsoft.com/office/drawing/2014/main" id="{DC53D0C4-3940-815C-628D-53FD769BE1DE}"/>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93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graphicFrame>
        <p:nvGraphicFramePr>
          <p:cNvPr id="31" name="Google Shape;711;p10">
            <a:extLst>
              <a:ext uri="{FF2B5EF4-FFF2-40B4-BE49-F238E27FC236}">
                <a16:creationId xmlns:a16="http://schemas.microsoft.com/office/drawing/2014/main" id="{EAF74F73-3A29-37AB-ABE2-9D9E97069556}"/>
              </a:ext>
            </a:extLst>
          </p:cNvPr>
          <p:cNvGraphicFramePr>
            <a:graphicFrameLocks noGrp="1"/>
          </p:cNvGraphicFramePr>
          <p:nvPr/>
        </p:nvGraphicFramePr>
        <p:xfrm>
          <a:off x="13769616" y="180975"/>
          <a:ext cx="3348038" cy="3119438"/>
        </p:xfrm>
        <a:graphic>
          <a:graphicData uri="http://schemas.openxmlformats.org/drawingml/2006/table">
            <a:tbl>
              <a:tblPr/>
              <a:tblGrid>
                <a:gridCol w="1596647">
                  <a:extLst>
                    <a:ext uri="{9D8B030D-6E8A-4147-A177-3AD203B41FA5}">
                      <a16:colId xmlns:a16="http://schemas.microsoft.com/office/drawing/2014/main" val="20000"/>
                    </a:ext>
                  </a:extLst>
                </a:gridCol>
                <a:gridCol w="1751391">
                  <a:extLst>
                    <a:ext uri="{9D8B030D-6E8A-4147-A177-3AD203B41FA5}">
                      <a16:colId xmlns:a16="http://schemas.microsoft.com/office/drawing/2014/main" val="20001"/>
                    </a:ext>
                  </a:extLst>
                </a:gridCol>
              </a:tblGrid>
              <a:tr h="442863">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ÁREA HIDROGRÁFICA</a:t>
                      </a:r>
                    </a:p>
                  </a:txBody>
                  <a:tcPr marL="16283" marR="16283" marT="7995" marB="799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 ALERTAS  ROJAS POR CRECIENTES SÚBITAS Y/O INUNDACIONES</a:t>
                      </a:r>
                      <a:endPar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endParaRPr>
                    </a:p>
                  </a:txBody>
                  <a:tcPr marL="16283" marR="16283" marT="7995" marB="799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0000"/>
                    </a:solidFill>
                  </a:tcPr>
                </a:tc>
                <a:extLst>
                  <a:ext uri="{0D108BD9-81ED-4DB2-BD59-A6C34878D82A}">
                    <a16:rowId xmlns:a16="http://schemas.microsoft.com/office/drawing/2014/main" val="10000"/>
                  </a:ext>
                </a:extLst>
              </a:tr>
              <a:tr h="387205">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Magdalena -  </a:t>
                      </a:r>
                    </a:p>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Cauca</a:t>
                      </a:r>
                    </a:p>
                  </a:txBody>
                  <a:tcPr marL="21711" marR="21711" marT="10655" marB="1065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ES"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Inundación</a:t>
                      </a:r>
                    </a:p>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ES"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1</a:t>
                      </a:r>
                      <a:endPar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endParaRPr>
                    </a:p>
                  </a:txBody>
                  <a:tcPr marL="21711" marR="21711" marT="10655" marB="1065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585155">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ÁREA HIDROGRÁFICA</a:t>
                      </a:r>
                    </a:p>
                  </a:txBody>
                  <a:tcPr marL="16283" marR="16283" marT="7995" marB="799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 ALERTAS  NARANJAS POR CRECIENTES SÚBITAS Y/O INUNDACIONES</a:t>
                      </a:r>
                      <a:endPar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endParaRPr>
                    </a:p>
                  </a:txBody>
                  <a:tcPr marL="16283" marR="16283" marT="7995" marB="799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C000"/>
                    </a:solidFill>
                  </a:tcPr>
                </a:tc>
                <a:extLst>
                  <a:ext uri="{0D108BD9-81ED-4DB2-BD59-A6C34878D82A}">
                    <a16:rowId xmlns:a16="http://schemas.microsoft.com/office/drawing/2014/main" val="10002"/>
                  </a:ext>
                </a:extLst>
              </a:tr>
              <a:tr h="373020">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Pacífico</a:t>
                      </a:r>
                    </a:p>
                  </a:txBody>
                  <a:tcPr marL="28947" marR="28947" marT="14224" marB="14224"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1</a:t>
                      </a:r>
                    </a:p>
                  </a:txBody>
                  <a:tcPr marL="28947" marR="28947" marT="14224" marB="14224"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585155">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ÁREA HIDROGRÁFICA</a:t>
                      </a:r>
                    </a:p>
                  </a:txBody>
                  <a:tcPr marL="16283" marR="16283" marT="7995" marB="799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 ALERTAS  AMARILLAS POR CRECIENTES SÚBITAS Y/O INUNDACIONES</a:t>
                      </a:r>
                      <a:endPar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endParaRPr>
                    </a:p>
                  </a:txBody>
                  <a:tcPr marL="16283" marR="16283" marT="7995" marB="799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FF00"/>
                    </a:solidFill>
                  </a:tcPr>
                </a:tc>
                <a:extLst>
                  <a:ext uri="{0D108BD9-81ED-4DB2-BD59-A6C34878D82A}">
                    <a16:rowId xmlns:a16="http://schemas.microsoft.com/office/drawing/2014/main" val="10004"/>
                  </a:ext>
                </a:extLst>
              </a:tr>
              <a:tr h="373020">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Caribe</a:t>
                      </a:r>
                    </a:p>
                  </a:txBody>
                  <a:tcPr marL="28947" marR="28947" marT="14224" marB="14224"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1</a:t>
                      </a:r>
                    </a:p>
                  </a:txBody>
                  <a:tcPr marL="28947" marR="28947" marT="14224" marB="14224"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5"/>
                  </a:ext>
                </a:extLst>
              </a:tr>
              <a:tr h="373020">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Pacífico</a:t>
                      </a:r>
                    </a:p>
                  </a:txBody>
                  <a:tcPr marL="28947" marR="28947" marT="14224" marB="14224"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5</a:t>
                      </a:r>
                    </a:p>
                  </a:txBody>
                  <a:tcPr marL="28947" marR="28947" marT="14224" marB="14224"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cxnSp>
        <p:nvCxnSpPr>
          <p:cNvPr id="19" name="Conector recto 18">
            <a:extLst>
              <a:ext uri="{FF2B5EF4-FFF2-40B4-BE49-F238E27FC236}">
                <a16:creationId xmlns:a16="http://schemas.microsoft.com/office/drawing/2014/main" id="{C8926105-00F9-C6CA-9200-924A411CAE4E}"/>
              </a:ext>
            </a:extLst>
          </p:cNvPr>
          <p:cNvCxnSpPr>
            <a:cxnSpLocks/>
          </p:cNvCxnSpPr>
          <p:nvPr/>
        </p:nvCxnSpPr>
        <p:spPr>
          <a:xfrm>
            <a:off x="4816477" y="3592520"/>
            <a:ext cx="6750051" cy="2222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3837" name="AutoShape 2">
            <a:extLst>
              <a:ext uri="{FF2B5EF4-FFF2-40B4-BE49-F238E27FC236}">
                <a16:creationId xmlns:a16="http://schemas.microsoft.com/office/drawing/2014/main" id="{8023F6B6-2FF8-ECAE-BDDA-27532ED7549C}"/>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963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96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96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96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9525"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33838" name="AutoShape 2">
            <a:extLst>
              <a:ext uri="{FF2B5EF4-FFF2-40B4-BE49-F238E27FC236}">
                <a16:creationId xmlns:a16="http://schemas.microsoft.com/office/drawing/2014/main" id="{F69D6ED0-36F9-ACCA-0640-CA9099E97A09}"/>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93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12" name="Marcador de texto 1">
            <a:extLst>
              <a:ext uri="{FF2B5EF4-FFF2-40B4-BE49-F238E27FC236}">
                <a16:creationId xmlns:a16="http://schemas.microsoft.com/office/drawing/2014/main" id="{148D74D8-BB93-8685-E8F6-2BF613706973}"/>
              </a:ext>
            </a:extLst>
          </p:cNvPr>
          <p:cNvSpPr txBox="1">
            <a:spLocks/>
          </p:cNvSpPr>
          <p:nvPr/>
        </p:nvSpPr>
        <p:spPr>
          <a:xfrm>
            <a:off x="4791077" y="1095381"/>
            <a:ext cx="6115051"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POR PROBABILIDAD DE CRECIENTES SÚBITAS Y/O INUNDACIONES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sp>
        <p:nvSpPr>
          <p:cNvPr id="13" name="Marcador de texto 1">
            <a:extLst>
              <a:ext uri="{FF2B5EF4-FFF2-40B4-BE49-F238E27FC236}">
                <a16:creationId xmlns:a16="http://schemas.microsoft.com/office/drawing/2014/main" id="{B3696B46-B9C3-ADA2-8D15-A189B9361D04}"/>
              </a:ext>
            </a:extLst>
          </p:cNvPr>
          <p:cNvSpPr txBox="1">
            <a:spLocks/>
          </p:cNvSpPr>
          <p:nvPr/>
        </p:nvSpPr>
        <p:spPr>
          <a:xfrm>
            <a:off x="5386394" y="3694116"/>
            <a:ext cx="2867025" cy="376237"/>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INUNDACIONES Y/O </a:t>
            </a:r>
          </a:p>
          <a:p>
            <a:pPr marL="0" marR="0" lvl="0" indent="0" algn="ctr" defTabSz="1217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CRECIENTE SÚBITAS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sp>
        <p:nvSpPr>
          <p:cNvPr id="14" name="Marcador de texto 1">
            <a:extLst>
              <a:ext uri="{FF2B5EF4-FFF2-40B4-BE49-F238E27FC236}">
                <a16:creationId xmlns:a16="http://schemas.microsoft.com/office/drawing/2014/main" id="{D91D18B7-EB59-E9D1-A776-A3B739E76B0F}"/>
              </a:ext>
            </a:extLst>
          </p:cNvPr>
          <p:cNvSpPr txBox="1">
            <a:spLocks/>
          </p:cNvSpPr>
          <p:nvPr/>
        </p:nvSpPr>
        <p:spPr>
          <a:xfrm>
            <a:off x="8685220" y="3692531"/>
            <a:ext cx="2420937"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NIVELES BAJOS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pic>
        <p:nvPicPr>
          <p:cNvPr id="33842" name="Imagen 49">
            <a:extLst>
              <a:ext uri="{FF2B5EF4-FFF2-40B4-BE49-F238E27FC236}">
                <a16:creationId xmlns:a16="http://schemas.microsoft.com/office/drawing/2014/main" id="{A7064137-9B34-E475-D051-C16FF9DEDA85}"/>
              </a:ext>
            </a:extLst>
          </p:cNvPr>
          <p:cNvPicPr>
            <a:picLocks noChangeArrowheads="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5731432" y="4099373"/>
            <a:ext cx="2232000" cy="11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3" name="Imagen 53">
            <a:extLst>
              <a:ext uri="{FF2B5EF4-FFF2-40B4-BE49-F238E27FC236}">
                <a16:creationId xmlns:a16="http://schemas.microsoft.com/office/drawing/2014/main" id="{95AAE124-2520-4EF6-9CCF-2EA48A4C67C3}"/>
              </a:ext>
            </a:extLst>
          </p:cNvPr>
          <p:cNvPicPr>
            <a:picLocks noChangeAspect="1" noChangeArrowheads="1"/>
          </p:cNvPicPr>
          <p:nvPr/>
        </p:nvPicPr>
        <p:blipFill>
          <a:blip r:embed="rId16" r:link="rId17">
            <a:extLst>
              <a:ext uri="{28A0092B-C50C-407E-A947-70E740481C1C}">
                <a14:useLocalDpi xmlns:a14="http://schemas.microsoft.com/office/drawing/2010/main" val="0"/>
              </a:ext>
            </a:extLst>
          </a:blip>
          <a:srcRect t="2" b="-25096"/>
          <a:stretch>
            <a:fillRect/>
          </a:stretch>
        </p:blipFill>
        <p:spPr bwMode="auto">
          <a:xfrm>
            <a:off x="12771439" y="4229100"/>
            <a:ext cx="30607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4" name="Google Shape;3085;p17">
            <a:extLst>
              <a:ext uri="{FF2B5EF4-FFF2-40B4-BE49-F238E27FC236}">
                <a16:creationId xmlns:a16="http://schemas.microsoft.com/office/drawing/2014/main" id="{211ABEF3-6393-ECCF-12AC-848CF44E1A70}"/>
              </a:ext>
            </a:extLst>
          </p:cNvPr>
          <p:cNvPicPr preferRelativeResize="0">
            <a:picLocks noChangeAspect="1" noChangeArrowheads="1"/>
          </p:cNvPicPr>
          <p:nvPr/>
        </p:nvPicPr>
        <p:blipFill>
          <a:blip r:embed="rId18" r:link="rId19">
            <a:extLst>
              <a:ext uri="{28A0092B-C50C-407E-A947-70E740481C1C}">
                <a14:useLocalDpi xmlns:a14="http://schemas.microsoft.com/office/drawing/2010/main" val="0"/>
              </a:ext>
            </a:extLst>
          </a:blip>
          <a:srcRect/>
          <a:stretch>
            <a:fillRect/>
          </a:stretch>
        </p:blipFill>
        <p:spPr bwMode="auto">
          <a:xfrm>
            <a:off x="161925" y="952507"/>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45" name="Google Shape;6137;p257">
            <a:extLst>
              <a:ext uri="{FF2B5EF4-FFF2-40B4-BE49-F238E27FC236}">
                <a16:creationId xmlns:a16="http://schemas.microsoft.com/office/drawing/2014/main" id="{6FF71F0B-1164-3331-2AA2-E368B446CC9A}"/>
              </a:ext>
            </a:extLst>
          </p:cNvPr>
          <p:cNvSpPr>
            <a:spLocks noChangeAspect="1" noChangeArrowheads="1"/>
          </p:cNvSpPr>
          <p:nvPr/>
        </p:nvSpPr>
        <p:spPr bwMode="auto">
          <a:xfrm>
            <a:off x="1524006" y="2624143"/>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51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1351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13518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13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13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2134921"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3846" name="Imagen 16">
            <a:extLst>
              <a:ext uri="{FF2B5EF4-FFF2-40B4-BE49-F238E27FC236}">
                <a16:creationId xmlns:a16="http://schemas.microsoft.com/office/drawing/2014/main" id="{833DBD51-B697-8ABA-4C63-845B4D0D76FE}"/>
              </a:ext>
            </a:extLst>
          </p:cNvPr>
          <p:cNvPicPr>
            <a:picLocks noChangeAspect="1" noChangeArrowheads="1"/>
          </p:cNvPicPr>
          <p:nvPr/>
        </p:nvPicPr>
        <p:blipFill>
          <a:blip r:embed="rId16" r:link="rId17">
            <a:extLst>
              <a:ext uri="{28A0092B-C50C-407E-A947-70E740481C1C}">
                <a14:useLocalDpi xmlns:a14="http://schemas.microsoft.com/office/drawing/2010/main" val="0"/>
              </a:ext>
            </a:extLst>
          </a:blip>
          <a:srcRect t="68382" b="-2"/>
          <a:stretch>
            <a:fillRect/>
          </a:stretch>
        </p:blipFill>
        <p:spPr bwMode="auto">
          <a:xfrm>
            <a:off x="6373819" y="3181352"/>
            <a:ext cx="32797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7" name="Imagen 6" descr="Interfaz de usuario gráfica, Texto, Aplicación&#10;&#10;Descripción generada automáticamente">
            <a:extLst>
              <a:ext uri="{FF2B5EF4-FFF2-40B4-BE49-F238E27FC236}">
                <a16:creationId xmlns:a16="http://schemas.microsoft.com/office/drawing/2014/main" id="{3C795F92-1B7B-A4DC-4888-6FDD023BC809}"/>
              </a:ext>
            </a:extLst>
          </p:cNvPr>
          <p:cNvPicPr>
            <a:picLocks noChangeArrowheads="1"/>
          </p:cNvPicPr>
          <p:nvPr/>
        </p:nvPicPr>
        <p:blipFill>
          <a:blip r:embed="rId20" r:link="rId21">
            <a:extLst>
              <a:ext uri="{28A0092B-C50C-407E-A947-70E740481C1C}">
                <a14:useLocalDpi xmlns:a14="http://schemas.microsoft.com/office/drawing/2010/main" val="0"/>
              </a:ext>
            </a:extLst>
          </a:blip>
          <a:srcRect/>
          <a:stretch>
            <a:fillRect/>
          </a:stretch>
        </p:blipFill>
        <p:spPr bwMode="auto">
          <a:xfrm>
            <a:off x="4598426" y="1324073"/>
            <a:ext cx="2166939" cy="136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8" name="Imagen 10" descr="Interfaz de usuario gráfica, Texto, Aplicación&#10;&#10;Descripción generada automáticamente">
            <a:extLst>
              <a:ext uri="{FF2B5EF4-FFF2-40B4-BE49-F238E27FC236}">
                <a16:creationId xmlns:a16="http://schemas.microsoft.com/office/drawing/2014/main" id="{5D8159D6-1F90-E6BF-7AE6-6DBC1E2035DE}"/>
              </a:ext>
            </a:extLst>
          </p:cNvPr>
          <p:cNvPicPr>
            <a:picLocks noChangeAspect="1" noChangeArrowheads="1"/>
          </p:cNvPicPr>
          <p:nvPr/>
        </p:nvPicPr>
        <p:blipFill>
          <a:blip r:embed="rId22" r:link="rId23">
            <a:extLst>
              <a:ext uri="{28A0092B-C50C-407E-A947-70E740481C1C}">
                <a14:useLocalDpi xmlns:a14="http://schemas.microsoft.com/office/drawing/2010/main" val="0"/>
              </a:ext>
            </a:extLst>
          </a:blip>
          <a:srcRect/>
          <a:stretch>
            <a:fillRect/>
          </a:stretch>
        </p:blipFill>
        <p:spPr bwMode="auto">
          <a:xfrm>
            <a:off x="8812218" y="4099079"/>
            <a:ext cx="2166937"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9" name="Imagen 15" descr="Tabla&#10;&#10;Descripción generada automáticamente">
            <a:extLst>
              <a:ext uri="{FF2B5EF4-FFF2-40B4-BE49-F238E27FC236}">
                <a16:creationId xmlns:a16="http://schemas.microsoft.com/office/drawing/2014/main" id="{E5B40D20-AC20-D39C-D2FD-AECBAEDD1A4F}"/>
              </a:ext>
            </a:extLst>
          </p:cNvPr>
          <p:cNvPicPr>
            <a:picLocks noChangeArrowheads="1"/>
          </p:cNvPicPr>
          <p:nvPr/>
        </p:nvPicPr>
        <p:blipFill>
          <a:blip r:embed="rId24" r:link="rId25">
            <a:extLst>
              <a:ext uri="{28A0092B-C50C-407E-A947-70E740481C1C}">
                <a14:useLocalDpi xmlns:a14="http://schemas.microsoft.com/office/drawing/2010/main" val="0"/>
              </a:ext>
            </a:extLst>
          </a:blip>
          <a:srcRect/>
          <a:stretch>
            <a:fillRect/>
          </a:stretch>
        </p:blipFill>
        <p:spPr bwMode="auto">
          <a:xfrm>
            <a:off x="9124955" y="1324073"/>
            <a:ext cx="2168525" cy="161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0" name="Imagen 38">
            <a:extLst>
              <a:ext uri="{FF2B5EF4-FFF2-40B4-BE49-F238E27FC236}">
                <a16:creationId xmlns:a16="http://schemas.microsoft.com/office/drawing/2014/main" id="{90F41F79-4978-7DDB-1E18-C08CC7256D70}"/>
              </a:ext>
            </a:extLst>
          </p:cNvPr>
          <p:cNvPicPr>
            <a:picLocks noChangeArrowheads="1"/>
          </p:cNvPicPr>
          <p:nvPr/>
        </p:nvPicPr>
        <p:blipFill>
          <a:blip r:embed="rId26" r:link="rId27">
            <a:extLst>
              <a:ext uri="{28A0092B-C50C-407E-A947-70E740481C1C}">
                <a14:useLocalDpi xmlns:a14="http://schemas.microsoft.com/office/drawing/2010/main" val="0"/>
              </a:ext>
            </a:extLst>
          </a:blip>
          <a:srcRect/>
          <a:stretch>
            <a:fillRect/>
          </a:stretch>
        </p:blipFill>
        <p:spPr bwMode="auto">
          <a:xfrm>
            <a:off x="6870090" y="1324073"/>
            <a:ext cx="2166937" cy="161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51" name="Grupo 20">
            <a:extLst>
              <a:ext uri="{FF2B5EF4-FFF2-40B4-BE49-F238E27FC236}">
                <a16:creationId xmlns:a16="http://schemas.microsoft.com/office/drawing/2014/main" id="{13FC8B5B-34C5-FF32-4880-BEF6B0175188}"/>
              </a:ext>
            </a:extLst>
          </p:cNvPr>
          <p:cNvGrpSpPr>
            <a:grpSpLocks/>
          </p:cNvGrpSpPr>
          <p:nvPr/>
        </p:nvGrpSpPr>
        <p:grpSpPr bwMode="auto">
          <a:xfrm>
            <a:off x="9731375" y="5519745"/>
            <a:ext cx="2171700" cy="1100137"/>
            <a:chOff x="9731381" y="5519942"/>
            <a:chExt cx="2172003" cy="1099589"/>
          </a:xfrm>
        </p:grpSpPr>
        <p:sp>
          <p:nvSpPr>
            <p:cNvPr id="10" name="Rectángulo redondeado 29">
              <a:extLst>
                <a:ext uri="{FF2B5EF4-FFF2-40B4-BE49-F238E27FC236}">
                  <a16:creationId xmlns:a16="http://schemas.microsoft.com/office/drawing/2014/main" id="{30450AF5-E74F-B606-83F6-946FE8D08798}"/>
                </a:ext>
              </a:extLst>
            </p:cNvPr>
            <p:cNvSpPr/>
            <p:nvPr/>
          </p:nvSpPr>
          <p:spPr>
            <a:xfrm>
              <a:off x="9731381" y="5519942"/>
              <a:ext cx="2172003" cy="109958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063" rtl="0" eaLnBrk="0" fontAlgn="base" latinLnBrk="0" hangingPunct="0">
                <a:lnSpc>
                  <a:spcPct val="100000"/>
                </a:lnSpc>
                <a:spcBef>
                  <a:spcPct val="0"/>
                </a:spcBef>
                <a:spcAft>
                  <a:spcPct val="0"/>
                </a:spcAft>
                <a:buClrTx/>
                <a:buSzTx/>
                <a:buFontTx/>
                <a:buNone/>
                <a:tabLst/>
                <a:defRPr/>
              </a:pPr>
              <a:endParaRPr kumimoji="0" lang="es-MX" sz="1400" b="0" i="0" u="none" strike="noStrike" kern="120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33856" name="Imagen 17">
              <a:extLst>
                <a:ext uri="{FF2B5EF4-FFF2-40B4-BE49-F238E27FC236}">
                  <a16:creationId xmlns:a16="http://schemas.microsoft.com/office/drawing/2014/main" id="{3C45C81E-85C9-B78E-9DC8-B80D29D4D10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211343" y="5548995"/>
              <a:ext cx="1209184" cy="61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Marcador de texto 3">
            <a:extLst>
              <a:ext uri="{FF2B5EF4-FFF2-40B4-BE49-F238E27FC236}">
                <a16:creationId xmlns:a16="http://schemas.microsoft.com/office/drawing/2014/main" id="{69C32B4A-013D-9474-FD18-9792E7AC38AA}"/>
              </a:ext>
            </a:extLst>
          </p:cNvPr>
          <p:cNvSpPr txBox="1">
            <a:spLocks/>
          </p:cNvSpPr>
          <p:nvPr/>
        </p:nvSpPr>
        <p:spPr bwMode="auto">
          <a:xfrm>
            <a:off x="9731375" y="6173788"/>
            <a:ext cx="2249488" cy="279400"/>
          </a:xfrm>
          <a:prstGeom prst="rect">
            <a:avLst/>
          </a:prstGeom>
          <a:noFill/>
          <a:ln>
            <a:noFill/>
          </a:ln>
        </p:spPr>
        <p:txBody>
          <a:bodyPr>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3652" rtl="0" eaLnBrk="0" fontAlgn="base" latinLnBrk="0" hangingPunct="0">
              <a:lnSpc>
                <a:spcPct val="90000"/>
              </a:lnSpc>
              <a:spcBef>
                <a:spcPts val="0"/>
              </a:spcBef>
              <a:spcAft>
                <a:spcPct val="0"/>
              </a:spcAft>
              <a:buClrTx/>
              <a:buSzTx/>
              <a:buFont typeface="Arial" panose="020B0604020202020204" pitchFamily="34" charset="0"/>
              <a:buNone/>
              <a:tabLst/>
              <a:defRPr/>
            </a:pPr>
            <a:r>
              <a:rPr kumimoji="0" lang="es-MX" sz="533"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Calibri"/>
              </a:rPr>
              <a:t>Consulte aquí el estado de los niveles en los ríos del país: </a:t>
            </a:r>
            <a:r>
              <a:rPr kumimoji="0" lang="es-CO" sz="700" b="0" i="0" u="none" strike="noStrike" kern="1200" cap="none" spc="0" normalizeH="0" baseline="0" noProof="0" dirty="0">
                <a:ln>
                  <a:noFill/>
                </a:ln>
                <a:solidFill>
                  <a:prstClr val="black"/>
                </a:solidFill>
                <a:effectLst/>
                <a:uLnTx/>
                <a:uFillTx/>
                <a:latin typeface="Calibri" panose="020F0502020204030204"/>
                <a:ea typeface="+mn-ea"/>
                <a:cs typeface="+mn-cs"/>
                <a:hlinkClick r:id="rId29"/>
              </a:rPr>
              <a:t>https://fews.ideam.gov.co/visorfews/nacional/estacion</a:t>
            </a:r>
            <a:endParaRPr kumimoji="0" lang="es-MX" sz="133"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33853" name="Google Shape;698;p13" descr="Recurso 24.png">
            <a:extLst>
              <a:ext uri="{FF2B5EF4-FFF2-40B4-BE49-F238E27FC236}">
                <a16:creationId xmlns:a16="http://schemas.microsoft.com/office/drawing/2014/main" id="{3B06342A-18EE-5DE7-46FE-79451BBBCED6}"/>
              </a:ext>
            </a:extLst>
          </p:cNvPr>
          <p:cNvPicPr preferRelativeResize="0">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1139488" y="6389688"/>
            <a:ext cx="1984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64E92D69-914A-5AC3-5ABA-B6ECFF6555D4}"/>
              </a:ext>
            </a:extLst>
          </p:cNvPr>
          <p:cNvSpPr txBox="1">
            <a:spLocks noChangeArrowheads="1"/>
          </p:cNvSpPr>
          <p:nvPr/>
        </p:nvSpPr>
        <p:spPr bwMode="auto">
          <a:xfrm>
            <a:off x="3862692" y="778671"/>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765"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23 de mayo de 2025 16:00 HLC</a:t>
            </a:r>
          </a:p>
        </p:txBody>
      </p:sp>
    </p:spTree>
  </p:cSld>
  <p:clrMapOvr>
    <a:masterClrMapping/>
  </p:clrMapOvr>
  <p:transition spd="slow" advTm="2000"/>
</p:sld>
</file>

<file path=ppt/theme/theme1.xml><?xml version="1.0" encoding="utf-8"?>
<a:theme xmlns:a="http://schemas.openxmlformats.org/drawingml/2006/main" name="1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8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9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0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1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3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4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5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6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7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8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7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8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3204</TotalTime>
  <Words>978</Words>
  <Application>Microsoft Office PowerPoint</Application>
  <PresentationFormat>Panorámica</PresentationFormat>
  <Paragraphs>129</Paragraphs>
  <Slides>12</Slides>
  <Notes>2</Notes>
  <HiddenSlides>0</HiddenSlides>
  <MMClips>0</MMClips>
  <ScaleCrop>false</ScaleCrop>
  <HeadingPairs>
    <vt:vector size="6" baseType="variant">
      <vt:variant>
        <vt:lpstr>Fuentes usadas</vt:lpstr>
      </vt:variant>
      <vt:variant>
        <vt:i4>7</vt:i4>
      </vt:variant>
      <vt:variant>
        <vt:lpstr>Tema</vt:lpstr>
      </vt:variant>
      <vt:variant>
        <vt:i4>24</vt:i4>
      </vt:variant>
      <vt:variant>
        <vt:lpstr>Títulos de diapositiva</vt:lpstr>
      </vt:variant>
      <vt:variant>
        <vt:i4>12</vt:i4>
      </vt:variant>
    </vt:vector>
  </HeadingPairs>
  <TitlesOfParts>
    <vt:vector size="43" baseType="lpstr">
      <vt:lpstr>Arial Narrow</vt:lpstr>
      <vt:lpstr>Helvetica</vt:lpstr>
      <vt:lpstr>Calibri Light</vt:lpstr>
      <vt:lpstr>Arial</vt:lpstr>
      <vt:lpstr>Helvetica Neue</vt:lpstr>
      <vt:lpstr>Verdana</vt:lpstr>
      <vt:lpstr>Calibri</vt:lpstr>
      <vt:lpstr>1_Tema de Office</vt:lpstr>
      <vt:lpstr>1_Diseño OSPA</vt:lpstr>
      <vt:lpstr>5_Diseño OSPA</vt:lpstr>
      <vt:lpstr>Diseño OSPA</vt:lpstr>
      <vt:lpstr>22_Diseño OSPA</vt:lpstr>
      <vt:lpstr>27_Diseño OSPA</vt:lpstr>
      <vt:lpstr>28_Diseño OSPA</vt:lpstr>
      <vt:lpstr>32_Diseño OSPA</vt:lpstr>
      <vt:lpstr>3_Diseño OSPA</vt:lpstr>
      <vt:lpstr>2_Diseño OSPA</vt:lpstr>
      <vt:lpstr>4_Diseño OSPA</vt:lpstr>
      <vt:lpstr>6_Diseño OSPA</vt:lpstr>
      <vt:lpstr>7_Diseño OSPA</vt:lpstr>
      <vt:lpstr>8_Diseño OSPA</vt:lpstr>
      <vt:lpstr>9_Diseño OSPA</vt:lpstr>
      <vt:lpstr>10_Diseño OSPA</vt:lpstr>
      <vt:lpstr>11_Diseño OSPA</vt:lpstr>
      <vt:lpstr>12_Diseño OSPA</vt:lpstr>
      <vt:lpstr>13_Diseño OSPA</vt:lpstr>
      <vt:lpstr>14_Diseño OSPA</vt:lpstr>
      <vt:lpstr>15_Diseño OSPA</vt:lpstr>
      <vt:lpstr>16_Diseño OSPA</vt:lpstr>
      <vt:lpstr>17_Diseño OSPA</vt:lpstr>
      <vt:lpstr>18_Diseño OSPA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OSPA</dc:creator>
  <cp:lastModifiedBy>Servicio Operacional De Pronósticos Y Alertas - Ospa</cp:lastModifiedBy>
  <cp:revision>1671</cp:revision>
  <dcterms:created xsi:type="dcterms:W3CDTF">2015-05-27T16:00:17Z</dcterms:created>
  <dcterms:modified xsi:type="dcterms:W3CDTF">2025-05-23T20:48:34Z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2024-04-05T11:40:02Z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de2fffed-60b8-42b2-a465-00fee1de04ba</vt:lpwstr>
  </property>
  <property fmtid="{D5CDD505-2E9C-101B-9397-08002B2CF9AE}" pid="7" name="MSIP_Label_defa4170-0d19-0005-0004-bc88714345d2_ActionId">
    <vt:lpwstr>ff9a5360-e01e-4016-9ec4-730e7a362335</vt:lpwstr>
  </property>
  <property fmtid="{D5CDD505-2E9C-101B-9397-08002B2CF9AE}" pid="8" name="MSIP_Label_defa4170-0d19-0005-0004-bc88714345d2_ContentBits">
    <vt:lpwstr>0</vt:lpwstr>
  </property>
</Properties>
</file>