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815" r:id="rId2"/>
    <p:sldMasterId id="2147484189" r:id="rId3"/>
    <p:sldMasterId id="2147487714" r:id="rId4"/>
    <p:sldMasterId id="2147488595" r:id="rId5"/>
    <p:sldMasterId id="2147489234" r:id="rId6"/>
    <p:sldMasterId id="2147489508" r:id="rId7"/>
    <p:sldMasterId id="2147490349" r:id="rId8"/>
    <p:sldMasterId id="2147490380" r:id="rId9"/>
  </p:sldMasterIdLst>
  <p:notesMasterIdLst>
    <p:notesMasterId r:id="rId22"/>
  </p:notesMasterIdLst>
  <p:sldIdLst>
    <p:sldId id="26488" r:id="rId10"/>
    <p:sldId id="26489" r:id="rId11"/>
    <p:sldId id="26490" r:id="rId12"/>
    <p:sldId id="26491" r:id="rId13"/>
    <p:sldId id="26492" r:id="rId14"/>
    <p:sldId id="26493" r:id="rId15"/>
    <p:sldId id="26494" r:id="rId16"/>
    <p:sldId id="26495" r:id="rId17"/>
    <p:sldId id="30278" r:id="rId18"/>
    <p:sldId id="353" r:id="rId19"/>
    <p:sldId id="350" r:id="rId20"/>
    <p:sldId id="26496" r:id="rId21"/>
  </p:sldIdLst>
  <p:sldSz cx="12192000" cy="6858000"/>
  <p:notesSz cx="6858000" cy="9144000"/>
  <p:embeddedFontLst>
    <p:embeddedFont>
      <p:font typeface="Arial Narrow" panose="020B0606020202030204" pitchFamily="34" charset="0"/>
      <p:regular r:id="rId23"/>
      <p:bold r:id="rId24"/>
      <p:italic r:id="rId25"/>
      <p:boldItalic r:id="rId26"/>
    </p:embeddedFont>
    <p:embeddedFont>
      <p:font typeface="Helvetica" panose="020B0604020202020204" pitchFamily="34" charset="0"/>
      <p:regular r:id="rId27"/>
      <p:bold r:id="rId28"/>
      <p:italic r:id="rId29"/>
      <p:boldItalic r:id="rId30"/>
    </p:embeddedFont>
    <p:embeddedFont>
      <p:font typeface="Helvetica Neue" panose="020B0604020202020204" charset="0"/>
      <p:regular r:id="rId31"/>
      <p:bold r:id="rId32"/>
      <p:italic r:id="rId33"/>
      <p:boldItalic r:id="rId34"/>
    </p:embeddedFont>
    <p:embeddedFont>
      <p:font typeface="Verdana" panose="020B060403050404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iSulCfN8RyYLYao70VYyElVS7p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AEA"/>
    <a:srgbClr val="D0EBB3"/>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042036-B02D-4E16-A1B2-FFB61E1E8C23}">
  <a:tblStyle styleId="{95042036-B02D-4E16-A1B2-FFB61E1E8C2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7" autoAdjust="0"/>
    <p:restoredTop sz="96247" autoAdjust="0"/>
  </p:normalViewPr>
  <p:slideViewPr>
    <p:cSldViewPr snapToGrid="0">
      <p:cViewPr varScale="1">
        <p:scale>
          <a:sx n="107" d="100"/>
          <a:sy n="107" d="100"/>
        </p:scale>
        <p:origin x="522" y="78"/>
      </p:cViewPr>
      <p:guideLst>
        <p:guide orient="horz" pos="2137"/>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font" Target="fonts/font4.fntdata"/><Relationship Id="rId21" Type="http://schemas.openxmlformats.org/officeDocument/2006/relationships/slide" Target="slides/slide12.xml"/><Relationship Id="rId34"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64" Type="http://customschemas.google.com/relationships/presentationmetadata" Target="metadata"/><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6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smtClean="0">
                <a:solidFill>
                  <a:schemeClr val="dk1"/>
                </a:solidFill>
                <a:latin typeface="Calibri"/>
                <a:ea typeface="Calibri"/>
                <a:cs typeface="Calibri"/>
                <a:sym typeface="Calibri"/>
              </a:rPr>
              <a:t>1</a:t>
            </a:fld>
            <a:endParaRPr lang="es-E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655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imagen de diapositiva 1">
            <a:extLst>
              <a:ext uri="{FF2B5EF4-FFF2-40B4-BE49-F238E27FC236}">
                <a16:creationId xmlns:a16="http://schemas.microsoft.com/office/drawing/2014/main" id="{46C23FD2-DD8B-D6ED-B323-4646E7BDE8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Marcador de notas 2">
            <a:extLst>
              <a:ext uri="{FF2B5EF4-FFF2-40B4-BE49-F238E27FC236}">
                <a16:creationId xmlns:a16="http://schemas.microsoft.com/office/drawing/2014/main" id="{3925B056-B348-C8D6-2513-D730E03C25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34820" name="Marcador de número de diapositiva 3">
            <a:extLst>
              <a:ext uri="{FF2B5EF4-FFF2-40B4-BE49-F238E27FC236}">
                <a16:creationId xmlns:a16="http://schemas.microsoft.com/office/drawing/2014/main" id="{4EDB3FE7-777F-EC4C-4B7F-0CD3B90560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5A4FF1-70F2-485D-B5EA-2C2E9FB04516}" type="slidenum">
              <a:rPr kumimoji="0" lang="es-MX" altLang="es-CO"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s-MX" altLang="es-CO"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29.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3.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3.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4.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6.png"/><Relationship Id="rId4"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3.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7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5.wdp"/></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32.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2.wdp"/><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3.wdp"/><Relationship Id="rId4" Type="http://schemas.openxmlformats.org/officeDocument/2006/relationships/image" Target="../media/image14.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8.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20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0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8.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2.wdp"/><Relationship Id="rId4" Type="http://schemas.openxmlformats.org/officeDocument/2006/relationships/image" Target="../media/image13.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3.wdp"/><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9.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3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2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9.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2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6.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7.wdp"/></Relationships>
</file>

<file path=ppt/slideLayouts/_rels/slideLayout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2.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3.wdp"/><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4.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5.wdp"/></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8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4.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53"/>
        <p:cNvGrpSpPr/>
        <p:nvPr/>
      </p:nvGrpSpPr>
      <p:grpSpPr>
        <a:xfrm>
          <a:off x="0" y="0"/>
          <a:ext cx="0" cy="0"/>
          <a:chOff x="0" y="0"/>
          <a:chExt cx="0" cy="0"/>
        </a:xfrm>
      </p:grpSpPr>
      <p:sp>
        <p:nvSpPr>
          <p:cNvPr id="54" name="Google Shape;54;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 name="Google Shape;56;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4"/>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pic>
        <p:nvPicPr>
          <p:cNvPr id="59" name="Google Shape;59;p64"/>
          <p:cNvPicPr preferRelativeResize="0"/>
          <p:nvPr/>
        </p:nvPicPr>
        <p:blipFill rotWithShape="1">
          <a:blip r:embed="rId2">
            <a:alphaModFix/>
          </a:blip>
          <a:srcRect/>
          <a:stretch/>
        </p:blipFill>
        <p:spPr>
          <a:xfrm>
            <a:off x="0" y="-150"/>
            <a:ext cx="12192000" cy="68582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2/05/2025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6" name="Imagen 5">
            <a:extLst>
              <a:ext uri="{FF2B5EF4-FFF2-40B4-BE49-F238E27FC236}">
                <a16:creationId xmlns:a16="http://schemas.microsoft.com/office/drawing/2014/main" id="{6459C762-AE38-41D5-6808-2AD0B7128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48769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5" y="228600"/>
            <a:ext cx="3990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1482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9" y="236539"/>
            <a:ext cx="4578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823317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6776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6" y="307976"/>
            <a:ext cx="35108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0920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4" y="309564"/>
            <a:ext cx="3031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0758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4"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6984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3809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9" y="233363"/>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023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9" y="230188"/>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5643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9" y="222249"/>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018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8437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6"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0769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2"/>
            <a:ext cx="3422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9762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6" y="231775"/>
            <a:ext cx="31902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792863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136849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hangingPunct="1">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0832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6589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5313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271306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891474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046669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609134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637231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68831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64055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9927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2/05/2025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224131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9" y="-7937"/>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sz="1400"/>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sz="1400"/>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7293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71A93B2-7CB0-3D7E-B578-4A8A00EF3F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743A7AA-08C8-E3BD-645F-FEE43C1D88A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6F829F9F-1546-EC3B-5E6C-ECD2AB7C323A}"/>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366E7BD8-AFF2-24E2-6D70-C62E9BF7F2E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8FBC3480-64C3-FE64-35B3-9345CC9CA5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D995CA50-5421-0937-CE5B-15B00801A2CA}"/>
                </a:ext>
              </a:extLst>
            </p:cNvPr>
            <p:cNvSpPr>
              <a:spLocks noChangeArrowheads="1"/>
            </p:cNvSpPr>
            <p:nvPr/>
          </p:nvSpPr>
          <p:spPr bwMode="auto">
            <a:xfrm>
              <a:off x="823278" y="914400"/>
              <a:ext cx="4408702" cy="4683056"/>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65B4BA29-A772-45FC-4F2F-3788A1E74A9E}"/>
                </a:ext>
              </a:extLst>
            </p:cNvPr>
            <p:cNvSpPr txBox="1">
              <a:spLocks noChangeArrowheads="1"/>
            </p:cNvSpPr>
            <p:nvPr/>
          </p:nvSpPr>
          <p:spPr bwMode="auto">
            <a:xfrm>
              <a:off x="814991" y="5599113"/>
              <a:ext cx="4426934" cy="44908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B40BFED5-90C0-0975-79DA-6343E06D6C06}"/>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48D54D9-A5AF-CF1A-DBD2-926CC47E8999}"/>
              </a:ext>
            </a:extLst>
          </p:cNvPr>
          <p:cNvSpPr txBox="1">
            <a:spLocks noChangeArrowheads="1"/>
          </p:cNvSpPr>
          <p:nvPr/>
        </p:nvSpPr>
        <p:spPr bwMode="auto">
          <a:xfrm>
            <a:off x="6872288" y="5578475"/>
            <a:ext cx="4043362" cy="43021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F10A5A13-7B9E-1105-01AB-460ADC7360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834F4FE-639C-5970-1997-0EFE6DE6D87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5FD2714D-44E0-60E3-2B89-193E8CF0666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D5315436-4DF1-0B1D-BA94-118DB7EDCEC9}"/>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AC0C4578-9A7A-28F6-D55F-5226184322C1}"/>
              </a:ext>
            </a:extLst>
          </p:cNvPr>
          <p:cNvSpPr txBox="1">
            <a:spLocks noChangeArrowheads="1"/>
          </p:cNvSpPr>
          <p:nvPr userDrawn="1"/>
        </p:nvSpPr>
        <p:spPr bwMode="auto">
          <a:xfrm>
            <a:off x="844550" y="298450"/>
            <a:ext cx="4525963"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455491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8D2D231-3218-EC4F-B7FC-D4FFCE30B0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CD7EAB7-9607-348F-D108-067E0FF372F4}"/>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CA6471DE-715D-E460-788B-2D9777209EE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8CB5D8B9-1760-25E4-D48A-21105F2885C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E072083-7CD2-16A7-5AAD-322EBDEA1AEF}"/>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4FC39466-AC79-01BC-AD4C-ACA86197DBD6}"/>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7E4917C9-EC57-447C-2E74-9168FAB3BE77}"/>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6487F199-8F06-4D8C-26BF-65B686C5FBD4}"/>
              </a:ext>
            </a:extLst>
          </p:cNvPr>
          <p:cNvSpPr txBox="1">
            <a:spLocks noChangeArrowheads="1"/>
          </p:cNvSpPr>
          <p:nvPr userDrawn="1"/>
        </p:nvSpPr>
        <p:spPr bwMode="auto">
          <a:xfrm>
            <a:off x="844550" y="298450"/>
            <a:ext cx="4525963"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98D0C919-C954-0AAA-E299-27D2E6F7CB8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44418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1CC417D-04E8-5105-282F-47A711B438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752A24F-E6EB-5E4E-035F-9A6B849AE78B}"/>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BA4B1F0-8804-5366-B661-8ADC3B9455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44D26B23-0CE3-7651-277D-1EB8F062B22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18EF992D-37FF-DDAC-87F7-0A69E271DB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CA043D72-0874-0FD9-E5AA-2C12CD5578AF}"/>
              </a:ext>
            </a:extLst>
          </p:cNvPr>
          <p:cNvSpPr txBox="1">
            <a:spLocks noChangeArrowheads="1"/>
          </p:cNvSpPr>
          <p:nvPr userDrawn="1"/>
        </p:nvSpPr>
        <p:spPr bwMode="auto">
          <a:xfrm>
            <a:off x="8613775" y="5413375"/>
            <a:ext cx="2936875" cy="5540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fontAlgn="auto" hangingPunct="1">
              <a:spcBef>
                <a:spcPts val="0"/>
              </a:spcBef>
              <a:spcAft>
                <a:spcPts val="0"/>
              </a:spcAft>
              <a:defRPr/>
            </a:pPr>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C9D722CF-C26E-F96E-A289-26D39EAB65B2}"/>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019B5D57-6581-782F-E795-3B207F0815B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79EBC406-65A8-4B40-4C05-09CA7FCBFDA8}"/>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BFD2CDE6-E8FD-E517-7767-F399BE620B47}"/>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4895DFC-2907-D71B-B1DD-94F9E1AAF00B}"/>
              </a:ext>
            </a:extLst>
          </p:cNvPr>
          <p:cNvSpPr txBox="1">
            <a:spLocks noChangeArrowheads="1"/>
          </p:cNvSpPr>
          <p:nvPr userDrawn="1"/>
        </p:nvSpPr>
        <p:spPr bwMode="auto">
          <a:xfrm>
            <a:off x="850900" y="211138"/>
            <a:ext cx="3600450" cy="5238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999896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5E9DB44-13A9-41C3-6CA2-EA01D3F25C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4F4958B-36F0-C966-8FFE-A9E7AD1315C4}"/>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4BFCFB7-E032-8AD0-EC17-BAD82EE86C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B523D916-4C18-C432-5D9D-264EA38F1746}"/>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751B4573-5419-1BB7-33F9-70D8D764E74F}"/>
              </a:ext>
            </a:extLst>
          </p:cNvPr>
          <p:cNvSpPr txBox="1">
            <a:spLocks noChangeArrowheads="1"/>
          </p:cNvSpPr>
          <p:nvPr userDrawn="1"/>
        </p:nvSpPr>
        <p:spPr bwMode="auto">
          <a:xfrm>
            <a:off x="817563" y="228600"/>
            <a:ext cx="3990975"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8271B49-B39F-3D4C-F646-C14DE61B85A9}"/>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458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386034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12B3E31-1277-3D9E-8701-7DA4C4591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44E8028-4662-3E97-0FEC-943CE742E12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00E18A7-02F8-479F-9810-BE61DB1BCE6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2C38D02-427C-0A01-46F1-4DC436E22391}"/>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DAEE68D-5AE4-521B-8404-7E34298FA739}"/>
              </a:ext>
            </a:extLst>
          </p:cNvPr>
          <p:cNvSpPr txBox="1">
            <a:spLocks noChangeArrowheads="1"/>
          </p:cNvSpPr>
          <p:nvPr userDrawn="1"/>
        </p:nvSpPr>
        <p:spPr bwMode="auto">
          <a:xfrm>
            <a:off x="725488" y="236538"/>
            <a:ext cx="4578350" cy="33813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4B27903C-32CB-2A4D-273D-3E6412D822C7}"/>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490418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35093C4-8A03-B1B8-CB0D-D1F9EE315B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1588F43-AE59-83C2-ECE2-BB07D7CE0CC7}"/>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EB489568-BF69-7C97-8439-EFBB446F14D5}"/>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E5EB59E2-FE9D-6249-74BF-D5AECFAD19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DB1EE4F1-9F71-7D9B-A5E6-16C4F2429B0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DBD02799-84E9-2D98-D079-D8AA2DD820A5}"/>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46F3CE87-337A-6DDB-F9FD-0084320F17A5}"/>
              </a:ext>
            </a:extLst>
          </p:cNvPr>
          <p:cNvSpPr txBox="1">
            <a:spLocks noChangeArrowheads="1"/>
          </p:cNvSpPr>
          <p:nvPr userDrawn="1"/>
        </p:nvSpPr>
        <p:spPr bwMode="auto">
          <a:xfrm>
            <a:off x="739775" y="293688"/>
            <a:ext cx="280035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992B730E-A43E-39EC-FF06-7797A8EE8A30}"/>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2497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5CDF482-904E-2D48-B8D4-CB36970E5A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93415A4-6ECA-975E-9D68-AFBA0A95B82D}"/>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994AA9E6-AB73-6064-80D0-AAE37A3CBB3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00DFF07F-8810-D4E4-AE94-08E1C085432A}"/>
              </a:ext>
            </a:extLst>
          </p:cNvPr>
          <p:cNvSpPr txBox="1">
            <a:spLocks noChangeArrowheads="1"/>
          </p:cNvSpPr>
          <p:nvPr userDrawn="1"/>
        </p:nvSpPr>
        <p:spPr bwMode="auto">
          <a:xfrm>
            <a:off x="796925" y="307975"/>
            <a:ext cx="447040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AD6035EC-4BE3-181B-7BEA-9FD60227B313}"/>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39E3601C-B6CB-67CB-EFE0-9E737A968BD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9059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94CB4FC-46BE-11FA-7579-924BF61D04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90E4E91-75F1-227B-2F62-A3F4B1C6072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6C58803-9916-C89E-FC6B-9F8D546C7C30}"/>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44BF8519-C1CF-651D-71B5-50056B0113CB}"/>
              </a:ext>
            </a:extLst>
          </p:cNvPr>
          <p:cNvSpPr txBox="1">
            <a:spLocks noChangeArrowheads="1"/>
          </p:cNvSpPr>
          <p:nvPr userDrawn="1"/>
        </p:nvSpPr>
        <p:spPr bwMode="auto">
          <a:xfrm>
            <a:off x="785813" y="309563"/>
            <a:ext cx="3854450"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412249F3-B3AC-5D10-1117-6B1C74E6DCF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2C9E61C1-DCF9-C1D3-7ADF-ABA0350D942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85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8292E5D-7A12-A395-F801-34F2926802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275EF68-C633-CD2E-509C-FD102FF50F7B}"/>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ED938660-C04A-8FC3-07D8-19752480DB4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CE4D4B94-B628-22AF-3B7D-C064E7EF78C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434C5EFB-59BB-CA3C-7ABA-8C5E4075EDC4}"/>
              </a:ext>
            </a:extLst>
          </p:cNvPr>
          <p:cNvSpPr txBox="1">
            <a:spLocks noChangeArrowheads="1"/>
          </p:cNvSpPr>
          <p:nvPr userDrawn="1"/>
        </p:nvSpPr>
        <p:spPr bwMode="auto">
          <a:xfrm>
            <a:off x="785813" y="309563"/>
            <a:ext cx="4033837"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12080585-7465-6030-66F1-675547CC3026}"/>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5B0049EF-340B-87A1-1125-D17E0C11DD4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370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BBEF322-F89E-305B-395F-7366AAA3BD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AD1B222-1D15-B168-B4AC-2496D4AED402}"/>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9C6C5C47-BA01-806B-3BF2-2302682A62A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240C157A-C515-DA58-4A45-5AA8585ECA7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EE372D8-1671-5C83-CD29-05BD421A06DE}"/>
              </a:ext>
            </a:extLst>
          </p:cNvPr>
          <p:cNvSpPr txBox="1">
            <a:spLocks noChangeArrowheads="1"/>
          </p:cNvSpPr>
          <p:nvPr userDrawn="1"/>
        </p:nvSpPr>
        <p:spPr bwMode="auto">
          <a:xfrm>
            <a:off x="771525" y="225425"/>
            <a:ext cx="4329113"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DFD1938-6B4C-4224-DBF0-424C2EB5E87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9492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3302F92-74B5-9DC8-081E-2514FB91DC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E84D60F-4CF6-A91D-0CE6-404D4E052BA0}"/>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08DF5FB-F71C-5D3A-379F-ADAF2492A2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A9A7BB24-A110-B318-46A0-6658A1D52179}"/>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0ABF57B8-68F9-A0E7-1E5A-621EC861085A}"/>
              </a:ext>
            </a:extLst>
          </p:cNvPr>
          <p:cNvSpPr txBox="1">
            <a:spLocks noChangeArrowheads="1"/>
          </p:cNvSpPr>
          <p:nvPr userDrawn="1"/>
        </p:nvSpPr>
        <p:spPr bwMode="auto">
          <a:xfrm>
            <a:off x="788988" y="233363"/>
            <a:ext cx="4329112" cy="523875"/>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5C513BB-12DF-DD8E-9626-8463F438554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9721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CDE0DB0-5CA0-8A5C-29BD-D3938FE5E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1B25988-2619-642D-167F-F34EB153AFEE}"/>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C97E5CE-7E6F-A1E1-476C-0DE26FA377C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8FD0C81-27E8-B0C3-B275-B646CEE79176}"/>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F05323D-A54F-0321-52C3-80C72DBF25E5}"/>
              </a:ext>
            </a:extLst>
          </p:cNvPr>
          <p:cNvSpPr txBox="1">
            <a:spLocks noChangeArrowheads="1"/>
          </p:cNvSpPr>
          <p:nvPr userDrawn="1"/>
        </p:nvSpPr>
        <p:spPr bwMode="auto">
          <a:xfrm>
            <a:off x="788988" y="230188"/>
            <a:ext cx="4329112" cy="5222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02C17C2-6E31-AE14-9D90-D980018B4E3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217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3F21441-E3C3-D853-5E83-FEB2300308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D21A37-3614-4EE4-E9F4-FE617893535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82CEBC6C-EC8F-3362-2417-E424E4BDA2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AB15E269-CFFD-0850-715C-E6066F2C592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14E24C16-E2A7-54F1-820E-623DA1D53B5B}"/>
              </a:ext>
            </a:extLst>
          </p:cNvPr>
          <p:cNvSpPr txBox="1">
            <a:spLocks noChangeArrowheads="1"/>
          </p:cNvSpPr>
          <p:nvPr userDrawn="1"/>
        </p:nvSpPr>
        <p:spPr bwMode="auto">
          <a:xfrm>
            <a:off x="788988" y="222250"/>
            <a:ext cx="4330700"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FC8FA039-2849-DE22-AFD2-837044CD04F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5315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024C4D-05A3-E289-EAD8-E4C382B6E2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FFB71E4-8085-903B-FEEF-DA1F457B958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F408671-A66D-B75F-1574-B161E0B82F55}"/>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0F35622B-62CA-95C3-F97D-AEE10EC4E61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BF7E96E-31D3-AC64-BBDB-CFC1C8D9AEBB}"/>
              </a:ext>
            </a:extLst>
          </p:cNvPr>
          <p:cNvSpPr txBox="1">
            <a:spLocks noChangeArrowheads="1"/>
          </p:cNvSpPr>
          <p:nvPr userDrawn="1"/>
        </p:nvSpPr>
        <p:spPr bwMode="auto">
          <a:xfrm>
            <a:off x="771525" y="309563"/>
            <a:ext cx="4030663" cy="36988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4FBEE30-79FD-D4AA-B82E-2082DBAA630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717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195930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B6E9349-940B-CBE0-CF12-57EF55C1C1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E0E2F25-FEF1-A801-ECF9-D6434A7E9393}"/>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29A4A3F0-69EE-CF44-5779-A67F4EA36D8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DE41F267-9E28-5FB4-6858-BEDAC22CCF6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D3CED968-F06A-0650-A0BD-26DE0B656B64}"/>
              </a:ext>
            </a:extLst>
          </p:cNvPr>
          <p:cNvSpPr txBox="1">
            <a:spLocks noChangeArrowheads="1"/>
          </p:cNvSpPr>
          <p:nvPr userDrawn="1"/>
        </p:nvSpPr>
        <p:spPr bwMode="auto">
          <a:xfrm>
            <a:off x="801688" y="298450"/>
            <a:ext cx="4352925" cy="3698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4AAAC48-E026-3B8F-BE9E-553FE0A0F94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2370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16B1305-6693-36A2-65AE-CC4CCC9AD1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AB02025-B0B8-0C2D-4CFC-2E8900C29323}"/>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38E910D-177D-A41E-0E1A-83096E6AF98C}"/>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5AC118-3691-48C4-1461-64CC69E5E967}"/>
              </a:ext>
            </a:extLst>
          </p:cNvPr>
          <p:cNvSpPr txBox="1">
            <a:spLocks noChangeArrowheads="1"/>
          </p:cNvSpPr>
          <p:nvPr userDrawn="1"/>
        </p:nvSpPr>
        <p:spPr bwMode="auto">
          <a:xfrm>
            <a:off x="1044575" y="231775"/>
            <a:ext cx="3190875" cy="52228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FA0B4AE7-22CA-B6DC-507A-C9CEEC7A58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2CCC84B8-6E8E-BEF1-242F-30B22CDEDE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352158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82D3828-6A42-C8D6-18F1-81B16C2847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0A8D092-D876-3A74-AA1B-926D1A4B026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320641C2-3BF3-7CB6-5100-10CBE927ED1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E05E4627-2462-F24F-A85A-4328651E154B}"/>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393267B0-0B4C-14E9-F5D4-56D27198FDD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81017321-3802-E42E-FC53-A2A6892AF5F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6042165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2D35754-099E-2D69-B406-D932E061E0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A14B3DFE-F102-B551-4B85-3660CE22500F}"/>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242CBE2D-94EE-66B2-E67C-6382D1C30FA5}"/>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42AF0F8B-CA5D-8617-A3BB-00FDF4F0ACE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fontAlgn="auto" hangingPunct="1">
              <a:spcBef>
                <a:spcPts val="0"/>
              </a:spcBef>
              <a:spcAft>
                <a:spcPts val="0"/>
              </a:spcAft>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643BE708-545D-11A4-AB83-AFFE145A3768}"/>
              </a:ext>
            </a:extLst>
          </p:cNvPr>
          <p:cNvSpPr txBox="1">
            <a:spLocks noChangeArrowheads="1"/>
          </p:cNvSpPr>
          <p:nvPr userDrawn="1"/>
        </p:nvSpPr>
        <p:spPr bwMode="auto">
          <a:xfrm>
            <a:off x="8666163" y="1174750"/>
            <a:ext cx="3200400"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5988EA0A-DB4F-0D43-F553-EC2FD536E17B}"/>
              </a:ext>
            </a:extLst>
          </p:cNvPr>
          <p:cNvSpPr txBox="1">
            <a:spLocks noChangeArrowheads="1"/>
          </p:cNvSpPr>
          <p:nvPr userDrawn="1"/>
        </p:nvSpPr>
        <p:spPr bwMode="auto">
          <a:xfrm>
            <a:off x="8777288" y="1495425"/>
            <a:ext cx="3194050" cy="5080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4728FB4E-CAAE-5F8A-44AC-B2BCA9C7EB91}"/>
              </a:ext>
            </a:extLst>
          </p:cNvPr>
          <p:cNvSpPr txBox="1">
            <a:spLocks noChangeArrowheads="1"/>
          </p:cNvSpPr>
          <p:nvPr userDrawn="1"/>
        </p:nvSpPr>
        <p:spPr bwMode="auto">
          <a:xfrm>
            <a:off x="8666163" y="2020888"/>
            <a:ext cx="3200400" cy="3063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896D9C21-117F-83EC-5006-CE734C6B40FD}"/>
              </a:ext>
            </a:extLst>
          </p:cNvPr>
          <p:cNvSpPr txBox="1">
            <a:spLocks noChangeArrowheads="1"/>
          </p:cNvSpPr>
          <p:nvPr userDrawn="1"/>
        </p:nvSpPr>
        <p:spPr bwMode="auto">
          <a:xfrm>
            <a:off x="9231313" y="2359025"/>
            <a:ext cx="2667000" cy="15081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7F7B3FF2-84E3-7422-D953-651F34111CF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9835C347-1F67-88B4-CDF0-80F9B362F774}"/>
              </a:ext>
            </a:extLst>
          </p:cNvPr>
          <p:cNvSpPr txBox="1">
            <a:spLocks noChangeArrowheads="1"/>
          </p:cNvSpPr>
          <p:nvPr userDrawn="1"/>
        </p:nvSpPr>
        <p:spPr bwMode="auto">
          <a:xfrm>
            <a:off x="9231313" y="3871913"/>
            <a:ext cx="2667000" cy="877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BA4C5D65-FD96-4115-3228-131CA25D732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2003F59A-08E3-38F4-D053-A071C0675720}"/>
              </a:ext>
            </a:extLst>
          </p:cNvPr>
          <p:cNvSpPr txBox="1">
            <a:spLocks noChangeArrowheads="1"/>
          </p:cNvSpPr>
          <p:nvPr userDrawn="1"/>
        </p:nvSpPr>
        <p:spPr bwMode="auto">
          <a:xfrm>
            <a:off x="9231313" y="4778375"/>
            <a:ext cx="2667000" cy="1292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C2741DD7-7B60-FCD5-9C18-0D30B7B8F0C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1177E9F1-2460-6978-5E12-BFEA02142B90}"/>
              </a:ext>
            </a:extLst>
          </p:cNvPr>
          <p:cNvSpPr txBox="1">
            <a:spLocks noChangeArrowheads="1"/>
          </p:cNvSpPr>
          <p:nvPr userDrawn="1"/>
        </p:nvSpPr>
        <p:spPr bwMode="auto">
          <a:xfrm>
            <a:off x="8601075" y="6218238"/>
            <a:ext cx="3482975" cy="276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1904C7DD-5DFA-A5A8-6510-A821125F72D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B3263022-9145-BDF9-DEEA-F2CEEFF39E73}"/>
              </a:ext>
            </a:extLst>
          </p:cNvPr>
          <p:cNvSpPr txBox="1">
            <a:spLocks noChangeArrowheads="1"/>
          </p:cNvSpPr>
          <p:nvPr userDrawn="1"/>
        </p:nvSpPr>
        <p:spPr bwMode="auto">
          <a:xfrm>
            <a:off x="1014413" y="203200"/>
            <a:ext cx="3784600" cy="5540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52A80F96-1B25-9D7F-5676-BC932FA33114}"/>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B86C9AD1-0366-80C1-EE09-099B162BC86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4237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26FE2F-20F7-8218-91EE-2AE67A423E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1792206-227D-59CF-CED4-6051BAEC5808}"/>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016D02A9-93B8-6D9B-7A88-22220DA5C2EA}"/>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C83566A0-2DE4-1E95-C381-88A64B4AA92F}"/>
              </a:ext>
            </a:extLst>
          </p:cNvPr>
          <p:cNvSpPr txBox="1">
            <a:spLocks noChangeArrowheads="1"/>
          </p:cNvSpPr>
          <p:nvPr userDrawn="1"/>
        </p:nvSpPr>
        <p:spPr bwMode="auto">
          <a:xfrm>
            <a:off x="8666163" y="1174750"/>
            <a:ext cx="3200400"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7B7002F2-6466-6C4C-884B-00A70BA53C18}"/>
              </a:ext>
            </a:extLst>
          </p:cNvPr>
          <p:cNvSpPr txBox="1">
            <a:spLocks noChangeArrowheads="1"/>
          </p:cNvSpPr>
          <p:nvPr userDrawn="1"/>
        </p:nvSpPr>
        <p:spPr bwMode="auto">
          <a:xfrm>
            <a:off x="8777288" y="1495425"/>
            <a:ext cx="3194050" cy="5080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0FF420C-95BB-0B8A-4D33-14DCEB32BA35}"/>
              </a:ext>
            </a:extLst>
          </p:cNvPr>
          <p:cNvSpPr txBox="1">
            <a:spLocks noChangeArrowheads="1"/>
          </p:cNvSpPr>
          <p:nvPr userDrawn="1"/>
        </p:nvSpPr>
        <p:spPr bwMode="auto">
          <a:xfrm>
            <a:off x="8666163" y="2020888"/>
            <a:ext cx="3200400" cy="3063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56EFADA1-3EFC-D43D-56D1-79F9E310FD43}"/>
              </a:ext>
            </a:extLst>
          </p:cNvPr>
          <p:cNvSpPr txBox="1">
            <a:spLocks noChangeArrowheads="1"/>
          </p:cNvSpPr>
          <p:nvPr userDrawn="1"/>
        </p:nvSpPr>
        <p:spPr bwMode="auto">
          <a:xfrm>
            <a:off x="9231313" y="2359025"/>
            <a:ext cx="2667000" cy="15081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58363195-07D7-5879-CB80-850A649C21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AFBD8BF9-DAEC-B02F-B59B-B0A5795368E9}"/>
              </a:ext>
            </a:extLst>
          </p:cNvPr>
          <p:cNvSpPr txBox="1">
            <a:spLocks noChangeArrowheads="1"/>
          </p:cNvSpPr>
          <p:nvPr userDrawn="1"/>
        </p:nvSpPr>
        <p:spPr bwMode="auto">
          <a:xfrm>
            <a:off x="9231313" y="3871913"/>
            <a:ext cx="2667000" cy="877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EE57E9B5-5AB3-1E53-F86C-D612F98E0C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816155BF-38DC-24DA-D705-D2AC58C1F6F5}"/>
              </a:ext>
            </a:extLst>
          </p:cNvPr>
          <p:cNvSpPr txBox="1">
            <a:spLocks noChangeArrowheads="1"/>
          </p:cNvSpPr>
          <p:nvPr userDrawn="1"/>
        </p:nvSpPr>
        <p:spPr bwMode="auto">
          <a:xfrm>
            <a:off x="9231313" y="4778375"/>
            <a:ext cx="2667000" cy="1292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152F3AD4-9834-B7A1-1546-AF0CBDCD2D6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E740B248-8CA1-4BE9-4ECA-C80B6620B92F}"/>
              </a:ext>
            </a:extLst>
          </p:cNvPr>
          <p:cNvSpPr txBox="1">
            <a:spLocks noChangeArrowheads="1"/>
          </p:cNvSpPr>
          <p:nvPr userDrawn="1"/>
        </p:nvSpPr>
        <p:spPr bwMode="auto">
          <a:xfrm>
            <a:off x="8601075" y="6218238"/>
            <a:ext cx="3482975" cy="276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F3DD910B-EEA4-9070-B1CF-2C6250A89222}"/>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buClr>
                <a:srgbClr val="000000"/>
              </a:buClr>
              <a:buSzPts val="1800"/>
              <a:buFont typeface="Arial" panose="020B0604020202020204" pitchFamily="34" charset="0"/>
              <a:buNone/>
              <a:defRPr/>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13B848FF-8EEC-6D2A-CEFE-C6B9B1BF8B9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8ACA3010-2DC5-32CD-DABB-7E7F66FF40F2}"/>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808D125-5073-B936-C26F-32C80404DA6E}"/>
              </a:ext>
            </a:extLst>
          </p:cNvPr>
          <p:cNvSpPr txBox="1">
            <a:spLocks noChangeArrowheads="1"/>
          </p:cNvSpPr>
          <p:nvPr userDrawn="1"/>
        </p:nvSpPr>
        <p:spPr bwMode="auto">
          <a:xfrm>
            <a:off x="1027113" y="203200"/>
            <a:ext cx="3784600" cy="5540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476A7A99-CBE9-F16E-3C28-905951905E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3442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5E0CF4B7-45AE-7AC8-7542-54A7FF4B48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41033576-20B6-5711-EA15-BB41F13F38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145054A8-AD60-B5E9-BA66-200529EE4219}"/>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3AC7A150-E08A-70FD-2D51-B26B54D5E106}"/>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9568E482-A1B2-B4D4-07DD-296E00E2AA9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CC1743D2-EE1C-062E-499B-88B8A7A942B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AB5700CC-DB0D-71B4-F78D-2AAA6A3C97FE}"/>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D736C8C5-827F-BD62-F0BB-F0D1470503A2}"/>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DCF3E351-986A-9F33-5B4E-AD56327B2F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5700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1537F9E5-52DD-CD57-E287-230426A4CF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05178BEB-1387-E2BF-16DE-ACA7DF9BA2F3}"/>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A453E74F-126F-7146-C9A9-DDB266E8E50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546C5265-F249-EFAB-AD14-E11DE4E4702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905685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C3767F9-8E34-769F-C9B4-9D529C2478A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D570FA56-45F5-E8B3-ECD2-CD5E9E4ED65D}"/>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D0E29ACA-1582-A920-7CA3-DD5DD3632BF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9DC08DB5-1003-8AB2-D4CE-8F71068B2A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263062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A718F456-5A65-0B73-BFAA-C261F60575C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E6E1E0EA-CD86-339E-7E7F-5324467D8486}"/>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004175A6-1413-F03C-91A4-0F3B4EB0FE4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25CABEBD-7480-E54B-76EC-C2A280E986C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5516959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0793DB3F-81E1-BACF-8665-101F0BCD46AB}"/>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970D530F-CBDD-D424-44F8-8AA58F41F64B}"/>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9C59CA00-CC3B-0DE7-FF48-3D74FB7730C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BA1BBFD8-74D9-273D-9E42-3258CC23FF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94279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493028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1C91E90D-7286-6BE8-1CBB-879F99D5405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99EB5441-94B5-7F4C-858C-62CE392E1479}"/>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24A94E5D-98BB-4C70-15AF-609D7A52316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C4104209-801A-F07F-5BA1-194D9492423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479839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2506CDEA-4CC4-112A-7FBE-C7EBD56CD27A}"/>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7ED96563-CEB4-6B9C-2646-C41946164BDA}"/>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D19D06B5-8666-032F-DD4F-C70090164C1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E7E2B0-325D-696F-F213-858F05B79F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72886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9C34B82A-37BA-810C-1CB5-4A94320102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29AFF875-69F9-0DA5-22DF-1D7D26BFB6AA}"/>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CB75E965-C2A9-2F86-A5F3-0F7DD4574AD2}"/>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4C191424-89CB-FD6E-0B24-375ABD454D5C}"/>
              </a:ext>
            </a:extLst>
          </p:cNvPr>
          <p:cNvSpPr txBox="1">
            <a:spLocks noChangeArrowheads="1"/>
          </p:cNvSpPr>
          <p:nvPr userDrawn="1"/>
        </p:nvSpPr>
        <p:spPr bwMode="auto">
          <a:xfrm>
            <a:off x="739775" y="293688"/>
            <a:ext cx="2800350" cy="36830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9097E020-F48B-7FA9-30E7-208EFEE9A444}"/>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3F6B15C3-DA13-8FA0-4622-000CB567FE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8296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ABF41F7C-2151-AD57-E28A-90EC7ABFEC0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4D97CE43-052B-5085-E6F0-1ECAD31A1C55}"/>
              </a:ext>
            </a:extLst>
          </p:cNvPr>
          <p:cNvSpPr txBox="1">
            <a:spLocks noChangeArrowheads="1"/>
          </p:cNvSpPr>
          <p:nvPr userDrawn="1"/>
        </p:nvSpPr>
        <p:spPr bwMode="auto">
          <a:xfrm>
            <a:off x="811213" y="222250"/>
            <a:ext cx="3735387"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D67457E3-19FA-BAD9-CA49-08513B38464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EBBD64D1-5340-E7CD-2C9F-C9FD419D65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669494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0E77A01-6718-4B19-3978-C664937581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E77A6A9-8AD5-5C50-5B7C-8012428903C4}"/>
              </a:ext>
            </a:extLst>
          </p:cNvPr>
          <p:cNvSpPr txBox="1">
            <a:spLocks noChangeArrowheads="1"/>
          </p:cNvSpPr>
          <p:nvPr userDrawn="1"/>
        </p:nvSpPr>
        <p:spPr bwMode="auto">
          <a:xfrm>
            <a:off x="5370513" y="6638925"/>
            <a:ext cx="1450975" cy="26193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352DBBD7-2540-3160-F57C-D3C19D267A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C1806AF1-36ED-7367-FD2E-E3290B3AD18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8BCB032-01F3-4F1E-A6DF-8A0CE909BBFE}" type="datetimeFigureOut">
              <a:rPr lang="es-CO"/>
              <a:pPr>
                <a:defRPr/>
              </a:pPr>
              <a:t>2/05/2025</a:t>
            </a:fld>
            <a:endParaRPr lang="es-CO"/>
          </a:p>
        </p:txBody>
      </p:sp>
      <p:sp>
        <p:nvSpPr>
          <p:cNvPr id="6" name="Marcador de pie de página 3">
            <a:extLst>
              <a:ext uri="{FF2B5EF4-FFF2-40B4-BE49-F238E27FC236}">
                <a16:creationId xmlns:a16="http://schemas.microsoft.com/office/drawing/2014/main" id="{F5B2AE6D-10A0-C56F-973D-3F1E2684F40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B62DD519-81EB-21BE-21D9-5728C7DEBBC6}"/>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C713123-3A73-4CCD-B125-A30DE32B5035}" type="slidenum">
              <a:rPr lang="es-CO"/>
              <a:pPr>
                <a:defRPr/>
              </a:pPr>
              <a:t>‹Nº›</a:t>
            </a:fld>
            <a:endParaRPr lang="es-CO"/>
          </a:p>
        </p:txBody>
      </p:sp>
    </p:spTree>
    <p:extLst>
      <p:ext uri="{BB962C8B-B14F-4D97-AF65-F5344CB8AC3E}">
        <p14:creationId xmlns:p14="http://schemas.microsoft.com/office/powerpoint/2010/main" val="34885146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0A3EE144-B57F-54DA-F3E2-AEBDD19AA047}"/>
              </a:ext>
            </a:extLst>
          </p:cNvPr>
          <p:cNvSpPr>
            <a:spLocks/>
          </p:cNvSpPr>
          <p:nvPr/>
        </p:nvSpPr>
        <p:spPr bwMode="auto">
          <a:xfrm rot="10800000">
            <a:off x="2954338" y="-7938"/>
            <a:ext cx="6223000" cy="666751"/>
          </a:xfrm>
          <a:custGeom>
            <a:avLst/>
            <a:gdLst>
              <a:gd name="T0" fmla="*/ 320973 w 6222675"/>
              <a:gd name="T1" fmla="*/ 0 h 665995"/>
              <a:gd name="T2" fmla="*/ 6027632 w 6222675"/>
              <a:gd name="T3" fmla="*/ 0 h 665995"/>
              <a:gd name="T4" fmla="*/ 6138945 w 6222675"/>
              <a:gd name="T5" fmla="*/ 186329 h 665995"/>
              <a:gd name="T6" fmla="*/ 6379308 w 6222675"/>
              <a:gd name="T7" fmla="*/ 1137137 h 665995"/>
              <a:gd name="T8" fmla="*/ 6332385 w 6222675"/>
              <a:gd name="T9" fmla="*/ 1142866 h 665995"/>
              <a:gd name="T10" fmla="*/ 182856 w 6222675"/>
              <a:gd name="T11" fmla="*/ 1125426 h 665995"/>
              <a:gd name="T12" fmla="*/ 0 w 6222675"/>
              <a:gd name="T13" fmla="*/ 1124452 h 665995"/>
              <a:gd name="T14" fmla="*/ 209714 w 6222675"/>
              <a:gd name="T15" fmla="*/ 186329 h 665995"/>
              <a:gd name="T16" fmla="*/ 320973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2ADA8C88-FCCE-B134-2198-5C7556C61DD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52B3C48D-E5DF-C05C-47F2-534031D98A33}"/>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FBD72F72-DFB1-8ECD-C1AE-CCA070ECCD0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CCB98EA3-55BC-EB19-B827-4BACAC06A574}"/>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FE179AB8-01E5-85AE-5A1D-873F01FD986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9566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3EEC6D9-AF13-AF0A-279D-873A629AF1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CCA363-9049-E67C-2CDD-02BBB3B2E8A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C4D87110-AA7D-B638-EE93-8166B69B29CF}"/>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C06BE4EE-5296-80E0-E9F9-D18315CDA7AE}"/>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17B04B47-789F-8FF2-60A8-DEB5C177CA6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546D3372-A7F5-AF48-512E-5CDF8F88D56C}"/>
                </a:ext>
              </a:extLst>
            </p:cNvPr>
            <p:cNvSpPr>
              <a:spLocks noChangeArrowheads="1"/>
            </p:cNvSpPr>
            <p:nvPr/>
          </p:nvSpPr>
          <p:spPr bwMode="auto">
            <a:xfrm>
              <a:off x="823278" y="914400"/>
              <a:ext cx="4408702" cy="4683056"/>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A4DA0D60-E261-77FB-DE91-E80E580AC13B}"/>
                </a:ext>
              </a:extLst>
            </p:cNvPr>
            <p:cNvSpPr txBox="1">
              <a:spLocks noChangeArrowheads="1"/>
            </p:cNvSpPr>
            <p:nvPr/>
          </p:nvSpPr>
          <p:spPr bwMode="auto">
            <a:xfrm>
              <a:off x="814990" y="5599113"/>
              <a:ext cx="4426935" cy="431673"/>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42D21682-2FC3-8049-E166-053E5B9C6BBD}"/>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buClr>
                <a:srgbClr val="FFFFFF"/>
              </a:buClr>
              <a:buSzPts val="1800"/>
              <a:buFont typeface="Calibri" panose="020F0502020204030204" pitchFamily="34" charset="0"/>
              <a:buNone/>
              <a:defRPr/>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85BD8EF4-0C1A-3FB1-73E9-D50DA24D4918}"/>
              </a:ext>
            </a:extLst>
          </p:cNvPr>
          <p:cNvSpPr txBox="1">
            <a:spLocks noChangeArrowheads="1"/>
          </p:cNvSpPr>
          <p:nvPr/>
        </p:nvSpPr>
        <p:spPr bwMode="auto">
          <a:xfrm>
            <a:off x="6872288" y="5578475"/>
            <a:ext cx="4043363" cy="413534"/>
          </a:xfrm>
          <a:prstGeom prst="rect">
            <a:avLst/>
          </a:prstGeom>
          <a:solidFill>
            <a:schemeClr val="bg1"/>
          </a:solidFill>
          <a:ln>
            <a:noFill/>
          </a:ln>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fontAlgn="auto" hangingPunct="1">
              <a:lnSpc>
                <a:spcPct val="122000"/>
              </a:lnSpc>
              <a:spcBef>
                <a:spcPts val="0"/>
              </a:spcBef>
              <a:spcAft>
                <a:spcPts val="0"/>
              </a:spcAft>
              <a:buClr>
                <a:srgbClr val="000000"/>
              </a:buClr>
              <a:buSzPts val="900"/>
              <a:buFont typeface="Calibri" panose="020F0502020204030204" pitchFamily="34" charset="0"/>
              <a:buNone/>
              <a:defRPr/>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2583EA85-C06B-45C3-BF08-84B5AA22A03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44747882-D1C1-7086-2108-3BD32208A9C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95A246D-6931-A1D8-736C-73C0C83031F1}"/>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0E087B47-188C-A1C7-033E-5074A09B768D}"/>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8F518172-8335-103C-CED0-DD841E557422}"/>
              </a:ext>
            </a:extLst>
          </p:cNvPr>
          <p:cNvSpPr txBox="1">
            <a:spLocks noChangeArrowheads="1"/>
          </p:cNvSpPr>
          <p:nvPr userDrawn="1"/>
        </p:nvSpPr>
        <p:spPr bwMode="auto">
          <a:xfrm>
            <a:off x="844549" y="298452"/>
            <a:ext cx="355417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861198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2C6A12E-26F3-298B-D4F9-B9AE6148E7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2799E91C-8D6F-1191-77D0-3EBD02965625}"/>
              </a:ext>
            </a:extLst>
          </p:cNvPr>
          <p:cNvGraphicFramePr/>
          <p:nvPr/>
        </p:nvGraphicFramePr>
        <p:xfrm>
          <a:off x="0" y="1074739"/>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B163CBD0-1109-80AE-0AC4-2C5728816A3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15960B06-BEA2-0BA1-AF98-4401359029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1E0F8321-5FDD-B682-AE57-2F60F2FDC40E}"/>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5309E47-5E38-B3ED-203E-AB9544068D75}"/>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9753D235-0E7A-A52B-F442-A7195702F74F}"/>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845D5F76-0BF9-8FAA-3F27-D5346F0D43BE}"/>
              </a:ext>
            </a:extLst>
          </p:cNvPr>
          <p:cNvSpPr txBox="1">
            <a:spLocks noChangeArrowheads="1"/>
          </p:cNvSpPr>
          <p:nvPr userDrawn="1"/>
        </p:nvSpPr>
        <p:spPr bwMode="auto">
          <a:xfrm>
            <a:off x="844549" y="298452"/>
            <a:ext cx="355417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2EB52AC8-057B-E073-FD5F-60E95752964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314073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EE8C00A-DCCE-4941-E0A4-136029CA14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B6A10A6-4380-C13B-D829-2CC2F7743BE2}"/>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476632FC-A1C5-63F7-EED5-A15451788FF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4B578CB1-0B98-E57E-DD6B-A6947B8ACAD7}"/>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B37B7A85-142D-AE9A-F763-098E523FA07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3A1ABA16-ABA2-84D8-F1F4-75F30CC6EE5D}"/>
              </a:ext>
            </a:extLst>
          </p:cNvPr>
          <p:cNvSpPr txBox="1">
            <a:spLocks noChangeArrowheads="1"/>
          </p:cNvSpPr>
          <p:nvPr userDrawn="1"/>
        </p:nvSpPr>
        <p:spPr bwMode="auto">
          <a:xfrm>
            <a:off x="8613776" y="5413375"/>
            <a:ext cx="2936875" cy="55399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fontAlgn="auto" hangingPunct="1">
              <a:spcBef>
                <a:spcPts val="0"/>
              </a:spcBef>
              <a:spcAft>
                <a:spcPts val="0"/>
              </a:spcAft>
              <a:defRPr/>
            </a:pPr>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DA82FBA9-E222-86BC-3AD5-AF5E343C8911}"/>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F94EDE7-914D-7BF8-262A-CEC6163E653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CD444BD7-6E43-6CAF-08FC-35A4336EE24E}"/>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7C22ECD1-5A85-593A-00AD-EC51BF4A896D}"/>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786B67D-7F7B-D491-F578-472B1FC09679}"/>
              </a:ext>
            </a:extLst>
          </p:cNvPr>
          <p:cNvSpPr txBox="1">
            <a:spLocks noChangeArrowheads="1"/>
          </p:cNvSpPr>
          <p:nvPr userDrawn="1"/>
        </p:nvSpPr>
        <p:spPr bwMode="auto">
          <a:xfrm>
            <a:off x="850900" y="211138"/>
            <a:ext cx="3600451"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1351715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F462CB6-9474-5F1E-282A-7E172103D7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E772F7B-62E5-F51D-8ECE-4A86E7544D8F}"/>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9D844578-87EB-4984-CAE7-21090F8EA3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08C55EF3-D188-1AE1-72C3-EF5C197654C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63A55711-55D8-141B-7084-E31C030CF94C}"/>
              </a:ext>
            </a:extLst>
          </p:cNvPr>
          <p:cNvSpPr txBox="1">
            <a:spLocks noChangeArrowheads="1"/>
          </p:cNvSpPr>
          <p:nvPr userDrawn="1"/>
        </p:nvSpPr>
        <p:spPr bwMode="auto">
          <a:xfrm>
            <a:off x="817565" y="228600"/>
            <a:ext cx="3990195"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4ED190F-41B2-20B4-2D73-258EB293794F}"/>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93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443824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ECC737E-CC16-183C-2888-F2C7032FF7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95874F7-0A9D-DBEF-AB04-35FD5D1A9148}"/>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0046857-5314-D341-FBAF-26F83A7A21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09CD1A4F-3183-9482-DD6A-7065BCDE0B84}"/>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83120152-C6F6-86F2-A301-D0CB6EDD3913}"/>
              </a:ext>
            </a:extLst>
          </p:cNvPr>
          <p:cNvSpPr txBox="1">
            <a:spLocks noChangeArrowheads="1"/>
          </p:cNvSpPr>
          <p:nvPr userDrawn="1"/>
        </p:nvSpPr>
        <p:spPr bwMode="auto">
          <a:xfrm>
            <a:off x="725489" y="236539"/>
            <a:ext cx="4578497" cy="338554"/>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77283B3-F12E-F813-0417-8C9C5FAACB2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3877691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F61F8AD-67FD-E113-F83E-3239D6C370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ED2559E-7C64-D0BD-D96F-426DF58B6DE8}"/>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F43BE898-7266-3D66-2316-33B13E355985}"/>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D253F786-0950-D8E7-1125-CD5AAEE9D6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7EC8A636-5A0E-BC01-FAB9-F9F25B928F0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26FAC2FA-5C4A-D91D-AC1E-3D63E914353F}"/>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8993FA5F-E426-EA06-DC1D-10EB07495599}"/>
              </a:ext>
            </a:extLst>
          </p:cNvPr>
          <p:cNvSpPr txBox="1">
            <a:spLocks noChangeArrowheads="1"/>
          </p:cNvSpPr>
          <p:nvPr userDrawn="1"/>
        </p:nvSpPr>
        <p:spPr bwMode="auto">
          <a:xfrm>
            <a:off x="739775" y="293689"/>
            <a:ext cx="221406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E1C1944B-D083-7BA8-F7AF-4D1FF141167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9897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2E8892C-9B13-AFA8-2F85-BC5F887D4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50CD94B-18F7-E411-DABF-204428FD2986}"/>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C14AE45-4C02-FD76-574A-030AD5D69B2D}"/>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356E25F5-D82F-3354-FC4E-24ECD2EA0419}"/>
              </a:ext>
            </a:extLst>
          </p:cNvPr>
          <p:cNvSpPr txBox="1">
            <a:spLocks noChangeArrowheads="1"/>
          </p:cNvSpPr>
          <p:nvPr userDrawn="1"/>
        </p:nvSpPr>
        <p:spPr bwMode="auto">
          <a:xfrm>
            <a:off x="796926" y="307976"/>
            <a:ext cx="351089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B5FF17DC-1BFB-39DF-C21E-2D7300D3DE5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CFEBAFCA-E9C5-0F51-1421-213EDD34607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7015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0517CC0-1B73-993F-F2B2-7B0084DB3D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12015FB-64B9-760E-1F3C-EF825611923B}"/>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E6068496-FEC5-C632-2C3B-CDABB311E3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668A141F-C4E4-ECB3-3D02-769AB58F0CE7}"/>
              </a:ext>
            </a:extLst>
          </p:cNvPr>
          <p:cNvSpPr txBox="1">
            <a:spLocks noChangeArrowheads="1"/>
          </p:cNvSpPr>
          <p:nvPr userDrawn="1"/>
        </p:nvSpPr>
        <p:spPr bwMode="auto">
          <a:xfrm>
            <a:off x="785814" y="309564"/>
            <a:ext cx="3031599"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7B2BC281-3FD7-D817-0307-D4F98415AE5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63FF064-82FB-2DD8-CDA4-DB0C6A21B12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8333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9401021-9429-B826-B15B-9C09C5BBBD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E54A49A-D426-8A3F-2095-DA8C61F80F39}"/>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0ECD87B1-41CB-9617-24D4-5E136EE4000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9B85C5A-1F22-F1EB-15E7-28B7FA95B1E6}"/>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68F08259-DF4F-8D84-223E-2F24473F6CB8}"/>
              </a:ext>
            </a:extLst>
          </p:cNvPr>
          <p:cNvSpPr txBox="1">
            <a:spLocks noChangeArrowheads="1"/>
          </p:cNvSpPr>
          <p:nvPr userDrawn="1"/>
        </p:nvSpPr>
        <p:spPr bwMode="auto">
          <a:xfrm>
            <a:off x="785814" y="309564"/>
            <a:ext cx="3171061"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68FC8E4-8077-2AD9-D366-64828E4F12F5}"/>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C2A1559-B83E-5765-3452-03CCDF71467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312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CB00274-FEA2-4FF5-ECFC-146F5D0300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CEAF59A-D71E-F439-4B11-C0A820353A29}"/>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096D31F-75D8-E31B-41F9-FF259BA8B9C9}"/>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2EF6582-0F71-D0BD-3B36-D1520EF37F7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EB7D4987-7AB3-5FF1-B599-4E94177C5656}"/>
              </a:ext>
            </a:extLst>
          </p:cNvPr>
          <p:cNvSpPr txBox="1">
            <a:spLocks noChangeArrowheads="1"/>
          </p:cNvSpPr>
          <p:nvPr userDrawn="1"/>
        </p:nvSpPr>
        <p:spPr bwMode="auto">
          <a:xfrm>
            <a:off x="771525" y="225425"/>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442AAD96-080B-3B17-B918-175E929EE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5535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1CC8633-33A9-8BC4-31DD-740ADD5713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C65144F-93D7-AD10-2613-2B0D4B7CFA9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B881479-0C45-68EB-8D2E-992D20FFF46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1DE64434-E9FF-6B79-A0D4-718A4118F79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EEC92DB5-FDE4-CAAE-2C00-6A84E992EB7E}"/>
              </a:ext>
            </a:extLst>
          </p:cNvPr>
          <p:cNvSpPr txBox="1">
            <a:spLocks noChangeArrowheads="1"/>
          </p:cNvSpPr>
          <p:nvPr userDrawn="1"/>
        </p:nvSpPr>
        <p:spPr bwMode="auto">
          <a:xfrm>
            <a:off x="788989" y="233363"/>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953D5EB-2C69-E2DA-31CD-C624D4A2A2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1774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D805E0C-8003-109A-F6BD-CAAAC1CCEE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EB05820-1DB8-9235-F495-1152A2A2A4E3}"/>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7CB0C0E3-4906-4DD4-9FDC-3E365C9C9380}"/>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EC7A91F6-091E-69D3-63B0-B6514188C9A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C2914A1-299D-A3BD-109C-95DC4BD339C0}"/>
              </a:ext>
            </a:extLst>
          </p:cNvPr>
          <p:cNvSpPr txBox="1">
            <a:spLocks noChangeArrowheads="1"/>
          </p:cNvSpPr>
          <p:nvPr userDrawn="1"/>
        </p:nvSpPr>
        <p:spPr bwMode="auto">
          <a:xfrm>
            <a:off x="788989" y="230188"/>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32DF89D-FC36-487F-6BB0-F65738DD61C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9838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659A7C6-A37D-A7CF-1CC3-3BECB8FAC6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6F304A2-3F50-16B0-9197-E3F1D36BDF34}"/>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972DC19-B61E-5AEA-0F50-B22BD2E3A0E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A37FCB0-1F9C-D8E6-147B-C30787CD8A3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ED834E4-8DB7-3AC5-BC6C-45C566AD0497}"/>
              </a:ext>
            </a:extLst>
          </p:cNvPr>
          <p:cNvSpPr txBox="1">
            <a:spLocks noChangeArrowheads="1"/>
          </p:cNvSpPr>
          <p:nvPr userDrawn="1"/>
        </p:nvSpPr>
        <p:spPr bwMode="auto">
          <a:xfrm>
            <a:off x="788989" y="222249"/>
            <a:ext cx="4330032"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F15700F-7E0B-FC0A-5919-D7A4E8BDD2C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4581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3A326D7-D488-3328-A4CC-0968B1D233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86948A4-10A0-5097-0158-386B34E1E59E}"/>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AF2FA5-691F-BE5F-27C4-E1D5BD653106}"/>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126C986C-5E13-B1E2-5C56-A3C73EA40E7D}"/>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53E2337-5DD5-A452-9853-6FC04307AE37}"/>
              </a:ext>
            </a:extLst>
          </p:cNvPr>
          <p:cNvSpPr txBox="1">
            <a:spLocks noChangeArrowheads="1"/>
          </p:cNvSpPr>
          <p:nvPr userDrawn="1"/>
        </p:nvSpPr>
        <p:spPr bwMode="auto">
          <a:xfrm>
            <a:off x="771526" y="309564"/>
            <a:ext cx="3171061"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65F4E1C-A59F-3C96-DB21-1B438E83205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507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0219239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0549E450-9A4A-3B08-FC81-7B44631D3D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402930F-2C2A-5406-A4B5-01FA13DDA23E}"/>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44F92C5-7E3D-085F-3EF1-6895DCE5750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9EEC9CF-55F5-E269-D776-B7E726F13F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C8F73F4-F1F4-DBBA-5660-2EE6329AAE67}"/>
              </a:ext>
            </a:extLst>
          </p:cNvPr>
          <p:cNvSpPr txBox="1">
            <a:spLocks noChangeArrowheads="1"/>
          </p:cNvSpPr>
          <p:nvPr userDrawn="1"/>
        </p:nvSpPr>
        <p:spPr bwMode="auto">
          <a:xfrm>
            <a:off x="801688" y="298452"/>
            <a:ext cx="3422732"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F3EE4ADB-CFC4-51A5-ADA3-2506C75573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8637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2595B2F-08B3-72DF-2939-F99353A754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27721DE-A6CB-3847-CE6E-37A9C69CAD81}"/>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218B25A-A06D-9004-5229-3D03FC2070B7}"/>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164903CB-D7C5-B8D1-CFE7-EA4296322EB1}"/>
              </a:ext>
            </a:extLst>
          </p:cNvPr>
          <p:cNvSpPr txBox="1">
            <a:spLocks noChangeArrowheads="1"/>
          </p:cNvSpPr>
          <p:nvPr userDrawn="1"/>
        </p:nvSpPr>
        <p:spPr bwMode="auto">
          <a:xfrm>
            <a:off x="1044576" y="231775"/>
            <a:ext cx="3190297" cy="52322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AE2BF40-A4BC-B3F1-3374-D9C0AADF0D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1984E803-D872-D718-19A5-8768CD7F0D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0215559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12C7346-9988-8327-8EDB-544475C196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B742A14-B7AE-F3F5-60F8-3DB03F0FFAED}"/>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D9F1430-2B2C-C069-451B-942E2BB688C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C8053BC-820F-07AE-D708-527202B2512D}"/>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F708517F-23DF-E916-D8CF-1B43C89F7A09}"/>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E2DAB44D-4BED-1331-6099-3DD2846AC8E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288741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6C9ABD9-88D6-692F-06AC-BA1AA859B3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160E52B4-C446-5D9F-7BB7-1766E74E6B46}"/>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96CA17F3-2B69-3875-26FD-6FB69EB3CEF2}"/>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A5B6B259-A4D8-8FA5-04EC-F598626A001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fontAlgn="auto" hangingPunct="1">
              <a:spcBef>
                <a:spcPts val="0"/>
              </a:spcBef>
              <a:spcAft>
                <a:spcPts val="0"/>
              </a:spcAft>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D43874D4-7A3C-9F28-3058-36E1982D593B}"/>
              </a:ext>
            </a:extLst>
          </p:cNvPr>
          <p:cNvSpPr txBox="1">
            <a:spLocks noChangeArrowheads="1"/>
          </p:cNvSpPr>
          <p:nvPr userDrawn="1"/>
        </p:nvSpPr>
        <p:spPr bwMode="auto">
          <a:xfrm>
            <a:off x="8666163" y="1174752"/>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F2C73A58-0A2D-9D5A-1AC6-2F8F09E22BF3}"/>
              </a:ext>
            </a:extLst>
          </p:cNvPr>
          <p:cNvSpPr txBox="1">
            <a:spLocks noChangeArrowheads="1"/>
          </p:cNvSpPr>
          <p:nvPr userDrawn="1"/>
        </p:nvSpPr>
        <p:spPr bwMode="auto">
          <a:xfrm>
            <a:off x="8777288" y="1495425"/>
            <a:ext cx="3194051" cy="5078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E4C0245F-0866-73A8-FE7C-90939DE2E0E1}"/>
              </a:ext>
            </a:extLst>
          </p:cNvPr>
          <p:cNvSpPr txBox="1">
            <a:spLocks noChangeArrowheads="1"/>
          </p:cNvSpPr>
          <p:nvPr userDrawn="1"/>
        </p:nvSpPr>
        <p:spPr bwMode="auto">
          <a:xfrm>
            <a:off x="8666163" y="2020889"/>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6FFC7353-AAFD-C648-2E7E-5AD8094283C9}"/>
              </a:ext>
            </a:extLst>
          </p:cNvPr>
          <p:cNvSpPr txBox="1">
            <a:spLocks noChangeArrowheads="1"/>
          </p:cNvSpPr>
          <p:nvPr userDrawn="1"/>
        </p:nvSpPr>
        <p:spPr bwMode="auto">
          <a:xfrm>
            <a:off x="9231313" y="2359026"/>
            <a:ext cx="2667000" cy="149271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900F210F-B3C1-A12F-8BAF-27E76D4016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9215F64A-4284-46B1-6675-74B7A83A7BB4}"/>
              </a:ext>
            </a:extLst>
          </p:cNvPr>
          <p:cNvSpPr txBox="1">
            <a:spLocks noChangeArrowheads="1"/>
          </p:cNvSpPr>
          <p:nvPr userDrawn="1"/>
        </p:nvSpPr>
        <p:spPr bwMode="auto">
          <a:xfrm>
            <a:off x="9231313" y="3871914"/>
            <a:ext cx="2667000" cy="84638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7080B0C4-DCED-CE11-9F57-ADE67174161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62CB31C2-48D5-B247-736C-3B0040813094}"/>
              </a:ext>
            </a:extLst>
          </p:cNvPr>
          <p:cNvSpPr txBox="1">
            <a:spLocks noChangeArrowheads="1"/>
          </p:cNvSpPr>
          <p:nvPr userDrawn="1"/>
        </p:nvSpPr>
        <p:spPr bwMode="auto">
          <a:xfrm>
            <a:off x="9231313" y="4778375"/>
            <a:ext cx="2667000" cy="12926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3E448FBF-37C4-03F2-9D05-6E2BFFD8244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0DD09A81-FF94-B231-5F4D-37C82ED4A525}"/>
              </a:ext>
            </a:extLst>
          </p:cNvPr>
          <p:cNvSpPr txBox="1">
            <a:spLocks noChangeArrowheads="1"/>
          </p:cNvSpPr>
          <p:nvPr userDrawn="1"/>
        </p:nvSpPr>
        <p:spPr bwMode="auto">
          <a:xfrm>
            <a:off x="8601077" y="6218239"/>
            <a:ext cx="3482975" cy="276999"/>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F466F7CD-2365-7FBF-FA2F-F139FCCF5D76}"/>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1A8114A3-6000-A02B-DFE3-C711B9DED315}"/>
              </a:ext>
            </a:extLst>
          </p:cNvPr>
          <p:cNvSpPr txBox="1">
            <a:spLocks noChangeArrowheads="1"/>
          </p:cNvSpPr>
          <p:nvPr userDrawn="1"/>
        </p:nvSpPr>
        <p:spPr bwMode="auto">
          <a:xfrm>
            <a:off x="1014414" y="203200"/>
            <a:ext cx="3785011" cy="55399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114FA08E-EB3B-902C-0074-3210C7DB5DD4}"/>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4088E6E7-99AB-24F5-D100-348F8D8E5AA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6238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8A8513-1911-8EBB-AD37-103A7B3509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E4CA158F-A53F-23BF-2E60-5E38C8C17EF0}"/>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DF6E2122-0D12-BD6F-09D5-B900148BCEFF}"/>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3D82AA16-0F75-6096-B8E0-762ACC960C61}"/>
              </a:ext>
            </a:extLst>
          </p:cNvPr>
          <p:cNvSpPr txBox="1">
            <a:spLocks noChangeArrowheads="1"/>
          </p:cNvSpPr>
          <p:nvPr userDrawn="1"/>
        </p:nvSpPr>
        <p:spPr bwMode="auto">
          <a:xfrm>
            <a:off x="8666163" y="1174752"/>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202DEF96-2AE2-7DA7-9762-7B59A2CA458E}"/>
              </a:ext>
            </a:extLst>
          </p:cNvPr>
          <p:cNvSpPr txBox="1">
            <a:spLocks noChangeArrowheads="1"/>
          </p:cNvSpPr>
          <p:nvPr userDrawn="1"/>
        </p:nvSpPr>
        <p:spPr bwMode="auto">
          <a:xfrm>
            <a:off x="8777288" y="1495425"/>
            <a:ext cx="3194051" cy="5078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7487BB5B-81A6-0FC8-BEAD-B5E7FD5E5724}"/>
              </a:ext>
            </a:extLst>
          </p:cNvPr>
          <p:cNvSpPr txBox="1">
            <a:spLocks noChangeArrowheads="1"/>
          </p:cNvSpPr>
          <p:nvPr userDrawn="1"/>
        </p:nvSpPr>
        <p:spPr bwMode="auto">
          <a:xfrm>
            <a:off x="8666163" y="2020889"/>
            <a:ext cx="3200400" cy="30777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ECC9FF02-FCFC-30A6-4AA6-F0E5EAE83E34}"/>
              </a:ext>
            </a:extLst>
          </p:cNvPr>
          <p:cNvSpPr txBox="1">
            <a:spLocks noChangeArrowheads="1"/>
          </p:cNvSpPr>
          <p:nvPr userDrawn="1"/>
        </p:nvSpPr>
        <p:spPr bwMode="auto">
          <a:xfrm>
            <a:off x="9231313" y="2359026"/>
            <a:ext cx="2667000" cy="149271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E24AD251-FAAA-8633-3FB8-39981107121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9771388B-1E7A-F56B-6FD1-B1B3F32A6AD8}"/>
              </a:ext>
            </a:extLst>
          </p:cNvPr>
          <p:cNvSpPr txBox="1">
            <a:spLocks noChangeArrowheads="1"/>
          </p:cNvSpPr>
          <p:nvPr userDrawn="1"/>
        </p:nvSpPr>
        <p:spPr bwMode="auto">
          <a:xfrm>
            <a:off x="9231313" y="3871914"/>
            <a:ext cx="2667000" cy="84638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A1CB3A2-A64E-0A3F-F8AE-899E2BF6773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A4DC4A5-793B-9056-A08E-F8F5FA878435}"/>
              </a:ext>
            </a:extLst>
          </p:cNvPr>
          <p:cNvSpPr txBox="1">
            <a:spLocks noChangeArrowheads="1"/>
          </p:cNvSpPr>
          <p:nvPr userDrawn="1"/>
        </p:nvSpPr>
        <p:spPr bwMode="auto">
          <a:xfrm>
            <a:off x="9231313" y="4778375"/>
            <a:ext cx="2667000" cy="12926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fontAlgn="auto" hangingPunct="1">
              <a:spcBef>
                <a:spcPts val="0"/>
              </a:spcBef>
              <a:spcAft>
                <a:spcPts val="0"/>
              </a:spcAft>
              <a:defRPr/>
            </a:pPr>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fontAlgn="auto" hangingPunct="1">
              <a:spcBef>
                <a:spcPts val="0"/>
              </a:spcBef>
              <a:spcAft>
                <a:spcPts val="0"/>
              </a:spcAft>
              <a:defRPr/>
            </a:pPr>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fontAlgn="auto" hangingPunct="1">
              <a:spcBef>
                <a:spcPts val="0"/>
              </a:spcBef>
              <a:spcAft>
                <a:spcPts val="0"/>
              </a:spcAft>
              <a:defRPr/>
            </a:pPr>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fontAlgn="auto" hangingPunct="1">
              <a:spcBef>
                <a:spcPts val="0"/>
              </a:spcBef>
              <a:spcAft>
                <a:spcPts val="0"/>
              </a:spcAft>
              <a:defRPr/>
            </a:pP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61D791FA-4D3C-AA8D-0417-F0F54EBFC8F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3CF41C37-358F-140E-E8E2-DC6D82DB928B}"/>
              </a:ext>
            </a:extLst>
          </p:cNvPr>
          <p:cNvSpPr txBox="1">
            <a:spLocks noChangeArrowheads="1"/>
          </p:cNvSpPr>
          <p:nvPr userDrawn="1"/>
        </p:nvSpPr>
        <p:spPr bwMode="auto">
          <a:xfrm>
            <a:off x="8601077" y="6218239"/>
            <a:ext cx="3482975" cy="276999"/>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9C1D3EE0-206F-A3E8-8524-ABD267BD1F54}"/>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buClr>
                <a:srgbClr val="000000"/>
              </a:buClr>
              <a:buSzPts val="1800"/>
              <a:buFont typeface="Arial" panose="020B0604020202020204" pitchFamily="34" charset="0"/>
              <a:buNone/>
              <a:defRPr/>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F689A86B-C059-4297-4DDB-7D43B4942704}"/>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7FE38E43-5C39-5CAB-FACC-5BD8C94FAC2C}"/>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6A3CA50C-CA29-9A7D-2332-A9231E9939D3}"/>
              </a:ext>
            </a:extLst>
          </p:cNvPr>
          <p:cNvSpPr txBox="1">
            <a:spLocks noChangeArrowheads="1"/>
          </p:cNvSpPr>
          <p:nvPr userDrawn="1"/>
        </p:nvSpPr>
        <p:spPr bwMode="auto">
          <a:xfrm>
            <a:off x="1027114" y="203200"/>
            <a:ext cx="3785011" cy="553998"/>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fontAlgn="auto" hangingPunct="1">
              <a:spcBef>
                <a:spcPts val="0"/>
              </a:spcBef>
              <a:spcAft>
                <a:spcPts val="0"/>
              </a:spcAft>
              <a:defRPr/>
            </a:pPr>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A28797A9-1009-0EA2-DC20-09412A1229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462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B6ABE288-A24B-7232-AC09-65E7FB1B1E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430EF15-AD4A-8BF3-7545-79283A2EA5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59936A2F-8670-5014-358E-FC38C06FB574}"/>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F595E60D-D0CB-EBB7-0228-AD9F4BF95F6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1AC8ECA8-5678-B42C-9C33-F4701A16D0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7E9B8DCD-9EFB-5262-84C9-AEFA4E8B465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336CAA9B-9F45-E5E5-36B8-474505811EA8}"/>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36AD55C5-F72D-FC66-9FB3-24EF6A80073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2F4DDE9B-2015-0F9A-3561-1A0E3DB5677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9299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1FE42030-6A5B-EEDF-192D-EE9562C85385}"/>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06F45B8C-4F6B-0911-F497-3E08D9FD5B1B}"/>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1B6F079A-9510-8E4E-6DE0-22949AE13B7B}"/>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891E39C4-FAA4-0246-5113-0C4187084A6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74430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7DD4251-EF07-8A0A-8129-CFE309CD7F6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D321A74A-F551-3C81-CD13-3A51AE6F7BB3}"/>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66B3A504-ED5D-F82D-577E-206A10BCA1CB}"/>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0B402AB9-4A4C-2830-960C-B93E7E61D54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838294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42BF00E8-0506-ACBB-29F9-805A9C05AFE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5C85D83-2E33-6C11-69C5-611FF34513D5}"/>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AA0B477C-D588-7C5D-B6FF-DC313B3A6BE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BF2097E4-B501-81A0-70C3-B0AE1A2B51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224958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8B7A8459-7156-11B8-1052-463760ED8405}"/>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9D4BCDFC-D5CE-38B5-DAE6-D1DA138E4A7C}"/>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DCF8DD21-03CA-5C13-8232-1FD099B3FF45}"/>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a:extLst>
              <a:ext uri="{FF2B5EF4-FFF2-40B4-BE49-F238E27FC236}">
                <a16:creationId xmlns:a16="http://schemas.microsoft.com/office/drawing/2014/main" id="{5E18C149-9E04-3B8B-A2A1-789EAC8AC2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04370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834531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7D746A79-8CF6-2943-7A82-55A2CFCC832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425020DE-206E-B742-0A2A-79752C449043}"/>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17A6A3B6-83EA-593F-3B01-E140F9DAB34A}"/>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863F930D-0DFA-C126-1033-BC4D088E97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623536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DABAE504-7DDB-190B-64B6-DF4F29D3B283}"/>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F70F6998-465C-DE40-54BA-3DC50F4D607E}"/>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8B9E5FC-F83A-86F2-32A4-21C7090888B0}"/>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D5651740-6361-9A89-A4D1-612395381AE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048348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FAD7B44C-C87D-8674-CB22-3642158916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61125F21-7797-411C-877C-6203E5E438AF}"/>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B4CCACE6-AC90-E5D0-0321-56BCF8C32C2E}"/>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41A2D4D4-AB55-C6AD-97B2-C83AFF7ECCAB}"/>
              </a:ext>
            </a:extLst>
          </p:cNvPr>
          <p:cNvSpPr txBox="1">
            <a:spLocks noChangeArrowheads="1"/>
          </p:cNvSpPr>
          <p:nvPr userDrawn="1"/>
        </p:nvSpPr>
        <p:spPr bwMode="auto">
          <a:xfrm>
            <a:off x="739775" y="293689"/>
            <a:ext cx="2214068" cy="30777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C66DAF71-20DB-81AD-01E8-566BCDB8AB41}"/>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D2D76859-31AC-0BBF-15AE-6319C6E75B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5449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AE17301-6C50-F849-3421-ACE0143C4CD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FA7D991A-131C-68DB-547E-20DCB67BC839}"/>
              </a:ext>
            </a:extLst>
          </p:cNvPr>
          <p:cNvSpPr txBox="1">
            <a:spLocks noChangeArrowheads="1"/>
          </p:cNvSpPr>
          <p:nvPr userDrawn="1"/>
        </p:nvSpPr>
        <p:spPr bwMode="auto">
          <a:xfrm>
            <a:off x="811213" y="222250"/>
            <a:ext cx="3735387" cy="52322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fontAlgn="auto" hangingPunct="1">
              <a:spcBef>
                <a:spcPts val="0"/>
              </a:spcBef>
              <a:spcAft>
                <a:spcPts val="0"/>
              </a:spcAft>
              <a:defRPr/>
            </a:pPr>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3">
            <a:extLst>
              <a:ext uri="{FF2B5EF4-FFF2-40B4-BE49-F238E27FC236}">
                <a16:creationId xmlns:a16="http://schemas.microsoft.com/office/drawing/2014/main" id="{FEA3668C-C707-B6ED-E0CA-BDC7712A1E1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B519BB5A-83CE-C5C8-1DED-F754EF9237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5632492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1E7760-690C-C6D4-8B3D-0B062EF7DD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F75B59E-A31E-5A04-DC8A-16AA607D929A}"/>
              </a:ext>
            </a:extLst>
          </p:cNvPr>
          <p:cNvSpPr txBox="1">
            <a:spLocks noChangeArrowheads="1"/>
          </p:cNvSpPr>
          <p:nvPr userDrawn="1"/>
        </p:nvSpPr>
        <p:spPr bwMode="auto">
          <a:xfrm>
            <a:off x="5370482" y="6638926"/>
            <a:ext cx="1451038" cy="261610"/>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29EF3EF-2343-0FC3-D492-77EDD4E79A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E0DF3342-FD38-D056-7F0E-540A4F76CFB7}"/>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BC420C17-70F5-4615-86C4-5CF97D7D738D}" type="datetimeFigureOut">
              <a:rPr lang="es-CO"/>
              <a:pPr>
                <a:defRPr/>
              </a:pPr>
              <a:t>2/05/2025</a:t>
            </a:fld>
            <a:endParaRPr lang="es-CO"/>
          </a:p>
        </p:txBody>
      </p:sp>
      <p:sp>
        <p:nvSpPr>
          <p:cNvPr id="6" name="Marcador de pie de página 3">
            <a:extLst>
              <a:ext uri="{FF2B5EF4-FFF2-40B4-BE49-F238E27FC236}">
                <a16:creationId xmlns:a16="http://schemas.microsoft.com/office/drawing/2014/main" id="{2E60E916-4E91-8D28-65D4-73D3B55D48E4}"/>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8606F8E1-089E-38FB-6ED0-D2CEBB7A1EF7}"/>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730367C-D3F9-424C-838A-DD0C5FC74483}" type="slidenum">
              <a:rPr lang="es-CO"/>
              <a:pPr>
                <a:defRPr/>
              </a:pPr>
              <a:t>‹Nº›</a:t>
            </a:fld>
            <a:endParaRPr lang="es-CO"/>
          </a:p>
        </p:txBody>
      </p:sp>
    </p:spTree>
    <p:extLst>
      <p:ext uri="{BB962C8B-B14F-4D97-AF65-F5344CB8AC3E}">
        <p14:creationId xmlns:p14="http://schemas.microsoft.com/office/powerpoint/2010/main" val="34818552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D79F5255-744E-42EF-BC90-F6AA9CDEF71C}"/>
              </a:ext>
            </a:extLst>
          </p:cNvPr>
          <p:cNvSpPr>
            <a:spLocks/>
          </p:cNvSpPr>
          <p:nvPr/>
        </p:nvSpPr>
        <p:spPr bwMode="auto">
          <a:xfrm rot="10800000">
            <a:off x="2954339" y="-7937"/>
            <a:ext cx="6223000" cy="666751"/>
          </a:xfrm>
          <a:custGeom>
            <a:avLst/>
            <a:gdLst>
              <a:gd name="T0" fmla="*/ 320990 w 6222675"/>
              <a:gd name="T1" fmla="*/ 0 h 665995"/>
              <a:gd name="T2" fmla="*/ 6027947 w 6222675"/>
              <a:gd name="T3" fmla="*/ 0 h 665995"/>
              <a:gd name="T4" fmla="*/ 6139266 w 6222675"/>
              <a:gd name="T5" fmla="*/ 186541 h 665995"/>
              <a:gd name="T6" fmla="*/ 6379641 w 6222675"/>
              <a:gd name="T7" fmla="*/ 1138428 h 665995"/>
              <a:gd name="T8" fmla="*/ 6332716 w 6222675"/>
              <a:gd name="T9" fmla="*/ 1144163 h 665995"/>
              <a:gd name="T10" fmla="*/ 182866 w 6222675"/>
              <a:gd name="T11" fmla="*/ 1126704 h 665995"/>
              <a:gd name="T12" fmla="*/ 0 w 6222675"/>
              <a:gd name="T13" fmla="*/ 1125728 h 665995"/>
              <a:gd name="T14" fmla="*/ 209725 w 6222675"/>
              <a:gd name="T15" fmla="*/ 186541 h 665995"/>
              <a:gd name="T16" fmla="*/ 320990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FEE6A886-F684-7DE5-ACC5-B8B346EF505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7AEEBA5F-7DC3-D1D4-DC64-8A403105095D}"/>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sz="1400"/>
          </a:p>
        </p:txBody>
      </p:sp>
      <p:pic>
        <p:nvPicPr>
          <p:cNvPr id="5" name="Google Shape;208;p65" descr="Forma&#10;&#10;Descripción generada automáticamente con confianza baja">
            <a:extLst>
              <a:ext uri="{FF2B5EF4-FFF2-40B4-BE49-F238E27FC236}">
                <a16:creationId xmlns:a16="http://schemas.microsoft.com/office/drawing/2014/main" id="{1A061647-E29C-CA0D-11D3-B31908F6C72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126E3C04-140B-B2D3-6074-8F391D9F2140}"/>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sz="1400"/>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003C73D2-C99F-64F9-2732-04C94E205BD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0735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453412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26123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63902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011332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972087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565518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41082240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41792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080102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8705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403169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323706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523678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208245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5073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60"/>
        <p:cNvGrpSpPr/>
        <p:nvPr/>
      </p:nvGrpSpPr>
      <p:grpSpPr>
        <a:xfrm>
          <a:off x="0" y="0"/>
          <a:ext cx="0" cy="0"/>
          <a:chOff x="0" y="0"/>
          <a:chExt cx="0" cy="0"/>
        </a:xfrm>
      </p:grpSpPr>
      <p:sp>
        <p:nvSpPr>
          <p:cNvPr id="61" name="Google Shape;6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5"/>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pic>
        <p:nvPicPr>
          <p:cNvPr id="66" name="Google Shape;66;p65"/>
          <p:cNvPicPr preferRelativeResize="0"/>
          <p:nvPr/>
        </p:nvPicPr>
        <p:blipFill rotWithShape="1">
          <a:blip r:embed="rId2">
            <a:alphaModFix/>
          </a:blip>
          <a:srcRect t="6855"/>
          <a:stretch/>
        </p:blipFill>
        <p:spPr>
          <a:xfrm>
            <a:off x="266" y="470263"/>
            <a:ext cx="12191733" cy="638788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696150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062649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677571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507228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419255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216618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1309742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138121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863850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367093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13923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88210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142711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444202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203984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704828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774561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416012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8577641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68712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0328492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9949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16913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5028047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43479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976380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7115783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098594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363149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7903186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8825378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437447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99685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75790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379011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90103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952409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749133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675518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42269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56126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392416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309029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6525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9451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549125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71787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459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5301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24471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5695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0879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5127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74"/>
        <p:cNvGrpSpPr/>
        <p:nvPr/>
      </p:nvGrpSpPr>
      <p:grpSpPr>
        <a:xfrm>
          <a:off x="0" y="0"/>
          <a:ext cx="0" cy="0"/>
          <a:chOff x="0" y="0"/>
          <a:chExt cx="0" cy="0"/>
        </a:xfrm>
      </p:grpSpPr>
      <p:sp>
        <p:nvSpPr>
          <p:cNvPr id="75" name="Google Shape;75;p6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6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6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6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7"/>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34130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03752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8770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2430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77173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50384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55886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2034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74219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2/05/2025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6" name="Imagen 5">
            <a:extLst>
              <a:ext uri="{FF2B5EF4-FFF2-40B4-BE49-F238E27FC236}">
                <a16:creationId xmlns:a16="http://schemas.microsoft.com/office/drawing/2014/main" id="{6459C762-AE38-41D5-6808-2AD0B7128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847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83"/>
        <p:cNvGrpSpPr/>
        <p:nvPr/>
      </p:nvGrpSpPr>
      <p:grpSpPr>
        <a:xfrm>
          <a:off x="0" y="0"/>
          <a:ext cx="0" cy="0"/>
          <a:chOff x="0" y="0"/>
          <a:chExt cx="0" cy="0"/>
        </a:xfrm>
      </p:grpSpPr>
      <p:sp>
        <p:nvSpPr>
          <p:cNvPr id="84" name="Google Shape;84;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8"/>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59729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25561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211917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975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81340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710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197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124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9233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72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88"/>
        <p:cNvGrpSpPr/>
        <p:nvPr/>
      </p:nvGrpSpPr>
      <p:grpSpPr>
        <a:xfrm>
          <a:off x="0" y="0"/>
          <a:ext cx="0" cy="0"/>
          <a:chOff x="0" y="0"/>
          <a:chExt cx="0" cy="0"/>
        </a:xfrm>
      </p:grpSpPr>
      <p:sp>
        <p:nvSpPr>
          <p:cNvPr id="89" name="Google Shape;89;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9"/>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222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330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9974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522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187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40873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63658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371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0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32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92"/>
        <p:cNvGrpSpPr/>
        <p:nvPr/>
      </p:nvGrpSpPr>
      <p:grpSpPr>
        <a:xfrm>
          <a:off x="0" y="0"/>
          <a:ext cx="0" cy="0"/>
          <a:chOff x="0" y="0"/>
          <a:chExt cx="0" cy="0"/>
        </a:xfrm>
      </p:grpSpPr>
      <p:sp>
        <p:nvSpPr>
          <p:cNvPr id="93" name="Google Shape;93;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5" name="Google Shape;95;p7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0"/>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63898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21942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09959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424150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55906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732371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402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2/05/2025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11427422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470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64108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99"/>
        <p:cNvGrpSpPr/>
        <p:nvPr/>
      </p:nvGrpSpPr>
      <p:grpSpPr>
        <a:xfrm>
          <a:off x="0" y="0"/>
          <a:ext cx="0" cy="0"/>
          <a:chOff x="0" y="0"/>
          <a:chExt cx="0" cy="0"/>
        </a:xfrm>
      </p:grpSpPr>
      <p:sp>
        <p:nvSpPr>
          <p:cNvPr id="100" name="Google Shape;100;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71"/>
          <p:cNvSpPr>
            <a:spLocks noGrp="1"/>
          </p:cNvSpPr>
          <p:nvPr>
            <p:ph type="pic" idx="2"/>
          </p:nvPr>
        </p:nvSpPr>
        <p:spPr>
          <a:xfrm>
            <a:off x="5183188" y="987425"/>
            <a:ext cx="6172200" cy="4873625"/>
          </a:xfrm>
          <a:prstGeom prst="rect">
            <a:avLst/>
          </a:prstGeom>
          <a:noFill/>
          <a:ln>
            <a:noFill/>
          </a:ln>
        </p:spPr>
      </p:sp>
      <p:sp>
        <p:nvSpPr>
          <p:cNvPr id="102" name="Google Shape;102;p7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1"/>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07605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15936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919665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80374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513627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62022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120047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89029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4723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865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06"/>
        <p:cNvGrpSpPr/>
        <p:nvPr/>
      </p:nvGrpSpPr>
      <p:grpSpPr>
        <a:xfrm>
          <a:off x="0" y="0"/>
          <a:ext cx="0" cy="0"/>
          <a:chOff x="0" y="0"/>
          <a:chExt cx="0" cy="0"/>
        </a:xfrm>
      </p:grpSpPr>
      <p:sp>
        <p:nvSpPr>
          <p:cNvPr id="107" name="Google Shape;107;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7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2"/>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57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82641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6498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65780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990461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90153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26456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580806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5885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8135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12"/>
        <p:cNvGrpSpPr/>
        <p:nvPr/>
      </p:nvGrpSpPr>
      <p:grpSpPr>
        <a:xfrm>
          <a:off x="0" y="0"/>
          <a:ext cx="0" cy="0"/>
          <a:chOff x="0" y="0"/>
          <a:chExt cx="0" cy="0"/>
        </a:xfrm>
      </p:grpSpPr>
      <p:sp>
        <p:nvSpPr>
          <p:cNvPr id="113" name="Google Shape;113;p7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3"/>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06014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59379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3419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0024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677087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05116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955579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316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3" cy="413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244987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9"/>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450477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6" y="5413375"/>
            <a:ext cx="29368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6577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theme" Target="../theme/theme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theme" Target="../theme/theme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theme" Target="../theme/theme7.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slideLayout" Target="../slideLayouts/slideLayout214.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26" Type="http://schemas.openxmlformats.org/officeDocument/2006/relationships/slideLayout" Target="../slideLayouts/slideLayout240.xml"/><Relationship Id="rId3" Type="http://schemas.openxmlformats.org/officeDocument/2006/relationships/slideLayout" Target="../slideLayouts/slideLayout217.xml"/><Relationship Id="rId21" Type="http://schemas.openxmlformats.org/officeDocument/2006/relationships/slideLayout" Target="../slideLayouts/slideLayout235.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29" Type="http://schemas.openxmlformats.org/officeDocument/2006/relationships/theme" Target="../theme/theme9.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24" Type="http://schemas.openxmlformats.org/officeDocument/2006/relationships/slideLayout" Target="../slideLayouts/slideLayout238.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slideLayout" Target="../slideLayouts/slideLayout242.xml"/><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slideLayout" Target="../slideLayouts/slideLayout236.xml"/><Relationship Id="rId27" Type="http://schemas.openxmlformats.org/officeDocument/2006/relationships/slideLayout" Target="../slideLayouts/slideLayout2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0"/>
          <p:cNvSpPr txBox="1">
            <a:spLocks noGrp="1"/>
          </p:cNvSpPr>
          <p:nvPr>
            <p:ph type="ftr" idx="11"/>
          </p:nvPr>
        </p:nvSpPr>
        <p:spPr>
          <a:xfrm>
            <a:off x="0" y="6483355"/>
            <a:ext cx="121920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8" r:id="rId5"/>
    <p:sldLayoutId id="2147483659" r:id="rId6"/>
    <p:sldLayoutId id="2147483660" r:id="rId7"/>
    <p:sldLayoutId id="2147483661" r:id="rId8"/>
    <p:sldLayoutId id="2147483662" r:id="rId9"/>
    <p:sldLayoutId id="2147483846" r:id="rId10"/>
    <p:sldLayoutId id="21474904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45614989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418766044"/>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8" r:id="rId28"/>
    <p:sldLayoutId id="2147484219"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917765916"/>
      </p:ext>
    </p:extLst>
  </p:cSld>
  <p:clrMap bg1="lt1" tx1="dk1" bg2="lt2" tx2="dk2" accent1="accent1" accent2="accent2" accent3="accent3" accent4="accent4" accent5="accent5" accent6="accent6" hlink="hlink" folHlink="folHlink"/>
  <p:sldLayoutIdLst>
    <p:sldLayoutId id="2147487715" r:id="rId1"/>
    <p:sldLayoutId id="2147487716" r:id="rId2"/>
    <p:sldLayoutId id="2147487717" r:id="rId3"/>
    <p:sldLayoutId id="2147487718" r:id="rId4"/>
    <p:sldLayoutId id="2147487719" r:id="rId5"/>
    <p:sldLayoutId id="2147487720" r:id="rId6"/>
    <p:sldLayoutId id="2147487721" r:id="rId7"/>
    <p:sldLayoutId id="2147487722" r:id="rId8"/>
    <p:sldLayoutId id="2147487723" r:id="rId9"/>
    <p:sldLayoutId id="2147487724" r:id="rId10"/>
    <p:sldLayoutId id="2147487725" r:id="rId11"/>
    <p:sldLayoutId id="2147487726" r:id="rId12"/>
    <p:sldLayoutId id="2147487727" r:id="rId13"/>
    <p:sldLayoutId id="2147487728" r:id="rId14"/>
    <p:sldLayoutId id="2147487729" r:id="rId15"/>
    <p:sldLayoutId id="2147487730" r:id="rId16"/>
    <p:sldLayoutId id="2147487731" r:id="rId17"/>
    <p:sldLayoutId id="2147487732" r:id="rId18"/>
    <p:sldLayoutId id="2147487733" r:id="rId19"/>
    <p:sldLayoutId id="2147487735" r:id="rId20"/>
    <p:sldLayoutId id="2147487736" r:id="rId21"/>
    <p:sldLayoutId id="2147487737" r:id="rId22"/>
    <p:sldLayoutId id="2147487738" r:id="rId23"/>
    <p:sldLayoutId id="2147487739" r:id="rId24"/>
    <p:sldLayoutId id="2147487740" r:id="rId25"/>
    <p:sldLayoutId id="2147487741" r:id="rId26"/>
    <p:sldLayoutId id="2147487742" r:id="rId27"/>
    <p:sldLayoutId id="214748774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744486179"/>
      </p:ext>
    </p:extLst>
  </p:cSld>
  <p:clrMap bg1="lt1" tx1="dk1" bg2="lt2" tx2="dk2" accent1="accent1" accent2="accent2" accent3="accent3" accent4="accent4" accent5="accent5" accent6="accent6" hlink="hlink" folHlink="folHlink"/>
  <p:sldLayoutIdLst>
    <p:sldLayoutId id="2147488596" r:id="rId1"/>
    <p:sldLayoutId id="2147488597" r:id="rId2"/>
    <p:sldLayoutId id="2147488598" r:id="rId3"/>
    <p:sldLayoutId id="2147488599" r:id="rId4"/>
    <p:sldLayoutId id="2147488600" r:id="rId5"/>
    <p:sldLayoutId id="2147488601" r:id="rId6"/>
    <p:sldLayoutId id="2147488602" r:id="rId7"/>
    <p:sldLayoutId id="2147488603" r:id="rId8"/>
    <p:sldLayoutId id="2147488604" r:id="rId9"/>
    <p:sldLayoutId id="2147488605" r:id="rId10"/>
    <p:sldLayoutId id="2147488606" r:id="rId11"/>
    <p:sldLayoutId id="2147488607" r:id="rId12"/>
    <p:sldLayoutId id="2147488608" r:id="rId13"/>
    <p:sldLayoutId id="2147488609" r:id="rId14"/>
    <p:sldLayoutId id="2147488610" r:id="rId15"/>
    <p:sldLayoutId id="2147488611" r:id="rId16"/>
    <p:sldLayoutId id="2147488612" r:id="rId17"/>
    <p:sldLayoutId id="2147488613" r:id="rId18"/>
    <p:sldLayoutId id="2147488614" r:id="rId19"/>
    <p:sldLayoutId id="2147488615" r:id="rId20"/>
    <p:sldLayoutId id="2147488616" r:id="rId21"/>
    <p:sldLayoutId id="2147488617" r:id="rId22"/>
    <p:sldLayoutId id="2147488618" r:id="rId23"/>
    <p:sldLayoutId id="2147488619" r:id="rId24"/>
    <p:sldLayoutId id="2147488620" r:id="rId25"/>
    <p:sldLayoutId id="2147488621" r:id="rId26"/>
    <p:sldLayoutId id="2147488622" r:id="rId27"/>
    <p:sldLayoutId id="2147488623" r:id="rId28"/>
    <p:sldLayoutId id="2147488624"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9E299DD4-00A8-8C82-F1F3-D8EE355873B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1027" name="Marcador de texto 2">
            <a:extLst>
              <a:ext uri="{FF2B5EF4-FFF2-40B4-BE49-F238E27FC236}">
                <a16:creationId xmlns:a16="http://schemas.microsoft.com/office/drawing/2014/main" id="{8D44B6EF-A6B7-83E0-2547-334DF89CB16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554156906"/>
      </p:ext>
    </p:extLst>
  </p:cSld>
  <p:clrMap bg1="lt1" tx1="dk1" bg2="lt2" tx2="dk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 id="2147489246" r:id="rId12"/>
    <p:sldLayoutId id="2147489247" r:id="rId13"/>
    <p:sldLayoutId id="2147489248" r:id="rId14"/>
    <p:sldLayoutId id="2147489249" r:id="rId15"/>
    <p:sldLayoutId id="2147489250" r:id="rId16"/>
    <p:sldLayoutId id="2147489251" r:id="rId17"/>
    <p:sldLayoutId id="2147489252" r:id="rId18"/>
    <p:sldLayoutId id="2147489253" r:id="rId19"/>
    <p:sldLayoutId id="2147489254" r:id="rId20"/>
    <p:sldLayoutId id="2147489255" r:id="rId21"/>
    <p:sldLayoutId id="2147489256" r:id="rId22"/>
    <p:sldLayoutId id="2147489257" r:id="rId23"/>
    <p:sldLayoutId id="2147489258" r:id="rId24"/>
    <p:sldLayoutId id="2147489259" r:id="rId25"/>
    <p:sldLayoutId id="2147489260" r:id="rId26"/>
    <p:sldLayoutId id="2147489261" r:id="rId27"/>
    <p:sldLayoutId id="2147489262" r:id="rId28"/>
    <p:sldLayoutId id="2147489263" r:id="rId29"/>
    <p:sldLayoutId id="2147489264" r:id="rId3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E6B24B71-E6EF-DBDB-47E6-0F6FFD98E67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1027" name="Marcador de texto 2">
            <a:extLst>
              <a:ext uri="{FF2B5EF4-FFF2-40B4-BE49-F238E27FC236}">
                <a16:creationId xmlns:a16="http://schemas.microsoft.com/office/drawing/2014/main" id="{648628AC-172E-06F4-0330-36E8C22114D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701085697"/>
      </p:ext>
    </p:extLst>
  </p:cSld>
  <p:clrMap bg1="lt1" tx1="dk1" bg2="lt2" tx2="dk2" accent1="accent1" accent2="accent2" accent3="accent3" accent4="accent4" accent5="accent5" accent6="accent6" hlink="hlink" folHlink="folHlink"/>
  <p:sldLayoutIdLst>
    <p:sldLayoutId id="2147489509" r:id="rId1"/>
    <p:sldLayoutId id="2147489510" r:id="rId2"/>
    <p:sldLayoutId id="2147489511" r:id="rId3"/>
    <p:sldLayoutId id="2147489512" r:id="rId4"/>
    <p:sldLayoutId id="2147489513" r:id="rId5"/>
    <p:sldLayoutId id="2147489514" r:id="rId6"/>
    <p:sldLayoutId id="2147489515" r:id="rId7"/>
    <p:sldLayoutId id="2147489516" r:id="rId8"/>
    <p:sldLayoutId id="2147489517" r:id="rId9"/>
    <p:sldLayoutId id="2147489518" r:id="rId10"/>
    <p:sldLayoutId id="2147489519" r:id="rId11"/>
    <p:sldLayoutId id="2147489520" r:id="rId12"/>
    <p:sldLayoutId id="2147489521" r:id="rId13"/>
    <p:sldLayoutId id="2147489522" r:id="rId14"/>
    <p:sldLayoutId id="2147489523" r:id="rId15"/>
    <p:sldLayoutId id="2147489524" r:id="rId16"/>
    <p:sldLayoutId id="2147489525" r:id="rId17"/>
    <p:sldLayoutId id="2147489526" r:id="rId18"/>
    <p:sldLayoutId id="2147489527" r:id="rId19"/>
    <p:sldLayoutId id="2147489528" r:id="rId20"/>
    <p:sldLayoutId id="2147489529" r:id="rId21"/>
    <p:sldLayoutId id="2147489530" r:id="rId22"/>
    <p:sldLayoutId id="2147489531" r:id="rId23"/>
    <p:sldLayoutId id="2147489532" r:id="rId24"/>
    <p:sldLayoutId id="2147489533" r:id="rId25"/>
    <p:sldLayoutId id="2147489534" r:id="rId26"/>
    <p:sldLayoutId id="2147489535" r:id="rId27"/>
    <p:sldLayoutId id="2147489536" r:id="rId28"/>
    <p:sldLayoutId id="2147489537" r:id="rId29"/>
    <p:sldLayoutId id="2147489538" r:id="rId3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417554668"/>
      </p:ext>
    </p:extLst>
  </p:cSld>
  <p:clrMap bg1="lt1" tx1="dk1" bg2="lt2" tx2="dk2" accent1="accent1" accent2="accent2" accent3="accent3" accent4="accent4" accent5="accent5" accent6="accent6" hlink="hlink" folHlink="folHlink"/>
  <p:sldLayoutIdLst>
    <p:sldLayoutId id="2147490350" r:id="rId1"/>
    <p:sldLayoutId id="2147490351" r:id="rId2"/>
    <p:sldLayoutId id="2147490352" r:id="rId3"/>
    <p:sldLayoutId id="2147490353" r:id="rId4"/>
    <p:sldLayoutId id="2147490354" r:id="rId5"/>
    <p:sldLayoutId id="2147490355" r:id="rId6"/>
    <p:sldLayoutId id="2147490356" r:id="rId7"/>
    <p:sldLayoutId id="2147490357" r:id="rId8"/>
    <p:sldLayoutId id="2147490358" r:id="rId9"/>
    <p:sldLayoutId id="2147490359" r:id="rId10"/>
    <p:sldLayoutId id="2147490360" r:id="rId11"/>
    <p:sldLayoutId id="2147490361" r:id="rId12"/>
    <p:sldLayoutId id="2147490362" r:id="rId13"/>
    <p:sldLayoutId id="2147490363" r:id="rId14"/>
    <p:sldLayoutId id="2147490364" r:id="rId15"/>
    <p:sldLayoutId id="2147490365" r:id="rId16"/>
    <p:sldLayoutId id="2147490366" r:id="rId17"/>
    <p:sldLayoutId id="2147490367" r:id="rId18"/>
    <p:sldLayoutId id="2147490368" r:id="rId19"/>
    <p:sldLayoutId id="2147490369" r:id="rId20"/>
    <p:sldLayoutId id="2147490370" r:id="rId21"/>
    <p:sldLayoutId id="2147490371" r:id="rId22"/>
    <p:sldLayoutId id="2147490372" r:id="rId23"/>
    <p:sldLayoutId id="2147490373" r:id="rId24"/>
    <p:sldLayoutId id="2147490374" r:id="rId25"/>
    <p:sldLayoutId id="2147490375" r:id="rId26"/>
    <p:sldLayoutId id="2147490376" r:id="rId27"/>
    <p:sldLayoutId id="2147490377" r:id="rId28"/>
    <p:sldLayoutId id="214749037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308497962"/>
      </p:ext>
    </p:extLst>
  </p:cSld>
  <p:clrMap bg1="lt1" tx1="dk1" bg2="lt2" tx2="dk2" accent1="accent1" accent2="accent2" accent3="accent3" accent4="accent4" accent5="accent5" accent6="accent6" hlink="hlink" folHlink="folHlink"/>
  <p:sldLayoutIdLst>
    <p:sldLayoutId id="2147490381" r:id="rId1"/>
    <p:sldLayoutId id="2147490382" r:id="rId2"/>
    <p:sldLayoutId id="2147490383" r:id="rId3"/>
    <p:sldLayoutId id="2147490384" r:id="rId4"/>
    <p:sldLayoutId id="2147490385" r:id="rId5"/>
    <p:sldLayoutId id="2147490386" r:id="rId6"/>
    <p:sldLayoutId id="2147490387" r:id="rId7"/>
    <p:sldLayoutId id="2147490388" r:id="rId8"/>
    <p:sldLayoutId id="2147490389" r:id="rId9"/>
    <p:sldLayoutId id="2147490390" r:id="rId10"/>
    <p:sldLayoutId id="2147490391" r:id="rId11"/>
    <p:sldLayoutId id="2147490392" r:id="rId12"/>
    <p:sldLayoutId id="2147490393" r:id="rId13"/>
    <p:sldLayoutId id="2147490394" r:id="rId14"/>
    <p:sldLayoutId id="2147490395" r:id="rId15"/>
    <p:sldLayoutId id="2147490396" r:id="rId16"/>
    <p:sldLayoutId id="2147490397" r:id="rId17"/>
    <p:sldLayoutId id="2147490398" r:id="rId18"/>
    <p:sldLayoutId id="2147490399" r:id="rId19"/>
    <p:sldLayoutId id="2147490400" r:id="rId20"/>
    <p:sldLayoutId id="2147490401" r:id="rId21"/>
    <p:sldLayoutId id="2147490402" r:id="rId22"/>
    <p:sldLayoutId id="2147490403" r:id="rId23"/>
    <p:sldLayoutId id="2147490404" r:id="rId24"/>
    <p:sldLayoutId id="2147490405" r:id="rId25"/>
    <p:sldLayoutId id="2147490406" r:id="rId26"/>
    <p:sldLayoutId id="2147490407" r:id="rId27"/>
    <p:sldLayoutId id="214749040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file:///O:\Mi%20unidad\OSPA\01.%20Tematicas\03.%20Deslizamientos\01.%20Productos\postmodelo_idd\temporales\torta_regiones_idd.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71.jpeg"/><Relationship Id="rId1" Type="http://schemas.openxmlformats.org/officeDocument/2006/relationships/slideLayout" Target="../slideLayouts/slideLayout242.xml"/><Relationship Id="rId6" Type="http://schemas.openxmlformats.org/officeDocument/2006/relationships/image" Target="../media/image73.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dcolombia.jpg" TargetMode="External"/><Relationship Id="rId10" Type="http://schemas.openxmlformats.org/officeDocument/2006/relationships/image" Target="../media/image75.jpeg"/><Relationship Id="rId4" Type="http://schemas.openxmlformats.org/officeDocument/2006/relationships/image" Target="../media/image72.jpeg"/><Relationship Id="rId9" Type="http://schemas.openxmlformats.org/officeDocument/2006/relationships/image" Target="file:///O:\Mi%20unidad\OSPA\01.%20Tematicas\03.%20Deslizamientos\01.%20Productos\postmodelo_idd\temporales\orange_icv.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file:///O:\Mi%20unidad\OSPA\01.%20Tematicas\04.%20Incendios\01.%20Productos\postmodelo_icv\temporales\torta_regiones_icv.jpg" TargetMode="External"/><Relationship Id="rId7" Type="http://schemas.openxmlformats.org/officeDocument/2006/relationships/image" Target="file:///O:\Mi%20unidad\OSPA\01.%20Tematicas\04.%20Incendios\01.%20Productos\postmodelo_icv\temporales\orange_icv.jpg" TargetMode="External"/><Relationship Id="rId2" Type="http://schemas.openxmlformats.org/officeDocument/2006/relationships/image" Target="../media/image76.jpeg"/><Relationship Id="rId1" Type="http://schemas.openxmlformats.org/officeDocument/2006/relationships/slideLayout" Target="../slideLayouts/slideLayout205.xml"/><Relationship Id="rId6" Type="http://schemas.openxmlformats.org/officeDocument/2006/relationships/image" Target="../media/image78.jpeg"/><Relationship Id="rId11" Type="http://schemas.openxmlformats.org/officeDocument/2006/relationships/image" Target="file:///O:\Mi%20unidad\OSPA\01.%20Tematicas\04.%20Incendios\01.%20Productos\postmodelo_icv\temporales\red_icv.jpg" TargetMode="External"/><Relationship Id="rId5" Type="http://schemas.openxmlformats.org/officeDocument/2006/relationships/image" Target="file:///O:\Mi%20unidad\OSPA\01.%20Tematicas\04.%20Incendios\01.%20Productos\postmodelo_icv\temporales\icolombia.jpg" TargetMode="External"/><Relationship Id="rId10" Type="http://schemas.openxmlformats.org/officeDocument/2006/relationships/image" Target="../media/image80.jpeg"/><Relationship Id="rId4" Type="http://schemas.openxmlformats.org/officeDocument/2006/relationships/image" Target="../media/image77.jpeg"/><Relationship Id="rId9" Type="http://schemas.openxmlformats.org/officeDocument/2006/relationships/image" Target="file:///O:\Mi%20unidad\OSPA\01.%20Tematicas\04.%20Incendios\01.%20Productos\postmodelo_icv\temporales\yellow_icv.j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file:///O:\Mi%20unidad\OSPA\03.%20Boletines\01.%20Boletines%20Especiales\2024\15.%20Pronostico%20a%20tres%20dias\Fig\1.madrugada%20dia1.png" TargetMode="External"/><Relationship Id="rId2"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file:///O:\Mi%20unidad\OSPA\03.%20Boletines\01.%20Boletines%20Especiales\2025\15.%20Pronostico%20a%20tres%20dias\Fig\4.Pronostico_dia_1_manana.png" TargetMode="External"/><Relationship Id="rId7"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3.Pronostico_dia_1_madrugada.png" TargetMode="External"/><Relationship Id="rId5" Type="http://schemas.openxmlformats.org/officeDocument/2006/relationships/image" Target="../media/image40.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6.Pronostico_dia_1_noche.png" TargetMode="External"/><Relationship Id="rId5" Type="http://schemas.openxmlformats.org/officeDocument/2006/relationships/image" Target="../media/image42.png"/><Relationship Id="rId4" Type="http://schemas.openxmlformats.org/officeDocument/2006/relationships/image" Target="file:///O:\Mi%20unidad\OSPA\03.%20Boletines\01.%20Boletines%20Especiales\2025\15.%20Pronostico%20a%20tres%20dias\Fig\5.Pronostico_dia_1_tarde.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8.Pronostico_dia_2_manana.png" TargetMode="External"/><Relationship Id="rId5" Type="http://schemas.openxmlformats.org/officeDocument/2006/relationships/image" Target="../media/image44.png"/><Relationship Id="rId4" Type="http://schemas.openxmlformats.org/officeDocument/2006/relationships/image" Target="file:///O:\Mi%20unidad\OSPA\03.%20Boletines\01.%20Boletines%20Especiales\2025\15.%20Pronostico%20a%20tres%20dias\Fig\7.Pronostico_dia_2_madrugada.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10.Pronostico_dia_2_noche.png" TargetMode="External"/><Relationship Id="rId5" Type="http://schemas.openxmlformats.org/officeDocument/2006/relationships/image" Target="../media/image46.png"/><Relationship Id="rId4" Type="http://schemas.openxmlformats.org/officeDocument/2006/relationships/image" Target="file:///O:\Mi%20unidad\OSPA\03.%20Boletines\01.%20Boletines%20Especiales\2025\15.%20Pronostico%20a%20tres%20dias\Fig\9.Pronostico_dia_2_tarde.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file:///O:\Mi%20unidad\OSPA\03.%20Boletines\01.%20Boletines%20Especiales\2025\15.%20Pronostico%20a%20tres%20dias\Fig\12.Pronostico_dia_3_manana.png" TargetMode="External"/><Relationship Id="rId5" Type="http://schemas.openxmlformats.org/officeDocument/2006/relationships/image" Target="../media/image48.png"/><Relationship Id="rId4" Type="http://schemas.openxmlformats.org/officeDocument/2006/relationships/image" Target="file:///O:\Mi%20unidad\OSPA\03.%20Boletines\01.%20Boletines%20Especiales\2025\15.%20Pronostico%20a%20tres%20dias\Fig\11.Pronostico_dia_3_madrugada.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file:///O:\Mi%20unidad\OSPA\03.%20Boletines\01.%20Boletines%20Especiales\2025\15.%20Pronostico%20a%20tres%20dias\Fig\13.Pronostico_dia_3_tarde.png" TargetMode="External"/><Relationship Id="rId7" Type="http://schemas.openxmlformats.org/officeDocument/2006/relationships/image" Target="file:///O:\Mi%20unidad\OSPA\03.%20Boletines\01.%20Boletines%20Especiales\2025\15.%20Pronostico%20a%20tres%20dias\Fig\14.Pronostico_dia_3_noche.png" TargetMode="External"/><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38.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4.jpeg"/><Relationship Id="rId26" Type="http://schemas.openxmlformats.org/officeDocument/2006/relationships/image" Target="../media/image68.png"/><Relationship Id="rId3" Type="http://schemas.openxmlformats.org/officeDocument/2006/relationships/image" Target="../media/image51.png"/><Relationship Id="rId21" Type="http://schemas.openxmlformats.org/officeDocument/2006/relationships/image" Target="file:///O:\Mi%20unidad\OSPA\01.%20Tematicas\02.%20Hidrologia\01.%20Productos\01.Mapas_Alertas_Hidrologicas\salidas\Alerta_Roja.png" TargetMode="External"/><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file:///O:\Mi%20unidad\OSPA\01.%20Tematicas\02.%20Hidrologia\01.%20Productos\01.Mapas_Alertas_Hidrologicas\salidas\Alerta_Suma.png" TargetMode="External"/><Relationship Id="rId25" Type="http://schemas.openxmlformats.org/officeDocument/2006/relationships/image" Target="file:///O:\Mi%20unidad\OSPA\01.%20Tematicas\02.%20Hidrologia\01.%20Productos\01.Mapas_Alertas_Hidrologicas\salidas\Alerta_Amarilla.png" TargetMode="External"/><Relationship Id="rId2" Type="http://schemas.openxmlformats.org/officeDocument/2006/relationships/notesSlide" Target="../notesSlides/notesSlide2.xml"/><Relationship Id="rId16" Type="http://schemas.openxmlformats.org/officeDocument/2006/relationships/image" Target="../media/image63.png"/><Relationship Id="rId20" Type="http://schemas.openxmlformats.org/officeDocument/2006/relationships/image" Target="../media/image65.png"/><Relationship Id="rId29" Type="http://schemas.openxmlformats.org/officeDocument/2006/relationships/hyperlink" Target="https://fews.ideam.gov.co/visorfews/nacional/estacion" TargetMode="External"/><Relationship Id="rId1" Type="http://schemas.openxmlformats.org/officeDocument/2006/relationships/slideLayout" Target="../slideLayouts/slideLayout11.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67.png"/><Relationship Id="rId5" Type="http://schemas.openxmlformats.org/officeDocument/2006/relationships/image" Target="../media/image53.png"/><Relationship Id="rId15" Type="http://schemas.openxmlformats.org/officeDocument/2006/relationships/image" Target="file:///O:\Mi%20unidad\OSPA\01.%20Tematicas\02.%20Hidrologia\01.%20Productos\01.Mapas_Alertas_Hidrologicas\salidas\Alerta_Puntual.png" TargetMode="External"/><Relationship Id="rId23" Type="http://schemas.openxmlformats.org/officeDocument/2006/relationships/image" Target="file:///O:\Mi%20unidad\OSPA\01.%20Tematicas\02.%20Hidrologia\01.%20Productos\01.Mapas_Alertas_Hidrologicas\salidas\Alerta_Niveles_Bajos.png" TargetMode="External"/><Relationship Id="rId28" Type="http://schemas.openxmlformats.org/officeDocument/2006/relationships/image" Target="../media/image69.png"/><Relationship Id="rId10" Type="http://schemas.openxmlformats.org/officeDocument/2006/relationships/image" Target="../media/image58.png"/><Relationship Id="rId19" Type="http://schemas.openxmlformats.org/officeDocument/2006/relationships/image" Target="file:///O:\Mi%20unidad\OSPA\01.%20Tematicas\02.%20Hidrologia\01.%20Productos\01.Mapas_Alertas_Hidrologicas\temporales\jpg\Puntos_RTVC.jpg" TargetMode="External"/><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66.png"/><Relationship Id="rId27" Type="http://schemas.openxmlformats.org/officeDocument/2006/relationships/image" Target="file:///O:\Mi%20unidad\OSPA\01.%20Tematicas\02.%20Hidrologia\01.%20Productos\01.Mapas_Alertas_Hidrologicas\salidas\Alerta_Naranja.png" TargetMode="External"/><Relationship Id="rId30"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1;p7"/>
          <p:cNvSpPr/>
          <p:nvPr/>
        </p:nvSpPr>
        <p:spPr>
          <a:xfrm>
            <a:off x="1896652" y="371162"/>
            <a:ext cx="8665240" cy="3692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000" b="1" i="0" u="none" strike="noStrike" cap="none" dirty="0">
                <a:solidFill>
                  <a:srgbClr val="FFFFFF"/>
                </a:solidFill>
                <a:latin typeface="Arial Narrow"/>
                <a:ea typeface="Arial Narrow"/>
                <a:cs typeface="Arial Narrow"/>
                <a:sym typeface="Arial Narrow"/>
              </a:rPr>
              <a:t>INSTITUTO DE HIDROLOGÍA METEOROLOGÍA Y ESTUDIOS AMBIENTALES - IDEAM</a:t>
            </a:r>
            <a:endParaRPr dirty="0"/>
          </a:p>
        </p:txBody>
      </p:sp>
      <p:sp>
        <p:nvSpPr>
          <p:cNvPr id="6" name="Google Shape;223;p7"/>
          <p:cNvSpPr txBox="1"/>
          <p:nvPr/>
        </p:nvSpPr>
        <p:spPr>
          <a:xfrm>
            <a:off x="1143340" y="4255951"/>
            <a:ext cx="10171859"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599C"/>
              </a:buClr>
              <a:buSzPts val="2400"/>
              <a:buFont typeface="Arial"/>
              <a:buNone/>
            </a:pPr>
            <a:r>
              <a:rPr lang="es-ES" sz="2400" b="1" i="0" u="none" strike="noStrike" cap="none" dirty="0">
                <a:solidFill>
                  <a:srgbClr val="2985BC"/>
                </a:solidFill>
                <a:latin typeface="Calibri"/>
                <a:ea typeface="Calibri"/>
                <a:cs typeface="Calibri"/>
                <a:sym typeface="Calibri"/>
              </a:rPr>
              <a:t>Oficina del Servicio de Pronósticos y Alertas </a:t>
            </a:r>
            <a:br>
              <a:rPr lang="es-ES" sz="2400" b="1" i="0" u="none" strike="noStrike" cap="none" dirty="0">
                <a:solidFill>
                  <a:srgbClr val="022A3A"/>
                </a:solidFill>
                <a:latin typeface="Calibri"/>
                <a:ea typeface="Calibri"/>
                <a:cs typeface="Calibri"/>
                <a:sym typeface="Calibri"/>
              </a:rPr>
            </a:br>
            <a:endParaRPr sz="2400" b="1" i="0" u="none" strike="noStrike" cap="none" dirty="0">
              <a:solidFill>
                <a:srgbClr val="00B050"/>
              </a:solidFill>
              <a:latin typeface="Calibri"/>
              <a:ea typeface="Calibri"/>
              <a:cs typeface="Calibri"/>
              <a:sym typeface="Calibri"/>
            </a:endParaRPr>
          </a:p>
        </p:txBody>
      </p:sp>
      <p:sp>
        <p:nvSpPr>
          <p:cNvPr id="7" name="Google Shape;224;p7"/>
          <p:cNvSpPr txBox="1"/>
          <p:nvPr/>
        </p:nvSpPr>
        <p:spPr>
          <a:xfrm>
            <a:off x="3262432" y="5682440"/>
            <a:ext cx="5933679"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ES" sz="2000" b="1" i="0" u="none" strike="noStrike" cap="none" dirty="0">
                <a:solidFill>
                  <a:srgbClr val="000000"/>
                </a:solidFill>
                <a:latin typeface="Arial Narrow"/>
                <a:ea typeface="Arial Narrow"/>
                <a:cs typeface="Arial Narrow"/>
                <a:sym typeface="Arial Narrow"/>
              </a:rPr>
              <a:t>Actualización: </a:t>
            </a:r>
            <a:fld id="{2C72F985-DBA0-410F-843E-2D8B2F2F1142}" type="datetime4">
              <a:rPr lang="es-ES" sz="2000" b="1" smtClean="0">
                <a:solidFill>
                  <a:schemeClr val="dk1"/>
                </a:solidFill>
                <a:latin typeface="Arial Narrow"/>
                <a:ea typeface="Arial Narrow"/>
                <a:cs typeface="Arial Narrow"/>
                <a:sym typeface="Arial Narrow"/>
              </a:rPr>
              <a:t>2 de mayo de 2025</a:t>
            </a:fld>
            <a:r>
              <a:rPr lang="es-ES" sz="2000" b="1" dirty="0">
                <a:solidFill>
                  <a:schemeClr val="dk1"/>
                </a:solidFill>
                <a:latin typeface="Arial Narrow"/>
                <a:ea typeface="Arial Narrow"/>
                <a:cs typeface="Arial Narrow"/>
                <a:sym typeface="Arial Narrow"/>
              </a:rPr>
              <a:t> </a:t>
            </a:r>
            <a:r>
              <a:rPr lang="es-ES" sz="2000" b="1" i="0" u="none" strike="noStrike" cap="none" dirty="0">
                <a:solidFill>
                  <a:srgbClr val="000000"/>
                </a:solidFill>
                <a:latin typeface="Arial Narrow"/>
                <a:ea typeface="Arial Narrow"/>
                <a:cs typeface="Arial Narrow"/>
                <a:sym typeface="Arial Narrow"/>
              </a:rPr>
              <a:t>– </a:t>
            </a:r>
            <a:r>
              <a:rPr lang="es-ES" sz="2000" b="1" i="0" u="none" strike="noStrike" cap="none" dirty="0">
                <a:solidFill>
                  <a:schemeClr val="dk1"/>
                </a:solidFill>
                <a:latin typeface="Arial Narrow"/>
                <a:ea typeface="Arial Narrow"/>
                <a:cs typeface="Arial Narrow"/>
                <a:sym typeface="Arial Narrow"/>
              </a:rPr>
              <a:t>1</a:t>
            </a:r>
            <a:r>
              <a:rPr lang="es-ES" sz="2000" b="1" dirty="0">
                <a:solidFill>
                  <a:schemeClr val="dk1"/>
                </a:solidFill>
                <a:latin typeface="Arial Narrow"/>
                <a:ea typeface="Arial Narrow"/>
                <a:cs typeface="Arial Narrow"/>
                <a:sym typeface="Arial Narrow"/>
              </a:rPr>
              <a:t>6</a:t>
            </a:r>
            <a:r>
              <a:rPr lang="es-ES" sz="2000" b="1" i="0" u="none" strike="noStrike" cap="none" dirty="0">
                <a:solidFill>
                  <a:srgbClr val="000000"/>
                </a:solidFill>
                <a:latin typeface="Arial Narrow"/>
                <a:ea typeface="Arial Narrow"/>
                <a:cs typeface="Arial Narrow"/>
                <a:sym typeface="Arial Narrow"/>
              </a:rPr>
              <a:t>:00 HLC</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000" b="0" i="0" u="none" strike="noStrike" cap="none" dirty="0">
              <a:solidFill>
                <a:srgbClr val="022A3A"/>
              </a:solidFill>
              <a:latin typeface="Calibri"/>
              <a:ea typeface="Calibri"/>
              <a:cs typeface="Calibri"/>
              <a:sym typeface="Calibri"/>
            </a:endParaRPr>
          </a:p>
        </p:txBody>
      </p:sp>
      <p:sp>
        <p:nvSpPr>
          <p:cNvPr id="8" name="Google Shape;222;p7">
            <a:extLst>
              <a:ext uri="{FF2B5EF4-FFF2-40B4-BE49-F238E27FC236}">
                <a16:creationId xmlns:a16="http://schemas.microsoft.com/office/drawing/2014/main" id="{7A4299C7-56D4-F64D-6A52-09C9F72B44B1}"/>
              </a:ext>
            </a:extLst>
          </p:cNvPr>
          <p:cNvSpPr txBox="1"/>
          <p:nvPr/>
        </p:nvSpPr>
        <p:spPr>
          <a:xfrm>
            <a:off x="836874" y="1687649"/>
            <a:ext cx="10784792" cy="20562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ES" sz="4200" b="1" i="0" u="none" strike="noStrike" cap="none" dirty="0">
                <a:solidFill>
                  <a:srgbClr val="00B050"/>
                </a:solidFill>
                <a:latin typeface="Calibri"/>
                <a:ea typeface="Calibri"/>
                <a:cs typeface="Calibri"/>
                <a:sym typeface="Calibri"/>
              </a:rPr>
              <a:t>Pronóstico nacional del tiempo para los días </a:t>
            </a:r>
          </a:p>
          <a:p>
            <a:pPr marL="0" marR="0" lvl="0" indent="0" algn="ctr" rtl="0">
              <a:lnSpc>
                <a:spcPct val="100000"/>
              </a:lnSpc>
              <a:spcBef>
                <a:spcPts val="0"/>
              </a:spcBef>
              <a:spcAft>
                <a:spcPts val="0"/>
              </a:spcAft>
              <a:buNone/>
            </a:pPr>
            <a:r>
              <a:rPr lang="es-ES" sz="4200" b="1" i="0" u="none" strike="noStrike" cap="none" dirty="0">
                <a:solidFill>
                  <a:srgbClr val="00B050"/>
                </a:solidFill>
                <a:latin typeface="Calibri"/>
                <a:ea typeface="Calibri"/>
                <a:cs typeface="Calibri"/>
                <a:sym typeface="Calibri"/>
              </a:rPr>
              <a:t>03, 04 y 05 de mayo de 2025</a:t>
            </a:r>
          </a:p>
          <a:p>
            <a:pPr marL="0" marR="0" lvl="0" indent="0" algn="ctr" rtl="0">
              <a:lnSpc>
                <a:spcPct val="100000"/>
              </a:lnSpc>
              <a:spcBef>
                <a:spcPts val="0"/>
              </a:spcBef>
              <a:spcAft>
                <a:spcPts val="0"/>
              </a:spcAft>
              <a:buNone/>
            </a:pPr>
            <a:r>
              <a:rPr lang="es-ES" sz="4200" b="1" i="0" u="none" strike="noStrike" cap="none" dirty="0" err="1">
                <a:solidFill>
                  <a:srgbClr val="00B050"/>
                </a:solidFill>
                <a:latin typeface="Calibri"/>
                <a:ea typeface="Calibri"/>
                <a:cs typeface="Calibri"/>
                <a:sym typeface="Calibri"/>
              </a:rPr>
              <a:t>N°</a:t>
            </a:r>
            <a:r>
              <a:rPr lang="es-ES" sz="4200" b="1" i="0" u="none" strike="noStrike" cap="none" dirty="0">
                <a:solidFill>
                  <a:srgbClr val="00B050"/>
                </a:solidFill>
                <a:latin typeface="Calibri"/>
                <a:ea typeface="Calibri"/>
                <a:cs typeface="Calibri"/>
                <a:sym typeface="Calibri"/>
              </a:rPr>
              <a:t> 122</a:t>
            </a:r>
          </a:p>
        </p:txBody>
      </p:sp>
    </p:spTree>
    <p:extLst>
      <p:ext uri="{BB962C8B-B14F-4D97-AF65-F5344CB8AC3E}">
        <p14:creationId xmlns:p14="http://schemas.microsoft.com/office/powerpoint/2010/main" val="927310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04B9D8A-8A61-4D0F-5587-B8B9B22548A4}"/>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3878387" y="2179464"/>
            <a:ext cx="2463698" cy="2681786"/>
          </a:xfrm>
          <a:prstGeom prst="rect">
            <a:avLst/>
          </a:prstGeom>
        </p:spPr>
      </p:pic>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981286" y="890708"/>
            <a:ext cx="4803694"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Actualización: </a:t>
            </a:r>
            <a:fld id="{A7BEFE61-7643-4659-8F3A-2A33A74E1787}" type="datetime4">
              <a:rPr kumimoji="0" lang="es-MX" sz="1200" b="1" i="0" u="none" strike="noStrike" kern="0" cap="none" spc="0" normalizeH="0" baseline="0" noProof="0" smtClean="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2 de mayo de 2025</a:t>
            </a:fld>
            <a:endPar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endParaRPr>
          </a:p>
        </p:txBody>
      </p:sp>
      <p:pic>
        <p:nvPicPr>
          <p:cNvPr id="9" name="Google Shape;119;p7">
            <a:extLst>
              <a:ext uri="{FF2B5EF4-FFF2-40B4-BE49-F238E27FC236}">
                <a16:creationId xmlns:a16="http://schemas.microsoft.com/office/drawing/2014/main" id="{2AFDA4D2-6C50-D709-17F5-3B4BC930A452}"/>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338169" y="1266945"/>
            <a:ext cx="3540218" cy="5006391"/>
          </a:xfrm>
          <a:prstGeom prst="rect">
            <a:avLst/>
          </a:prstGeom>
          <a:noFill/>
          <a:ln>
            <a:noFill/>
          </a:ln>
        </p:spPr>
      </p:pic>
      <p:pic>
        <p:nvPicPr>
          <p:cNvPr id="2" name="Imagen 1">
            <a:extLst>
              <a:ext uri="{FF2B5EF4-FFF2-40B4-BE49-F238E27FC236}">
                <a16:creationId xmlns:a16="http://schemas.microsoft.com/office/drawing/2014/main" id="{B4BAF879-155E-7F08-3FE9-D7FC7D970D8C}"/>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10123948" y="1031727"/>
            <a:ext cx="1944000" cy="3450625"/>
          </a:xfrm>
          <a:prstGeom prst="rect">
            <a:avLst/>
          </a:prstGeom>
        </p:spPr>
      </p:pic>
      <p:pic>
        <p:nvPicPr>
          <p:cNvPr id="3" name="Imagen 2">
            <a:extLst>
              <a:ext uri="{FF2B5EF4-FFF2-40B4-BE49-F238E27FC236}">
                <a16:creationId xmlns:a16="http://schemas.microsoft.com/office/drawing/2014/main" id="{F9048A78-847B-5483-A1C1-0ED486AA80BB}"/>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191455" y="1031728"/>
            <a:ext cx="1944000" cy="4458986"/>
          </a:xfrm>
          <a:prstGeom prst="rect">
            <a:avLst/>
          </a:prstGeom>
        </p:spPr>
      </p:pic>
      <p:pic>
        <p:nvPicPr>
          <p:cNvPr id="4" name="Imagen 3">
            <a:extLst>
              <a:ext uri="{FF2B5EF4-FFF2-40B4-BE49-F238E27FC236}">
                <a16:creationId xmlns:a16="http://schemas.microsoft.com/office/drawing/2014/main" id="{5F8ACF19-B8B8-F061-4A22-528634BA7A52}"/>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287727" y="1031728"/>
            <a:ext cx="1944000" cy="4167801"/>
          </a:xfrm>
          <a:prstGeom prst="rect">
            <a:avLst/>
          </a:prstGeom>
        </p:spPr>
      </p:pic>
    </p:spTree>
    <p:extLst>
      <p:ext uri="{BB962C8B-B14F-4D97-AF65-F5344CB8AC3E}">
        <p14:creationId xmlns:p14="http://schemas.microsoft.com/office/powerpoint/2010/main" val="325542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886395" y="769938"/>
            <a:ext cx="4708525" cy="376237"/>
          </a:xfrm>
        </p:spPr>
        <p:txBody>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a:t>
            </a:r>
            <a:fld id="{E98C7728-101C-4E35-B8D5-7590733E1D1D}" type="datetime4">
              <a:rPr lang="es-CO" sz="1200" b="1" smtClean="0">
                <a:solidFill>
                  <a:srgbClr val="C00000"/>
                </a:solidFill>
                <a:latin typeface="Verdana" panose="020B0604030504040204" pitchFamily="34" charset="0"/>
                <a:ea typeface="Verdana" panose="020B0604030504040204" pitchFamily="34" charset="0"/>
              </a:rPr>
              <a:t>2 de mayo de 2025</a:t>
            </a:fld>
            <a:endParaRPr lang="es-MX" sz="1200" b="1" dirty="0">
              <a:solidFill>
                <a:srgbClr val="C00000"/>
              </a:solidFill>
              <a:latin typeface="Verdana" panose="020B0604030504040204" pitchFamily="34" charset="0"/>
              <a:ea typeface="Verdana" panose="020B0604030504040204" pitchFamily="34" charset="0"/>
            </a:endParaRPr>
          </a:p>
        </p:txBody>
      </p:sp>
      <p:pic>
        <p:nvPicPr>
          <p:cNvPr id="10" name="Google Shape;385;p3">
            <a:extLst>
              <a:ext uri="{FF2B5EF4-FFF2-40B4-BE49-F238E27FC236}">
                <a16:creationId xmlns:a16="http://schemas.microsoft.com/office/drawing/2014/main" id="{CBEDB5FD-665A-D8D1-E725-469336C23D75}"/>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299034" y="1787240"/>
            <a:ext cx="2885063" cy="3140448"/>
          </a:xfrm>
          <a:prstGeom prst="rect">
            <a:avLst/>
          </a:prstGeom>
          <a:noFill/>
          <a:ln>
            <a:noFill/>
          </a:ln>
        </p:spPr>
      </p:pic>
      <p:pic>
        <p:nvPicPr>
          <p:cNvPr id="11" name="Google Shape;387;p3">
            <a:extLst>
              <a:ext uri="{FF2B5EF4-FFF2-40B4-BE49-F238E27FC236}">
                <a16:creationId xmlns:a16="http://schemas.microsoft.com/office/drawing/2014/main" id="{3F666E3A-AEE7-C8DC-185D-663D3A8C50B9}"/>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590551" y="1146175"/>
            <a:ext cx="3834661" cy="5422776"/>
          </a:xfrm>
          <a:prstGeom prst="rect">
            <a:avLst/>
          </a:prstGeom>
          <a:noFill/>
          <a:ln>
            <a:noFill/>
          </a:ln>
        </p:spPr>
      </p:pic>
      <p:pic>
        <p:nvPicPr>
          <p:cNvPr id="6" name="Google Shape;388;p3">
            <a:extLst>
              <a:ext uri="{FF2B5EF4-FFF2-40B4-BE49-F238E27FC236}">
                <a16:creationId xmlns:a16="http://schemas.microsoft.com/office/drawing/2014/main" id="{FD9E07D3-4741-726C-FC17-5A26CD48A41A}"/>
              </a:ext>
            </a:extLst>
          </p:cNvPr>
          <p:cNvPicPr preferRelativeResize="0">
            <a:picLocks/>
          </p:cNvPicPr>
          <p:nvPr/>
        </p:nvPicPr>
        <p:blipFill>
          <a:blip r:embed="rId6" r:link="rId7">
            <a:extLst>
              <a:ext uri="{28A0092B-C50C-407E-A947-70E740481C1C}">
                <a14:useLocalDpi xmlns:a14="http://schemas.microsoft.com/office/drawing/2010/main" val="0"/>
              </a:ext>
            </a:extLst>
          </a:blip>
          <a:srcRect/>
          <a:stretch>
            <a:fillRect/>
          </a:stretch>
        </p:blipFill>
        <p:spPr>
          <a:xfrm>
            <a:off x="8644985" y="2408418"/>
            <a:ext cx="1535794" cy="628203"/>
          </a:xfrm>
          <a:prstGeom prst="rect">
            <a:avLst/>
          </a:prstGeom>
          <a:noFill/>
          <a:ln>
            <a:noFill/>
          </a:ln>
        </p:spPr>
      </p:pic>
      <p:pic>
        <p:nvPicPr>
          <p:cNvPr id="7" name="Google Shape;390;p3">
            <a:extLst>
              <a:ext uri="{FF2B5EF4-FFF2-40B4-BE49-F238E27FC236}">
                <a16:creationId xmlns:a16="http://schemas.microsoft.com/office/drawing/2014/main" id="{534692B0-167B-A366-BF29-64A2922FD5BD}"/>
              </a:ext>
            </a:extLst>
          </p:cNvPr>
          <p:cNvPicPr preferRelativeResize="0">
            <a:picLocks/>
          </p:cNvPicPr>
          <p:nvPr/>
        </p:nvPicPr>
        <p:blipFill>
          <a:blip r:embed="rId8" r:link="rId9">
            <a:extLst>
              <a:ext uri="{28A0092B-C50C-407E-A947-70E740481C1C}">
                <a14:useLocalDpi xmlns:a14="http://schemas.microsoft.com/office/drawing/2010/main" val="0"/>
              </a:ext>
            </a:extLst>
          </a:blip>
          <a:srcRect/>
          <a:stretch>
            <a:fillRect/>
          </a:stretch>
        </p:blipFill>
        <p:spPr>
          <a:xfrm>
            <a:off x="10180779" y="2408418"/>
            <a:ext cx="1672235" cy="628203"/>
          </a:xfrm>
          <a:prstGeom prst="rect">
            <a:avLst/>
          </a:prstGeom>
          <a:noFill/>
          <a:ln>
            <a:noFill/>
          </a:ln>
        </p:spPr>
      </p:pic>
      <p:pic>
        <p:nvPicPr>
          <p:cNvPr id="8" name="Google Shape;389;p3">
            <a:extLst>
              <a:ext uri="{FF2B5EF4-FFF2-40B4-BE49-F238E27FC236}">
                <a16:creationId xmlns:a16="http://schemas.microsoft.com/office/drawing/2014/main" id="{0A20D066-B25E-73BA-679B-B480E0E363EF}"/>
              </a:ext>
            </a:extLst>
          </p:cNvPr>
          <p:cNvPicPr preferRelativeResize="0">
            <a:picLocks/>
          </p:cNvPicPr>
          <p:nvPr/>
        </p:nvPicPr>
        <p:blipFill>
          <a:blip r:embed="rId10" r:link="rId11">
            <a:extLst>
              <a:ext uri="{28A0092B-C50C-407E-A947-70E740481C1C}">
                <a14:useLocalDpi xmlns:a14="http://schemas.microsoft.com/office/drawing/2010/main" val="0"/>
              </a:ext>
            </a:extLst>
          </a:blip>
          <a:srcRect/>
          <a:stretch>
            <a:fillRect/>
          </a:stretch>
        </p:blipFill>
        <p:spPr>
          <a:xfrm>
            <a:off x="7109192" y="2408418"/>
            <a:ext cx="1535793" cy="628203"/>
          </a:xfrm>
          <a:prstGeom prst="rect">
            <a:avLst/>
          </a:prstGeom>
          <a:noFill/>
          <a:ln>
            <a:noFill/>
          </a:ln>
        </p:spPr>
      </p:pic>
    </p:spTree>
    <p:extLst>
      <p:ext uri="{BB962C8B-B14F-4D97-AF65-F5344CB8AC3E}">
        <p14:creationId xmlns:p14="http://schemas.microsoft.com/office/powerpoint/2010/main" val="813771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30;p44"/>
          <p:cNvSpPr/>
          <p:nvPr/>
        </p:nvSpPr>
        <p:spPr>
          <a:xfrm>
            <a:off x="866775" y="1541183"/>
            <a:ext cx="10469563" cy="3059332"/>
          </a:xfrm>
          <a:prstGeom prst="rect">
            <a:avLst/>
          </a:prstGeom>
          <a:noFill/>
          <a:ln>
            <a:noFill/>
          </a:ln>
        </p:spPr>
        <p:txBody>
          <a:bodyPr spcFirstLastPara="1" wrap="square" lIns="0" tIns="12225"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00"/>
                </a:solidFill>
                <a:latin typeface="Arial Narrow"/>
                <a:ea typeface="Arial Narrow"/>
                <a:cs typeface="Arial Narrow"/>
                <a:sym typeface="Arial Narrow"/>
              </a:rPr>
              <a:t>Ghisliane Echeverry Prieto | Directora General IDEAM</a:t>
            </a:r>
            <a:endParaRPr dirty="0"/>
          </a:p>
          <a:p>
            <a:pPr marL="0" marR="0" lvl="0" indent="0" algn="ctr" rtl="0">
              <a:lnSpc>
                <a:spcPct val="100000"/>
              </a:lnSpc>
              <a:spcBef>
                <a:spcPts val="0"/>
              </a:spcBef>
              <a:spcAft>
                <a:spcPts val="0"/>
              </a:spcAft>
              <a:buClr>
                <a:srgbClr val="000000"/>
              </a:buClr>
              <a:buSzPts val="1800"/>
              <a:buFont typeface="Arial"/>
              <a:buNone/>
            </a:pPr>
            <a:r>
              <a:rPr lang="es-ES" sz="1800" dirty="0">
                <a:latin typeface="Arial Narrow"/>
                <a:ea typeface="Arial Narrow"/>
                <a:cs typeface="Arial Narrow"/>
                <a:sym typeface="Arial Narrow"/>
              </a:rPr>
              <a:t>MY. Diana Carolina Rueda Dimaté </a:t>
            </a:r>
            <a:r>
              <a:rPr lang="es-ES" sz="1800" b="0" i="0" u="none" strike="noStrike" cap="none" dirty="0">
                <a:solidFill>
                  <a:srgbClr val="000000"/>
                </a:solidFill>
                <a:latin typeface="Arial Narrow"/>
                <a:ea typeface="Arial Narrow"/>
                <a:cs typeface="Arial Narrow"/>
                <a:sym typeface="Arial Narrow"/>
              </a:rPr>
              <a:t>| Jefe</a:t>
            </a:r>
            <a:r>
              <a:rPr lang="es-ES" sz="1800" dirty="0">
                <a:latin typeface="Arial Narrow"/>
                <a:ea typeface="Arial Narrow"/>
                <a:cs typeface="Arial Narrow"/>
                <a:sym typeface="Arial Narrow"/>
              </a:rPr>
              <a:t> </a:t>
            </a:r>
            <a:r>
              <a:rPr lang="es-ES" sz="1800" b="0" i="0" u="none" strike="noStrike" cap="none" dirty="0">
                <a:solidFill>
                  <a:srgbClr val="000000"/>
                </a:solidFill>
                <a:latin typeface="Arial Narrow"/>
                <a:ea typeface="Arial Narrow"/>
                <a:cs typeface="Arial Narrow"/>
                <a:sym typeface="Arial Narrow"/>
              </a:rPr>
              <a:t>Oficina del Servicio de Pronósticos y Alertas</a:t>
            </a: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dirty="0">
                <a:solidFill>
                  <a:srgbClr val="000000"/>
                </a:solidFill>
                <a:latin typeface="Arial Narrow"/>
                <a:ea typeface="Arial Narrow"/>
                <a:cs typeface="Arial Narrow"/>
                <a:sym typeface="Arial Narrow"/>
              </a:rPr>
              <a:t>Elaboró</a:t>
            </a:r>
            <a:r>
              <a:rPr lang="es-ES" sz="1800" b="0" i="0" u="none" strike="noStrike" cap="none" dirty="0">
                <a:solidFill>
                  <a:srgbClr val="000000"/>
                </a:solidFill>
                <a:latin typeface="Arial Narrow"/>
                <a:ea typeface="Arial Narrow"/>
                <a:cs typeface="Arial Narrow"/>
                <a:sym typeface="Arial Narrow"/>
              </a:rPr>
              <a:t>:</a:t>
            </a:r>
            <a:endParaRPr dirty="0"/>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00"/>
                </a:solidFill>
                <a:latin typeface="Arial Narrow"/>
                <a:ea typeface="Arial Narrow"/>
                <a:cs typeface="Arial Narrow"/>
                <a:sym typeface="Arial Narrow"/>
              </a:rPr>
              <a:t>OFICINA DEL SERVICIO DE PRONÓSTICO Y ALERTAS</a:t>
            </a:r>
            <a:endParaRPr dirty="0"/>
          </a:p>
          <a:p>
            <a:pPr marL="0" marR="0" lvl="0" indent="0" algn="ctr" rtl="0">
              <a:lnSpc>
                <a:spcPct val="100000"/>
              </a:lnSpc>
              <a:spcBef>
                <a:spcPts val="0"/>
              </a:spcBef>
              <a:spcAft>
                <a:spcPts val="0"/>
              </a:spcAft>
              <a:buNone/>
            </a:pPr>
            <a:br>
              <a:rPr lang="es-ES" sz="1800" dirty="0">
                <a:latin typeface="Arial Narrow" panose="020B0606020202030204" pitchFamily="34" charset="0"/>
                <a:ea typeface="Times New Roman" panose="02020603050405020304" pitchFamily="18" charset="0"/>
                <a:cs typeface="Times New Roman" panose="02020603050405020304" pitchFamily="18" charset="0"/>
              </a:rPr>
            </a:br>
            <a:r>
              <a:rPr lang="es-ES" sz="1800" dirty="0">
                <a:latin typeface="Arial Narrow" panose="020B0606020202030204" pitchFamily="34" charset="0"/>
                <a:ea typeface="Times New Roman" panose="02020603050405020304" pitchFamily="18" charset="0"/>
                <a:cs typeface="Times New Roman" panose="02020603050405020304" pitchFamily="18" charset="0"/>
              </a:rPr>
              <a:t>Luis Alfonso </a:t>
            </a:r>
            <a:r>
              <a:rPr lang="es-ES" sz="1800">
                <a:latin typeface="Arial Narrow" panose="020B0606020202030204" pitchFamily="34" charset="0"/>
                <a:ea typeface="Times New Roman" panose="02020603050405020304" pitchFamily="18" charset="0"/>
                <a:cs typeface="Times New Roman" panose="02020603050405020304" pitchFamily="18" charset="0"/>
              </a:rPr>
              <a:t>López Álvarez (</a:t>
            </a:r>
            <a:r>
              <a:rPr lang="es-ES" sz="1800" dirty="0">
                <a:latin typeface="Arial Narrow" panose="020B0606020202030204" pitchFamily="34" charset="0"/>
                <a:ea typeface="Times New Roman" panose="02020603050405020304" pitchFamily="18" charset="0"/>
                <a:cs typeface="Times New Roman" panose="02020603050405020304" pitchFamily="18" charset="0"/>
              </a:rPr>
              <a:t>Meteorología)</a:t>
            </a:r>
          </a:p>
          <a:p>
            <a:pPr marL="0" marR="0" lvl="0" indent="0" algn="ctr" rtl="0">
              <a:lnSpc>
                <a:spcPct val="100000"/>
              </a:lnSpc>
              <a:spcBef>
                <a:spcPts val="0"/>
              </a:spcBef>
              <a:spcAft>
                <a:spcPts val="0"/>
              </a:spcAft>
              <a:buNone/>
            </a:pPr>
            <a:r>
              <a:rPr lang="es-ES" sz="1800" dirty="0">
                <a:latin typeface="Arial Narrow" panose="020B0606020202030204" pitchFamily="34" charset="0"/>
                <a:ea typeface="Times New Roman" panose="02020603050405020304" pitchFamily="18" charset="0"/>
                <a:cs typeface="Times New Roman" panose="02020603050405020304" pitchFamily="18" charset="0"/>
              </a:rPr>
              <a:t>Carlos Mauricio Merchán Olaya (Hidrología)</a:t>
            </a:r>
          </a:p>
          <a:p>
            <a:pPr marL="0" marR="0" lvl="0" indent="0" algn="ctr" rtl="0">
              <a:lnSpc>
                <a:spcPct val="100000"/>
              </a:lnSpc>
              <a:spcBef>
                <a:spcPts val="0"/>
              </a:spcBef>
              <a:spcAft>
                <a:spcPts val="0"/>
              </a:spcAft>
              <a:buNone/>
            </a:pPr>
            <a:r>
              <a:rPr lang="es-ES" sz="1800" dirty="0">
                <a:latin typeface="Arial Narrow" panose="020B0606020202030204" pitchFamily="34" charset="0"/>
                <a:ea typeface="Times New Roman" panose="02020603050405020304" pitchFamily="18" charset="0"/>
                <a:cs typeface="Times New Roman" panose="02020603050405020304" pitchFamily="18" charset="0"/>
              </a:rPr>
              <a:t>Victoria Daniela Camacho (Deslizamientos de tierra)</a:t>
            </a:r>
          </a:p>
          <a:p>
            <a:pPr marL="0" marR="0" lvl="0" indent="0" algn="ctr" rtl="0">
              <a:lnSpc>
                <a:spcPct val="100000"/>
              </a:lnSpc>
              <a:spcBef>
                <a:spcPts val="0"/>
              </a:spcBef>
              <a:spcAft>
                <a:spcPts val="0"/>
              </a:spcAft>
              <a:buNone/>
            </a:pPr>
            <a:r>
              <a:rPr lang="es-ES" sz="1800" dirty="0">
                <a:latin typeface="Arial Narrow" panose="020B0606020202030204" pitchFamily="34" charset="0"/>
                <a:ea typeface="Times New Roman" panose="02020603050405020304" pitchFamily="18" charset="0"/>
                <a:cs typeface="Times New Roman" panose="02020603050405020304" pitchFamily="18" charset="0"/>
              </a:rPr>
              <a:t>David Garzón Casas (Incendios de la cobertura vegetal)</a:t>
            </a:r>
          </a:p>
        </p:txBody>
      </p:sp>
    </p:spTree>
    <p:extLst>
      <p:ext uri="{BB962C8B-B14F-4D97-AF65-F5344CB8AC3E}">
        <p14:creationId xmlns:p14="http://schemas.microsoft.com/office/powerpoint/2010/main" val="81298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Guía de interpretación de los mapas de pronóstico</a:t>
            </a:r>
            <a:endParaRPr dirty="0"/>
          </a:p>
        </p:txBody>
      </p:sp>
      <p:pic>
        <p:nvPicPr>
          <p:cNvPr id="10" name="Google Shape;231;p9"/>
          <p:cNvPicPr preferRelativeResize="0"/>
          <p:nvPr/>
        </p:nvPicPr>
        <p:blipFill rotWithShape="1">
          <a:blip r:embed="rId2" r:link="rId3"/>
          <a:srcRect l="8488" t="10662" r="-8488" b="-1284"/>
          <a:stretch/>
        </p:blipFill>
        <p:spPr>
          <a:xfrm>
            <a:off x="327753" y="1276058"/>
            <a:ext cx="4847751" cy="5161318"/>
          </a:xfrm>
          <a:prstGeom prst="rect">
            <a:avLst/>
          </a:prstGeom>
          <a:noFill/>
          <a:ln w="9525" cap="flat" cmpd="sng">
            <a:noFill/>
            <a:prstDash val="solid"/>
            <a:round/>
            <a:headEnd type="none" w="sm" len="sm"/>
            <a:tailEnd type="none" w="sm" len="sm"/>
          </a:ln>
        </p:spPr>
      </p:pic>
      <p:sp>
        <p:nvSpPr>
          <p:cNvPr id="11" name="Google Shape;235;p9"/>
          <p:cNvSpPr txBox="1"/>
          <p:nvPr/>
        </p:nvSpPr>
        <p:spPr>
          <a:xfrm>
            <a:off x="2191294" y="70088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pic>
        <p:nvPicPr>
          <p:cNvPr id="12" name="Imagen 11">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4733460" y="2058794"/>
            <a:ext cx="1565701" cy="4416552"/>
          </a:xfrm>
          <a:prstGeom prst="rect">
            <a:avLst/>
          </a:prstGeom>
        </p:spPr>
      </p:pic>
      <p:pic>
        <p:nvPicPr>
          <p:cNvPr id="13" name="Imagen 12">
            <a:extLst>
              <a:ext uri="{FF2B5EF4-FFF2-40B4-BE49-F238E27FC236}">
                <a16:creationId xmlns:a16="http://schemas.microsoft.com/office/drawing/2014/main" id="{7F68AB1B-EB9A-DBE9-B7B0-AEDC40A6394D}"/>
              </a:ext>
            </a:extLst>
          </p:cNvPr>
          <p:cNvPicPr>
            <a:picLocks noChangeAspect="1"/>
          </p:cNvPicPr>
          <p:nvPr/>
        </p:nvPicPr>
        <p:blipFill>
          <a:blip r:embed="rId5"/>
          <a:stretch>
            <a:fillRect/>
          </a:stretch>
        </p:blipFill>
        <p:spPr>
          <a:xfrm>
            <a:off x="4299149" y="4748388"/>
            <a:ext cx="371527" cy="1551828"/>
          </a:xfrm>
          <a:prstGeom prst="rect">
            <a:avLst/>
          </a:prstGeom>
        </p:spPr>
      </p:pic>
      <p:pic>
        <p:nvPicPr>
          <p:cNvPr id="14" name="Imagen 13">
            <a:extLst>
              <a:ext uri="{FF2B5EF4-FFF2-40B4-BE49-F238E27FC236}">
                <a16:creationId xmlns:a16="http://schemas.microsoft.com/office/drawing/2014/main" id="{D010C758-91FE-629C-413E-4EAABBEB6592}"/>
              </a:ext>
            </a:extLst>
          </p:cNvPr>
          <p:cNvPicPr>
            <a:picLocks noChangeAspect="1"/>
          </p:cNvPicPr>
          <p:nvPr/>
        </p:nvPicPr>
        <p:blipFill>
          <a:blip r:embed="rId5"/>
          <a:stretch>
            <a:fillRect/>
          </a:stretch>
        </p:blipFill>
        <p:spPr>
          <a:xfrm>
            <a:off x="8187092" y="1914680"/>
            <a:ext cx="371527" cy="504895"/>
          </a:xfrm>
          <a:prstGeom prst="rect">
            <a:avLst/>
          </a:prstGeom>
        </p:spPr>
      </p:pic>
      <p:sp>
        <p:nvSpPr>
          <p:cNvPr id="15" name="Bocadillo: ovalado 11">
            <a:extLst>
              <a:ext uri="{FF2B5EF4-FFF2-40B4-BE49-F238E27FC236}">
                <a16:creationId xmlns:a16="http://schemas.microsoft.com/office/drawing/2014/main" id="{59A9BEBC-8599-0C71-F727-1FB9A69ED602}"/>
              </a:ext>
            </a:extLst>
          </p:cNvPr>
          <p:cNvSpPr/>
          <p:nvPr/>
        </p:nvSpPr>
        <p:spPr>
          <a:xfrm>
            <a:off x="161823" y="5608911"/>
            <a:ext cx="1560049" cy="691305"/>
          </a:xfrm>
          <a:prstGeom prst="wedgeEllipseCallout">
            <a:avLst>
              <a:gd name="adj1" fmla="val 25404"/>
              <a:gd name="adj2" fmla="val -65223"/>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Fecha y hora del pronóstico</a:t>
            </a:r>
          </a:p>
        </p:txBody>
      </p:sp>
      <p:sp>
        <p:nvSpPr>
          <p:cNvPr id="16" name="Google Shape;236;p9">
            <a:extLst>
              <a:ext uri="{FF2B5EF4-FFF2-40B4-BE49-F238E27FC236}">
                <a16:creationId xmlns:a16="http://schemas.microsoft.com/office/drawing/2014/main" id="{D86EC20E-9154-7E7A-1F42-7BFA05CE1F87}"/>
              </a:ext>
            </a:extLst>
          </p:cNvPr>
          <p:cNvSpPr txBox="1"/>
          <p:nvPr/>
        </p:nvSpPr>
        <p:spPr>
          <a:xfrm>
            <a:off x="6096000" y="1180979"/>
            <a:ext cx="5736025" cy="48009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ES" sz="1800" dirty="0">
                <a:solidFill>
                  <a:schemeClr val="dk1"/>
                </a:solidFill>
                <a:latin typeface="+mj-lt"/>
                <a:ea typeface="Helvetica Neue"/>
                <a:cs typeface="Helvetica Neue"/>
                <a:sym typeface="Helvetica Neue"/>
              </a:rPr>
              <a:t>El mapa, es el resultado del análisis realizado por los meteorólogos del Ideam, basado en la interpretación de las condiciones sinópticas, imágenes satelitales, radares y otros instrumentos meteorológicos, así como, simulaciones realizadas por modelos numéricos.</a:t>
            </a:r>
          </a:p>
          <a:p>
            <a:pPr marL="0" lvl="0" indent="0" algn="just" rtl="0">
              <a:spcBef>
                <a:spcPts val="0"/>
              </a:spcBef>
              <a:spcAft>
                <a:spcPts val="0"/>
              </a:spcAft>
              <a:buNone/>
            </a:pPr>
            <a:endParaRPr lang="es-ES" sz="1800" dirty="0">
              <a:solidFill>
                <a:schemeClr val="dk1"/>
              </a:solidFill>
              <a:latin typeface="+mj-lt"/>
              <a:ea typeface="Helvetica Neue"/>
              <a:cs typeface="Helvetica Neue"/>
              <a:sym typeface="Helvetica Neue"/>
            </a:endParaRPr>
          </a:p>
          <a:p>
            <a:pPr marL="0" lvl="0" indent="0" algn="just" rtl="0">
              <a:spcBef>
                <a:spcPts val="0"/>
              </a:spcBef>
              <a:spcAft>
                <a:spcPts val="0"/>
              </a:spcAft>
              <a:buNone/>
            </a:pPr>
            <a:r>
              <a:rPr lang="es-ES" sz="1800" dirty="0">
                <a:solidFill>
                  <a:schemeClr val="dk1"/>
                </a:solidFill>
                <a:latin typeface="+mj-lt"/>
                <a:ea typeface="Helvetica Neue"/>
                <a:cs typeface="Helvetica Neue"/>
                <a:sym typeface="Helvetica Neue"/>
              </a:rPr>
              <a:t>Este mapa, representa las condiciones más </a:t>
            </a:r>
            <a:r>
              <a:rPr lang="es-ES" sz="1800" b="1" dirty="0">
                <a:solidFill>
                  <a:schemeClr val="dk1"/>
                </a:solidFill>
                <a:latin typeface="+mj-lt"/>
                <a:ea typeface="Helvetica Neue"/>
                <a:cs typeface="Helvetica Neue"/>
                <a:sym typeface="Helvetica Neue"/>
              </a:rPr>
              <a:t>probables</a:t>
            </a:r>
            <a:r>
              <a:rPr lang="es-ES" sz="1800" dirty="0">
                <a:solidFill>
                  <a:schemeClr val="dk1"/>
                </a:solidFill>
                <a:latin typeface="+mj-lt"/>
                <a:ea typeface="Helvetica Neue"/>
                <a:cs typeface="Helvetica Neue"/>
                <a:sym typeface="Helvetica Neue"/>
              </a:rPr>
              <a:t> de precipitaciones acumuladas en el periodo de tiempo (##horas), fecha y jornada indicada en el mapa.</a:t>
            </a:r>
          </a:p>
          <a:p>
            <a:pPr marL="0" lvl="0" indent="0" algn="ctr" rtl="0">
              <a:spcBef>
                <a:spcPts val="0"/>
              </a:spcBef>
              <a:spcAft>
                <a:spcPts val="0"/>
              </a:spcAft>
              <a:buNone/>
            </a:pPr>
            <a:endParaRPr lang="es-ES" sz="1800" dirty="0">
              <a:solidFill>
                <a:schemeClr val="dk1"/>
              </a:solidFill>
              <a:latin typeface="+mj-lt"/>
              <a:ea typeface="Helvetica Neue"/>
              <a:cs typeface="Helvetica Neue"/>
              <a:sym typeface="Helvetica Neue"/>
            </a:endParaRPr>
          </a:p>
        </p:txBody>
      </p:sp>
      <p:sp>
        <p:nvSpPr>
          <p:cNvPr id="17" name="Bocadillo: ovalado 14">
            <a:extLst>
              <a:ext uri="{FF2B5EF4-FFF2-40B4-BE49-F238E27FC236}">
                <a16:creationId xmlns:a16="http://schemas.microsoft.com/office/drawing/2014/main" id="{1D7C6EE9-C48E-32AF-95F2-C58CD701E211}"/>
              </a:ext>
            </a:extLst>
          </p:cNvPr>
          <p:cNvSpPr/>
          <p:nvPr/>
        </p:nvSpPr>
        <p:spPr>
          <a:xfrm>
            <a:off x="4118857" y="910187"/>
            <a:ext cx="1708294" cy="923544"/>
          </a:xfrm>
          <a:prstGeom prst="wedgeEllipseCallout">
            <a:avLst>
              <a:gd name="adj1" fmla="val -80044"/>
              <a:gd name="adj2" fmla="val -34530"/>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Jornada pronosticada</a:t>
            </a:r>
          </a:p>
        </p:txBody>
      </p:sp>
      <p:sp>
        <p:nvSpPr>
          <p:cNvPr id="18" name="CuadroTexto 17">
            <a:extLst>
              <a:ext uri="{FF2B5EF4-FFF2-40B4-BE49-F238E27FC236}">
                <a16:creationId xmlns:a16="http://schemas.microsoft.com/office/drawing/2014/main" id="{32024769-3A19-A1D6-8EF6-D80CBD687879}"/>
              </a:ext>
            </a:extLst>
          </p:cNvPr>
          <p:cNvSpPr txBox="1"/>
          <p:nvPr/>
        </p:nvSpPr>
        <p:spPr>
          <a:xfrm>
            <a:off x="6208370" y="4672466"/>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sp>
        <p:nvSpPr>
          <p:cNvPr id="19" name="Bocadillo: ovalado 18">
            <a:extLst>
              <a:ext uri="{FF2B5EF4-FFF2-40B4-BE49-F238E27FC236}">
                <a16:creationId xmlns:a16="http://schemas.microsoft.com/office/drawing/2014/main" id="{4DD989DB-2A69-9827-669F-7EB7949F6405}"/>
              </a:ext>
            </a:extLst>
          </p:cNvPr>
          <p:cNvSpPr/>
          <p:nvPr/>
        </p:nvSpPr>
        <p:spPr>
          <a:xfrm>
            <a:off x="2012872" y="5848029"/>
            <a:ext cx="1560967" cy="684426"/>
          </a:xfrm>
          <a:prstGeom prst="wedgeEllipseCallout">
            <a:avLst>
              <a:gd name="adj1" fmla="val -25449"/>
              <a:gd name="adj2" fmla="val -121553"/>
            </a:avLst>
          </a:prstGeom>
          <a:solidFill>
            <a:srgbClr val="F2F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Periodo de tiempo acumulado</a:t>
            </a:r>
          </a:p>
        </p:txBody>
      </p:sp>
      <p:pic>
        <p:nvPicPr>
          <p:cNvPr id="2" name="Imagen 1"/>
          <p:cNvPicPr>
            <a:picLocks noChangeAspect="1"/>
          </p:cNvPicPr>
          <p:nvPr/>
        </p:nvPicPr>
        <p:blipFill>
          <a:blip r:embed="rId6"/>
          <a:stretch>
            <a:fillRect/>
          </a:stretch>
        </p:blipFill>
        <p:spPr>
          <a:xfrm>
            <a:off x="6214715" y="4672466"/>
            <a:ext cx="5729680" cy="1627750"/>
          </a:xfrm>
          <a:prstGeom prst="rect">
            <a:avLst/>
          </a:prstGeom>
        </p:spPr>
      </p:pic>
    </p:spTree>
    <p:extLst>
      <p:ext uri="{BB962C8B-B14F-4D97-AF65-F5344CB8AC3E}">
        <p14:creationId xmlns:p14="http://schemas.microsoft.com/office/powerpoint/2010/main" val="393651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A8A55D7-52CE-13E2-844B-335EB2CD403D}"/>
              </a:ext>
            </a:extLst>
          </p:cNvPr>
          <p:cNvPicPr>
            <a:picLocks noChangeAspect="1" noChangeArrowheads="1"/>
          </p:cNvPicPr>
          <p:nvPr/>
        </p:nvPicPr>
        <p:blipFill rotWithShape="1">
          <a:blip r:embed="rId2" r:link="rId3"/>
          <a:srcRect l="-451" r="-676"/>
          <a:stretch>
            <a:fillRect/>
          </a:stretch>
        </p:blipFill>
        <p:spPr bwMode="auto">
          <a:xfrm>
            <a:off x="5652726" y="1129553"/>
            <a:ext cx="4675348" cy="3829497"/>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03</a:t>
            </a:r>
            <a:r>
              <a:rPr lang="es-ES" sz="2800" b="1" i="0" u="none" strike="noStrike" cap="none" dirty="0">
                <a:solidFill>
                  <a:srgbClr val="FFFFFF"/>
                </a:solidFill>
                <a:latin typeface="Arial Narrow"/>
                <a:ea typeface="Arial Narrow"/>
                <a:cs typeface="Arial Narrow"/>
                <a:sym typeface="Arial Narrow"/>
              </a:rPr>
              <a:t> de </a:t>
            </a:r>
            <a:r>
              <a:rPr lang="es-ES" sz="2800" b="1" dirty="0">
                <a:solidFill>
                  <a:srgbClr val="FFFFFF"/>
                </a:solidFill>
                <a:latin typeface="Arial Narrow"/>
                <a:ea typeface="Arial Narrow"/>
                <a:cs typeface="Arial Narrow"/>
                <a:sym typeface="Arial Narrow"/>
              </a:rPr>
              <a:t>mayo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21"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22"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23" name="Imagen 22">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10620513" y="998043"/>
            <a:ext cx="1565701" cy="4636942"/>
          </a:xfrm>
          <a:prstGeom prst="rect">
            <a:avLst/>
          </a:prstGeom>
        </p:spPr>
      </p:pic>
      <p:sp>
        <p:nvSpPr>
          <p:cNvPr id="24" name="CuadroTexto 23">
            <a:extLst>
              <a:ext uri="{FF2B5EF4-FFF2-40B4-BE49-F238E27FC236}">
                <a16:creationId xmlns:a16="http://schemas.microsoft.com/office/drawing/2014/main" id="{795F0681-7F3D-61BE-30FC-77171530AB9B}"/>
              </a:ext>
            </a:extLst>
          </p:cNvPr>
          <p:cNvSpPr txBox="1"/>
          <p:nvPr/>
        </p:nvSpPr>
        <p:spPr>
          <a:xfrm>
            <a:off x="3227986" y="4986847"/>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25" name="Picture 2">
            <a:extLst>
              <a:ext uri="{FF2B5EF4-FFF2-40B4-BE49-F238E27FC236}">
                <a16:creationId xmlns:a16="http://schemas.microsoft.com/office/drawing/2014/main" id="{65786544-6A6F-4DAD-FB02-DDE8C2F9DEBA}"/>
              </a:ext>
            </a:extLst>
          </p:cNvPr>
          <p:cNvPicPr>
            <a:picLocks noChangeAspect="1" noChangeArrowheads="1"/>
          </p:cNvPicPr>
          <p:nvPr/>
        </p:nvPicPr>
        <p:blipFill>
          <a:blip r:embed="rId5" r:link="rId6"/>
          <a:srcRect t="5150" b="5150"/>
          <a:stretch>
            <a:fillRect/>
          </a:stretch>
        </p:blipFill>
        <p:spPr bwMode="auto">
          <a:xfrm>
            <a:off x="1013229" y="1209771"/>
            <a:ext cx="4509030" cy="364013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227986" y="5004340"/>
            <a:ext cx="5736025" cy="1613723"/>
          </a:xfrm>
          <a:prstGeom prst="rect">
            <a:avLst/>
          </a:prstGeom>
        </p:spPr>
      </p:pic>
    </p:spTree>
    <p:extLst>
      <p:ext uri="{BB962C8B-B14F-4D97-AF65-F5344CB8AC3E}">
        <p14:creationId xmlns:p14="http://schemas.microsoft.com/office/powerpoint/2010/main" val="235691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03</a:t>
            </a:r>
            <a:r>
              <a:rPr lang="es-ES" sz="2800" b="1" i="0" u="none" strike="noStrike" cap="none" dirty="0">
                <a:solidFill>
                  <a:srgbClr val="FFFFFF"/>
                </a:solidFill>
                <a:latin typeface="Arial Narrow"/>
                <a:ea typeface="Arial Narrow"/>
                <a:cs typeface="Arial Narrow"/>
                <a:sym typeface="Arial Narrow"/>
              </a:rPr>
              <a:t> de </a:t>
            </a:r>
            <a:r>
              <a:rPr lang="es-ES" sz="2800" b="1" dirty="0">
                <a:solidFill>
                  <a:srgbClr val="FFFFFF"/>
                </a:solidFill>
                <a:latin typeface="Arial Narrow"/>
                <a:ea typeface="Arial Narrow"/>
                <a:cs typeface="Arial Narrow"/>
                <a:sym typeface="Arial Narrow"/>
              </a:rPr>
              <a:t>mayo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1280FF03-363F-0315-3485-C7F2DB197981}"/>
              </a:ext>
            </a:extLst>
          </p:cNvPr>
          <p:cNvSpPr txBox="1"/>
          <p:nvPr/>
        </p:nvSpPr>
        <p:spPr>
          <a:xfrm>
            <a:off x="3470415" y="4986847"/>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229B4808-B2B0-3E14-60BC-F4079769629E}"/>
              </a:ext>
            </a:extLst>
          </p:cNvPr>
          <p:cNvPicPr>
            <a:picLocks noChangeAspect="1" noChangeArrowheads="1"/>
          </p:cNvPicPr>
          <p:nvPr/>
        </p:nvPicPr>
        <p:blipFill rotWithShape="1">
          <a:blip r:embed="rId3" r:link="rId4"/>
          <a:srcRect l="8135" r="-374"/>
          <a:stretch/>
        </p:blipFill>
        <p:spPr bwMode="auto">
          <a:xfrm>
            <a:off x="1061082" y="1104311"/>
            <a:ext cx="3838722" cy="37455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B511CB3-BA74-E7E6-A661-C7B27853C169}"/>
              </a:ext>
            </a:extLst>
          </p:cNvPr>
          <p:cNvPicPr>
            <a:picLocks noChangeAspect="1" noChangeArrowheads="1"/>
          </p:cNvPicPr>
          <p:nvPr/>
        </p:nvPicPr>
        <p:blipFill rotWithShape="1">
          <a:blip r:embed="rId5" r:link="rId6"/>
          <a:srcRect l="8105" r="-1795"/>
          <a:stretch/>
        </p:blipFill>
        <p:spPr bwMode="auto">
          <a:xfrm>
            <a:off x="6012612" y="1104311"/>
            <a:ext cx="3899138" cy="374559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34175" y="5004340"/>
            <a:ext cx="5736025" cy="1613723"/>
          </a:xfrm>
          <a:prstGeom prst="rect">
            <a:avLst/>
          </a:prstGeom>
        </p:spPr>
      </p:pic>
    </p:spTree>
    <p:extLst>
      <p:ext uri="{BB962C8B-B14F-4D97-AF65-F5344CB8AC3E}">
        <p14:creationId xmlns:p14="http://schemas.microsoft.com/office/powerpoint/2010/main" val="181996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04 de mayo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46E15922-25A0-0BA8-C640-CF38C7A9C1B8}"/>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4AA7B959-1123-253F-27F2-4B2CE3FCFCE2}"/>
              </a:ext>
            </a:extLst>
          </p:cNvPr>
          <p:cNvPicPr>
            <a:picLocks noChangeAspect="1" noChangeArrowheads="1"/>
          </p:cNvPicPr>
          <p:nvPr/>
        </p:nvPicPr>
        <p:blipFill>
          <a:blip r:embed="rId3" r:link="rId4"/>
          <a:srcRect/>
          <a:stretch>
            <a:fillRect/>
          </a:stretch>
        </p:blipFill>
        <p:spPr bwMode="auto">
          <a:xfrm>
            <a:off x="1186834" y="1303684"/>
            <a:ext cx="4021660" cy="3619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149EE86-9CAF-761C-468B-8CCD3453690E}"/>
              </a:ext>
            </a:extLst>
          </p:cNvPr>
          <p:cNvPicPr>
            <a:picLocks noChangeAspect="1" noChangeArrowheads="1"/>
          </p:cNvPicPr>
          <p:nvPr/>
        </p:nvPicPr>
        <p:blipFill>
          <a:blip r:embed="rId5" r:link="rId6"/>
          <a:srcRect/>
          <a:stretch>
            <a:fillRect/>
          </a:stretch>
        </p:blipFill>
        <p:spPr bwMode="auto">
          <a:xfrm>
            <a:off x="5621750" y="1303684"/>
            <a:ext cx="3920324" cy="352829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170580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04 de mayo</a:t>
            </a:r>
            <a:r>
              <a:rPr lang="es-ES"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9F1509A2-3528-79F2-1689-EFC78B4EEB27}"/>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29D0D4D8-408E-2E12-7D05-ECEC7D2DD337}"/>
              </a:ext>
            </a:extLst>
          </p:cNvPr>
          <p:cNvPicPr>
            <a:picLocks noChangeAspect="1" noChangeArrowheads="1"/>
          </p:cNvPicPr>
          <p:nvPr/>
        </p:nvPicPr>
        <p:blipFill>
          <a:blip r:embed="rId3" r:link="rId4"/>
          <a:srcRect/>
          <a:stretch>
            <a:fillRect/>
          </a:stretch>
        </p:blipFill>
        <p:spPr bwMode="auto">
          <a:xfrm>
            <a:off x="1281384" y="1306063"/>
            <a:ext cx="4020617" cy="36185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BA0E0BC2-49A3-D9BA-45CA-9DBB9E27A54E}"/>
              </a:ext>
            </a:extLst>
          </p:cNvPr>
          <p:cNvPicPr>
            <a:picLocks noChangeAspect="1" noChangeArrowheads="1"/>
          </p:cNvPicPr>
          <p:nvPr/>
        </p:nvPicPr>
        <p:blipFill>
          <a:blip r:embed="rId5" r:link="rId6"/>
          <a:srcRect/>
          <a:stretch>
            <a:fillRect/>
          </a:stretch>
        </p:blipFill>
        <p:spPr bwMode="auto">
          <a:xfrm>
            <a:off x="5240491" y="1275183"/>
            <a:ext cx="4054926" cy="364943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191379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05 de mayo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sp>
        <p:nvSpPr>
          <p:cNvPr id="3"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Madrugada</a:t>
            </a:r>
            <a:endParaRPr sz="2000" dirty="0">
              <a:solidFill>
                <a:schemeClr val="dk1"/>
              </a:solidFill>
              <a:latin typeface="Helvetica Neue"/>
              <a:ea typeface="Helvetica Neue"/>
              <a:cs typeface="Helvetica Neue"/>
              <a:sym typeface="Helvetica Neue"/>
            </a:endParaRPr>
          </a:p>
        </p:txBody>
      </p:sp>
      <p:sp>
        <p:nvSpPr>
          <p:cNvPr id="4"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Mañana</a:t>
            </a:r>
            <a:endParaRPr sz="2000" dirty="0">
              <a:solidFill>
                <a:schemeClr val="dk1"/>
              </a:solidFill>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B0B62F54-F4BF-84A8-4F31-90D7F46781EE}"/>
              </a:ext>
            </a:extLst>
          </p:cNvPr>
          <p:cNvPicPr>
            <a:picLocks noChangeAspect="1"/>
          </p:cNvPicPr>
          <p:nvPr/>
        </p:nvPicPr>
        <p:blipFill>
          <a:blip r:embed="rId2"/>
          <a:stretch>
            <a:fillRect/>
          </a:stretch>
        </p:blipFill>
        <p:spPr>
          <a:xfrm>
            <a:off x="10620513" y="998043"/>
            <a:ext cx="1565701" cy="4636942"/>
          </a:xfrm>
          <a:prstGeom prst="rect">
            <a:avLst/>
          </a:prstGeom>
        </p:spPr>
      </p:pic>
      <p:sp>
        <p:nvSpPr>
          <p:cNvPr id="6" name="CuadroTexto 5">
            <a:extLst>
              <a:ext uri="{FF2B5EF4-FFF2-40B4-BE49-F238E27FC236}">
                <a16:creationId xmlns:a16="http://schemas.microsoft.com/office/drawing/2014/main" id="{0911C8AD-A444-7CFC-32E0-1675DB3143F0}"/>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7" name="Picture 2">
            <a:extLst>
              <a:ext uri="{FF2B5EF4-FFF2-40B4-BE49-F238E27FC236}">
                <a16:creationId xmlns:a16="http://schemas.microsoft.com/office/drawing/2014/main" id="{F5D4E232-594C-8FCD-D28F-310738B42CD8}"/>
              </a:ext>
            </a:extLst>
          </p:cNvPr>
          <p:cNvPicPr>
            <a:picLocks noChangeAspect="1" noChangeArrowheads="1"/>
          </p:cNvPicPr>
          <p:nvPr/>
        </p:nvPicPr>
        <p:blipFill>
          <a:blip r:embed="rId3" r:link="rId4"/>
          <a:srcRect/>
          <a:stretch>
            <a:fillRect/>
          </a:stretch>
        </p:blipFill>
        <p:spPr bwMode="auto">
          <a:xfrm>
            <a:off x="1390804" y="1253813"/>
            <a:ext cx="4005620" cy="3605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61BEC9A-6B9B-649B-DCA7-B466042CFBAE}"/>
              </a:ext>
            </a:extLst>
          </p:cNvPr>
          <p:cNvPicPr>
            <a:picLocks noChangeAspect="1" noChangeArrowheads="1"/>
          </p:cNvPicPr>
          <p:nvPr/>
        </p:nvPicPr>
        <p:blipFill>
          <a:blip r:embed="rId5" r:link="rId6"/>
          <a:srcRect/>
          <a:stretch>
            <a:fillRect/>
          </a:stretch>
        </p:blipFill>
        <p:spPr bwMode="auto">
          <a:xfrm>
            <a:off x="5683624" y="1354348"/>
            <a:ext cx="3897845" cy="350806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3470414" y="4942110"/>
            <a:ext cx="5736025" cy="1613723"/>
          </a:xfrm>
          <a:prstGeom prst="rect">
            <a:avLst/>
          </a:prstGeom>
        </p:spPr>
      </p:pic>
    </p:spTree>
    <p:extLst>
      <p:ext uri="{BB962C8B-B14F-4D97-AF65-F5344CB8AC3E}">
        <p14:creationId xmlns:p14="http://schemas.microsoft.com/office/powerpoint/2010/main" val="453746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p9"/>
          <p:cNvSpPr/>
          <p:nvPr/>
        </p:nvSpPr>
        <p:spPr>
          <a:xfrm>
            <a:off x="2005808" y="239937"/>
            <a:ext cx="8665240" cy="480091"/>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ES" sz="2800" b="1" i="0" u="none" strike="noStrike" cap="none" dirty="0">
                <a:solidFill>
                  <a:srgbClr val="FFFFFF"/>
                </a:solidFill>
                <a:latin typeface="Arial Narrow"/>
                <a:ea typeface="Arial Narrow"/>
                <a:cs typeface="Arial Narrow"/>
                <a:sym typeface="Arial Narrow"/>
              </a:rPr>
              <a:t>Pronóstico </a:t>
            </a:r>
            <a:r>
              <a:rPr lang="es-ES" sz="2800" b="1" dirty="0">
                <a:solidFill>
                  <a:srgbClr val="FFFFFF"/>
                </a:solidFill>
                <a:latin typeface="Arial Narrow"/>
                <a:ea typeface="Arial Narrow"/>
                <a:cs typeface="Arial Narrow"/>
                <a:sym typeface="Arial Narrow"/>
              </a:rPr>
              <a:t>05 </a:t>
            </a:r>
            <a:r>
              <a:rPr lang="es-ES" sz="2800" b="1" i="0" u="none" strike="noStrike" cap="none" dirty="0">
                <a:solidFill>
                  <a:srgbClr val="FFFFFF"/>
                </a:solidFill>
                <a:latin typeface="Arial Narrow"/>
                <a:ea typeface="Arial Narrow"/>
                <a:cs typeface="Arial Narrow"/>
                <a:sym typeface="Arial Narrow"/>
              </a:rPr>
              <a:t>de mayo</a:t>
            </a:r>
            <a:r>
              <a:rPr lang="es-CO" sz="2800" b="1" dirty="0">
                <a:solidFill>
                  <a:srgbClr val="FFFFFF"/>
                </a:solidFill>
                <a:latin typeface="Arial Narrow"/>
                <a:ea typeface="Arial Narrow"/>
                <a:cs typeface="Arial Narrow"/>
                <a:sym typeface="Arial Narrow"/>
              </a:rPr>
              <a:t> </a:t>
            </a:r>
            <a:r>
              <a:rPr lang="es-ES" sz="2800" b="1" i="0" u="none" strike="noStrike" cap="none" dirty="0">
                <a:solidFill>
                  <a:srgbClr val="FFFFFF"/>
                </a:solidFill>
                <a:latin typeface="Arial Narrow"/>
                <a:ea typeface="Arial Narrow"/>
                <a:cs typeface="Arial Narrow"/>
                <a:sym typeface="Arial Narrow"/>
              </a:rPr>
              <a:t>de 2025</a:t>
            </a:r>
            <a:endParaRPr lang="es-ES" sz="2800" dirty="0"/>
          </a:p>
        </p:txBody>
      </p:sp>
      <p:pic>
        <p:nvPicPr>
          <p:cNvPr id="3" name="Google Shape;231;p9"/>
          <p:cNvPicPr preferRelativeResize="0"/>
          <p:nvPr/>
        </p:nvPicPr>
        <p:blipFill>
          <a:blip r:embed="rId2" r:link="rId3"/>
          <a:srcRect/>
          <a:stretch>
            <a:fillRect/>
          </a:stretch>
        </p:blipFill>
        <p:spPr>
          <a:xfrm>
            <a:off x="1475876" y="1162592"/>
            <a:ext cx="3699269" cy="3687314"/>
          </a:xfrm>
          <a:prstGeom prst="rect">
            <a:avLst/>
          </a:prstGeom>
          <a:noFill/>
          <a:ln w="9525" cap="flat" cmpd="sng">
            <a:noFill/>
            <a:prstDash val="solid"/>
            <a:round/>
            <a:headEnd type="none" w="sm" len="sm"/>
            <a:tailEnd type="none" w="sm" len="sm"/>
          </a:ln>
        </p:spPr>
      </p:pic>
      <p:sp>
        <p:nvSpPr>
          <p:cNvPr id="5" name="Google Shape;235;p9"/>
          <p:cNvSpPr txBox="1"/>
          <p:nvPr/>
        </p:nvSpPr>
        <p:spPr>
          <a:xfrm>
            <a:off x="2553536" y="757998"/>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Tarde</a:t>
            </a:r>
            <a:endParaRPr sz="2000" dirty="0">
              <a:solidFill>
                <a:schemeClr val="dk1"/>
              </a:solidFill>
              <a:latin typeface="Helvetica Neue"/>
              <a:ea typeface="Helvetica Neue"/>
              <a:cs typeface="Helvetica Neue"/>
              <a:sym typeface="Helvetica Neue"/>
            </a:endParaRPr>
          </a:p>
        </p:txBody>
      </p:sp>
      <p:sp>
        <p:nvSpPr>
          <p:cNvPr id="6" name="Google Shape;236;p9"/>
          <p:cNvSpPr txBox="1"/>
          <p:nvPr/>
        </p:nvSpPr>
        <p:spPr>
          <a:xfrm>
            <a:off x="7521323" y="713609"/>
            <a:ext cx="1927563" cy="48009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solidFill>
                  <a:schemeClr val="dk1"/>
                </a:solidFill>
                <a:latin typeface="Helvetica Neue"/>
                <a:ea typeface="Helvetica Neue"/>
                <a:cs typeface="Helvetica Neue"/>
                <a:sym typeface="Helvetica Neue"/>
              </a:rPr>
              <a:t>Noche</a:t>
            </a:r>
            <a:endParaRPr sz="2000" dirty="0">
              <a:solidFill>
                <a:schemeClr val="dk1"/>
              </a:solidFill>
              <a:latin typeface="Helvetica Neue"/>
              <a:ea typeface="Helvetica Neue"/>
              <a:cs typeface="Helvetica Neue"/>
              <a:sym typeface="Helvetica Neue"/>
            </a:endParaRPr>
          </a:p>
        </p:txBody>
      </p:sp>
      <p:pic>
        <p:nvPicPr>
          <p:cNvPr id="7" name="Imagen 6">
            <a:extLst>
              <a:ext uri="{FF2B5EF4-FFF2-40B4-BE49-F238E27FC236}">
                <a16:creationId xmlns:a16="http://schemas.microsoft.com/office/drawing/2014/main" id="{B0B62F54-F4BF-84A8-4F31-90D7F46781EE}"/>
              </a:ext>
            </a:extLst>
          </p:cNvPr>
          <p:cNvPicPr>
            <a:picLocks noChangeAspect="1"/>
          </p:cNvPicPr>
          <p:nvPr/>
        </p:nvPicPr>
        <p:blipFill>
          <a:blip r:embed="rId4"/>
          <a:stretch>
            <a:fillRect/>
          </a:stretch>
        </p:blipFill>
        <p:spPr>
          <a:xfrm>
            <a:off x="10620513" y="998043"/>
            <a:ext cx="1565701" cy="4636942"/>
          </a:xfrm>
          <a:prstGeom prst="rect">
            <a:avLst/>
          </a:prstGeom>
        </p:spPr>
      </p:pic>
      <p:sp>
        <p:nvSpPr>
          <p:cNvPr id="8" name="CuadroTexto 7">
            <a:extLst>
              <a:ext uri="{FF2B5EF4-FFF2-40B4-BE49-F238E27FC236}">
                <a16:creationId xmlns:a16="http://schemas.microsoft.com/office/drawing/2014/main" id="{655D873C-AF85-3BBF-6B7F-17C34EF869F9}"/>
              </a:ext>
            </a:extLst>
          </p:cNvPr>
          <p:cNvSpPr txBox="1"/>
          <p:nvPr/>
        </p:nvSpPr>
        <p:spPr>
          <a:xfrm>
            <a:off x="3470415" y="4942110"/>
            <a:ext cx="5736025" cy="1631216"/>
          </a:xfrm>
          <a:prstGeom prst="rect">
            <a:avLst/>
          </a:prstGeom>
          <a:solidFill>
            <a:srgbClr val="D0EBB3">
              <a:alpha val="44000"/>
            </a:srgbClr>
          </a:solidFill>
        </p:spPr>
        <p:txBody>
          <a:bodyPr wrap="square">
            <a:spAutoFit/>
          </a:bodyPr>
          <a:lstStyle/>
          <a:p>
            <a:pPr algn="ctr"/>
            <a:r>
              <a:rPr lang="es-MX" b="1" i="0" dirty="0">
                <a:solidFill>
                  <a:srgbClr val="0D0D0D"/>
                </a:solidFill>
                <a:effectLst/>
                <a:latin typeface="+mj-lt"/>
              </a:rPr>
              <a:t>Convenciones </a:t>
            </a:r>
          </a:p>
          <a:p>
            <a:pPr algn="just"/>
            <a:r>
              <a:rPr lang="es-MX" b="0" i="0" dirty="0">
                <a:solidFill>
                  <a:srgbClr val="0D0D0D"/>
                </a:solidFill>
                <a:effectLst/>
                <a:latin typeface="+mj-lt"/>
              </a:rPr>
              <a:t>🟣 </a:t>
            </a:r>
            <a:r>
              <a:rPr lang="es-MX" sz="1200" b="0" i="0" dirty="0">
                <a:solidFill>
                  <a:srgbClr val="0D0D0D"/>
                </a:solidFill>
                <a:effectLst/>
                <a:latin typeface="+mj-lt"/>
              </a:rPr>
              <a:t>Morado: Probabilidad de lluvias muy fuertes.</a:t>
            </a:r>
          </a:p>
          <a:p>
            <a:pPr algn="just"/>
            <a:r>
              <a:rPr lang="es-MX" sz="1200" b="0" i="0" dirty="0">
                <a:solidFill>
                  <a:srgbClr val="0D0D0D"/>
                </a:solidFill>
                <a:effectLst/>
                <a:latin typeface="+mj-lt"/>
              </a:rPr>
              <a:t>🔴 Tonos Rojo: Probabilidad lluvias fuertes.</a:t>
            </a:r>
          </a:p>
          <a:p>
            <a:pPr algn="just"/>
            <a:r>
              <a:rPr lang="es-MX" sz="1200" b="0" i="0" dirty="0">
                <a:solidFill>
                  <a:srgbClr val="0D0D0D"/>
                </a:solidFill>
                <a:effectLst/>
                <a:latin typeface="+mj-lt"/>
              </a:rPr>
              <a:t>🟠 Tonos Naranja: Probabilidad precipitaciones de intensidad moderada.</a:t>
            </a:r>
          </a:p>
          <a:p>
            <a:pPr algn="just"/>
            <a:r>
              <a:rPr lang="es-MX" sz="1200" b="0" i="0" dirty="0">
                <a:solidFill>
                  <a:srgbClr val="0D0D0D"/>
                </a:solidFill>
                <a:effectLst/>
                <a:latin typeface="+mj-lt"/>
              </a:rPr>
              <a:t>🟡 Amarillo: Probabilidad precipitaciones de intensidad moderada. </a:t>
            </a:r>
          </a:p>
          <a:p>
            <a:pPr algn="just"/>
            <a:r>
              <a:rPr lang="es-MX" sz="1200" b="0" i="0" dirty="0">
                <a:solidFill>
                  <a:srgbClr val="0D0D0D"/>
                </a:solidFill>
                <a:effectLst/>
                <a:latin typeface="+mj-lt"/>
              </a:rPr>
              <a:t>🟢 Tonos Verdes: Probabilidad precipitaciones de intensidad moderada.</a:t>
            </a:r>
          </a:p>
          <a:p>
            <a:pPr algn="just"/>
            <a:r>
              <a:rPr lang="es-MX" sz="1200" b="0" i="0" dirty="0">
                <a:solidFill>
                  <a:srgbClr val="0D0D0D"/>
                </a:solidFill>
                <a:effectLst/>
                <a:latin typeface="+mj-lt"/>
              </a:rPr>
              <a:t>🔵 Tonos Azul: Probabilidad </a:t>
            </a:r>
            <a:r>
              <a:rPr lang="es-MX" sz="1200" dirty="0">
                <a:solidFill>
                  <a:srgbClr val="0D0D0D"/>
                </a:solidFill>
                <a:latin typeface="+mj-lt"/>
              </a:rPr>
              <a:t>pr</a:t>
            </a:r>
            <a:r>
              <a:rPr lang="es-MX" sz="1200" b="0" i="0" dirty="0">
                <a:solidFill>
                  <a:srgbClr val="0D0D0D"/>
                </a:solidFill>
                <a:effectLst/>
                <a:latin typeface="+mj-lt"/>
              </a:rPr>
              <a:t>ecipitaciones de baja intensidad.</a:t>
            </a:r>
          </a:p>
          <a:p>
            <a:pPr algn="just"/>
            <a:r>
              <a:rPr lang="es-MX" sz="1200" b="0" i="0" dirty="0">
                <a:solidFill>
                  <a:srgbClr val="0D0D0D"/>
                </a:solidFill>
                <a:effectLst/>
                <a:latin typeface="+mj-lt"/>
              </a:rPr>
              <a:t>⚪ Blanco: Probabilidad ausencia de precipitaciones pronosticadas.</a:t>
            </a:r>
          </a:p>
        </p:txBody>
      </p:sp>
      <p:pic>
        <p:nvPicPr>
          <p:cNvPr id="9" name="Imagen 8"/>
          <p:cNvPicPr>
            <a:picLocks noChangeAspect="1"/>
          </p:cNvPicPr>
          <p:nvPr/>
        </p:nvPicPr>
        <p:blipFill>
          <a:blip r:embed="rId5"/>
          <a:stretch>
            <a:fillRect/>
          </a:stretch>
        </p:blipFill>
        <p:spPr>
          <a:xfrm>
            <a:off x="3470414" y="4942110"/>
            <a:ext cx="5736025" cy="1613723"/>
          </a:xfrm>
          <a:prstGeom prst="rect">
            <a:avLst/>
          </a:prstGeom>
        </p:spPr>
      </p:pic>
      <p:pic>
        <p:nvPicPr>
          <p:cNvPr id="11" name="Imagen 10">
            <a:extLst>
              <a:ext uri="{FF2B5EF4-FFF2-40B4-BE49-F238E27FC236}">
                <a16:creationId xmlns:a16="http://schemas.microsoft.com/office/drawing/2014/main" id="{81BF6F34-B362-3D9E-BD40-0396CEE8F410}"/>
              </a:ext>
            </a:extLst>
          </p:cNvPr>
          <p:cNvPicPr>
            <a:picLocks noChangeAspect="1"/>
          </p:cNvPicPr>
          <p:nvPr/>
        </p:nvPicPr>
        <p:blipFill>
          <a:blip r:embed="rId6" r:link="rId7"/>
          <a:srcRect/>
          <a:stretch>
            <a:fillRect/>
          </a:stretch>
        </p:blipFill>
        <p:spPr>
          <a:xfrm>
            <a:off x="5466894" y="1161240"/>
            <a:ext cx="4171570" cy="3754412"/>
          </a:xfrm>
          <a:prstGeom prst="rect">
            <a:avLst/>
          </a:prstGeom>
        </p:spPr>
      </p:pic>
    </p:spTree>
    <p:extLst>
      <p:ext uri="{BB962C8B-B14F-4D97-AF65-F5344CB8AC3E}">
        <p14:creationId xmlns:p14="http://schemas.microsoft.com/office/powerpoint/2010/main" val="3897382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A10E190-E027-5F5F-7751-1D47000974E7}"/>
              </a:ext>
            </a:extLst>
          </p:cNvPr>
          <p:cNvSpPr>
            <a:spLocks noGrp="1"/>
          </p:cNvSpPr>
          <p:nvPr>
            <p:ph type="body" sz="quarter" idx="4294967295"/>
          </p:nvPr>
        </p:nvSpPr>
        <p:spPr>
          <a:xfrm>
            <a:off x="4691065" y="5721353"/>
            <a:ext cx="4979987" cy="742951"/>
          </a:xfrm>
        </p:spPr>
        <p:txBody>
          <a:bodyPr rtlCol="0">
            <a:noAutofit/>
          </a:bodyPr>
          <a:lstStyle/>
          <a:p>
            <a:pPr marL="0" indent="0" defTabSz="913697">
              <a:spcBef>
                <a:spcPts val="0"/>
              </a:spcBef>
              <a:buSzPts val="90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3697">
              <a:spcBef>
                <a:spcPts val="0"/>
              </a:spcBef>
              <a:buSzPts val="90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3697">
              <a:spcBef>
                <a:spcPts val="0"/>
              </a:spcBef>
              <a:buSzPts val="90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3697">
              <a:spcBef>
                <a:spcPts val="0"/>
              </a:spcBef>
              <a:buSzPts val="90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434" indent="-228434" defTabSz="913697">
              <a:spcBef>
                <a:spcPts val="0"/>
              </a:spcBef>
              <a:buClr>
                <a:srgbClr val="273D95"/>
              </a:buClr>
              <a:buSzPts val="900"/>
              <a:defRPr/>
            </a:pPr>
            <a:endParaRPr lang="es-ES" sz="500" b="1" dirty="0">
              <a:solidFill>
                <a:schemeClr val="tx2"/>
              </a:solidFill>
            </a:endParaRPr>
          </a:p>
        </p:txBody>
      </p:sp>
      <p:sp>
        <p:nvSpPr>
          <p:cNvPr id="33795" name="Google Shape;347;p9" descr="Recurso 25.png">
            <a:extLst>
              <a:ext uri="{FF2B5EF4-FFF2-40B4-BE49-F238E27FC236}">
                <a16:creationId xmlns:a16="http://schemas.microsoft.com/office/drawing/2014/main" id="{0D23D9BE-0D1A-9725-5634-6704E06EC482}"/>
              </a:ext>
            </a:extLst>
          </p:cNvPr>
          <p:cNvSpPr>
            <a:spLocks noChangeAspect="1" noChangeArrowheads="1"/>
          </p:cNvSpPr>
          <p:nvPr/>
        </p:nvSpPr>
        <p:spPr bwMode="auto">
          <a:xfrm>
            <a:off x="-617539" y="4735517"/>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796" name="Google Shape;348;p9">
            <a:extLst>
              <a:ext uri="{FF2B5EF4-FFF2-40B4-BE49-F238E27FC236}">
                <a16:creationId xmlns:a16="http://schemas.microsoft.com/office/drawing/2014/main" id="{00522349-58FA-0473-FA06-DCC821CBD45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Google Shape;349;p9">
            <a:extLst>
              <a:ext uri="{FF2B5EF4-FFF2-40B4-BE49-F238E27FC236}">
                <a16:creationId xmlns:a16="http://schemas.microsoft.com/office/drawing/2014/main" id="{3EB0B7AD-4E07-206D-5E8D-0D190F1E8F0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3" y="1441449"/>
            <a:ext cx="357188"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Google Shape;350;p9">
            <a:extLst>
              <a:ext uri="{FF2B5EF4-FFF2-40B4-BE49-F238E27FC236}">
                <a16:creationId xmlns:a16="http://schemas.microsoft.com/office/drawing/2014/main" id="{CD43B8C2-7AE3-D809-C050-2F60E909CD9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2" y="3035301"/>
            <a:ext cx="423863"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Google Shape;351;p9" descr="Recurso 32.png">
            <a:extLst>
              <a:ext uri="{FF2B5EF4-FFF2-40B4-BE49-F238E27FC236}">
                <a16:creationId xmlns:a16="http://schemas.microsoft.com/office/drawing/2014/main" id="{62D705F2-1AB0-E8BE-BD9C-00D4E912C11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9357" r="2"/>
          <a:stretch>
            <a:fillRect/>
          </a:stretch>
        </p:blipFill>
        <p:spPr bwMode="auto">
          <a:xfrm>
            <a:off x="-547688" y="2625729"/>
            <a:ext cx="404813"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Google Shape;352;p9">
            <a:extLst>
              <a:ext uri="{FF2B5EF4-FFF2-40B4-BE49-F238E27FC236}">
                <a16:creationId xmlns:a16="http://schemas.microsoft.com/office/drawing/2014/main" id="{4A66FE88-ABAD-CCB6-4195-0B3B06AD773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Google Shape;353;p9" descr="Recurso 37.png">
            <a:extLst>
              <a:ext uri="{FF2B5EF4-FFF2-40B4-BE49-F238E27FC236}">
                <a16:creationId xmlns:a16="http://schemas.microsoft.com/office/drawing/2014/main" id="{49A4426C-5259-5CEF-F2D5-042820CC76F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02" name="Google Shape;354;p9" descr="Recurso 31.png">
            <a:extLst>
              <a:ext uri="{FF2B5EF4-FFF2-40B4-BE49-F238E27FC236}">
                <a16:creationId xmlns:a16="http://schemas.microsoft.com/office/drawing/2014/main" id="{EDA25A8B-0C63-7117-3FEC-92B5954D0D5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l="11145" r="26974"/>
          <a:stretch>
            <a:fillRect/>
          </a:stretch>
        </p:blipFill>
        <p:spPr bwMode="auto">
          <a:xfrm>
            <a:off x="-547690" y="1847853"/>
            <a:ext cx="387351"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Google Shape;357;p9">
            <a:extLst>
              <a:ext uri="{FF2B5EF4-FFF2-40B4-BE49-F238E27FC236}">
                <a16:creationId xmlns:a16="http://schemas.microsoft.com/office/drawing/2014/main" id="{543FECEF-1C02-C7F6-1160-923A0BD1C55A}"/>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Google Shape;358;p9">
            <a:extLst>
              <a:ext uri="{FF2B5EF4-FFF2-40B4-BE49-F238E27FC236}">
                <a16:creationId xmlns:a16="http://schemas.microsoft.com/office/drawing/2014/main" id="{BB20C040-0B58-C313-CB2A-B422906171D0}"/>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Google Shape;150;p1" descr="Recurso 25.png">
            <a:extLst>
              <a:ext uri="{FF2B5EF4-FFF2-40B4-BE49-F238E27FC236}">
                <a16:creationId xmlns:a16="http://schemas.microsoft.com/office/drawing/2014/main" id="{642D7885-9029-8615-F1C4-F5554638AE8B}"/>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Google Shape;158;p1" descr="Recurso 37.png">
            <a:extLst>
              <a:ext uri="{FF2B5EF4-FFF2-40B4-BE49-F238E27FC236}">
                <a16:creationId xmlns:a16="http://schemas.microsoft.com/office/drawing/2014/main" id="{5C9769DA-6BB9-178C-16E3-1C1FC2DE6D25}"/>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b="18539"/>
          <a:stretch>
            <a:fillRect/>
          </a:stretch>
        </p:blipFill>
        <p:spPr bwMode="auto">
          <a:xfrm>
            <a:off x="-530226" y="573092"/>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Google Shape;5325;p223">
            <a:extLst>
              <a:ext uri="{FF2B5EF4-FFF2-40B4-BE49-F238E27FC236}">
                <a16:creationId xmlns:a16="http://schemas.microsoft.com/office/drawing/2014/main" id="{D15044AB-9B44-B985-E900-F2B2073003F7}"/>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Google Shape;201;p3">
            <a:extLst>
              <a:ext uri="{FF2B5EF4-FFF2-40B4-BE49-F238E27FC236}">
                <a16:creationId xmlns:a16="http://schemas.microsoft.com/office/drawing/2014/main" id="{63E5171F-8114-D61B-259B-0393EB36F823}"/>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200" b="1"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33809" name="AutoShape 2">
            <a:extLst>
              <a:ext uri="{FF2B5EF4-FFF2-40B4-BE49-F238E27FC236}">
                <a16:creationId xmlns:a16="http://schemas.microsoft.com/office/drawing/2014/main" id="{DC53D0C4-3940-815C-628D-53FD769BE1DE}"/>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graphicFrame>
        <p:nvGraphicFramePr>
          <p:cNvPr id="31" name="Google Shape;711;p10">
            <a:extLst>
              <a:ext uri="{FF2B5EF4-FFF2-40B4-BE49-F238E27FC236}">
                <a16:creationId xmlns:a16="http://schemas.microsoft.com/office/drawing/2014/main" id="{EAF74F73-3A29-37AB-ABE2-9D9E97069556}"/>
              </a:ext>
            </a:extLst>
          </p:cNvPr>
          <p:cNvGraphicFramePr>
            <a:graphicFrameLocks noGrp="1"/>
          </p:cNvGraphicFramePr>
          <p:nvPr/>
        </p:nvGraphicFramePr>
        <p:xfrm>
          <a:off x="13769616" y="180975"/>
          <a:ext cx="3348038" cy="3119438"/>
        </p:xfrm>
        <a:graphic>
          <a:graphicData uri="http://schemas.openxmlformats.org/drawingml/2006/table">
            <a:tbl>
              <a:tblPr/>
              <a:tblGrid>
                <a:gridCol w="1596647">
                  <a:extLst>
                    <a:ext uri="{9D8B030D-6E8A-4147-A177-3AD203B41FA5}">
                      <a16:colId xmlns:a16="http://schemas.microsoft.com/office/drawing/2014/main" val="20000"/>
                    </a:ext>
                  </a:extLst>
                </a:gridCol>
                <a:gridCol w="1751391">
                  <a:extLst>
                    <a:ext uri="{9D8B030D-6E8A-4147-A177-3AD203B41FA5}">
                      <a16:colId xmlns:a16="http://schemas.microsoft.com/office/drawing/2014/main" val="20001"/>
                    </a:ext>
                  </a:extLst>
                </a:gridCol>
              </a:tblGrid>
              <a:tr h="442863">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ROJAS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extLst>
                  <a:ext uri="{0D108BD9-81ED-4DB2-BD59-A6C34878D82A}">
                    <a16:rowId xmlns:a16="http://schemas.microsoft.com/office/drawing/2014/main" val="10000"/>
                  </a:ext>
                </a:extLst>
              </a:tr>
              <a:tr h="387205">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Magdalena -  </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Cauca</a:t>
                      </a:r>
                    </a:p>
                  </a:txBody>
                  <a:tcPr marL="21711" marR="21711" marT="10655" marB="1065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Inundación</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endPar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endParaRPr>
                    </a:p>
                  </a:txBody>
                  <a:tcPr marL="21711" marR="21711" marT="10655" marB="1065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NARANJAS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extLst>
                  <a:ext uri="{0D108BD9-81ED-4DB2-BD59-A6C34878D82A}">
                    <a16:rowId xmlns:a16="http://schemas.microsoft.com/office/drawing/2014/main" val="10002"/>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AMARILLAS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extLst>
                  <a:ext uri="{0D108BD9-81ED-4DB2-BD59-A6C34878D82A}">
                    <a16:rowId xmlns:a16="http://schemas.microsoft.com/office/drawing/2014/main" val="10004"/>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Caribe</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5</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cxnSp>
        <p:nvCxnSpPr>
          <p:cNvPr id="19" name="Conector recto 18">
            <a:extLst>
              <a:ext uri="{FF2B5EF4-FFF2-40B4-BE49-F238E27FC236}">
                <a16:creationId xmlns:a16="http://schemas.microsoft.com/office/drawing/2014/main" id="{C8926105-00F9-C6CA-9200-924A411CAE4E}"/>
              </a:ext>
            </a:extLst>
          </p:cNvPr>
          <p:cNvCxnSpPr>
            <a:cxnSpLocks/>
          </p:cNvCxnSpPr>
          <p:nvPr/>
        </p:nvCxnSpPr>
        <p:spPr>
          <a:xfrm>
            <a:off x="4816477" y="3592517"/>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837" name="AutoShape 2">
            <a:extLst>
              <a:ext uri="{FF2B5EF4-FFF2-40B4-BE49-F238E27FC236}">
                <a16:creationId xmlns:a16="http://schemas.microsoft.com/office/drawing/2014/main" id="{8023F6B6-2FF8-ECAE-BDDA-27532ED7549C}"/>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96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96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9571"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3838" name="AutoShape 2">
            <a:extLst>
              <a:ext uri="{FF2B5EF4-FFF2-40B4-BE49-F238E27FC236}">
                <a16:creationId xmlns:a16="http://schemas.microsoft.com/office/drawing/2014/main" id="{F69D6ED0-36F9-ACCA-0640-CA9099E97A09}"/>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9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148D74D8-BB93-8685-E8F6-2BF613706973}"/>
              </a:ext>
            </a:extLst>
          </p:cNvPr>
          <p:cNvSpPr txBox="1">
            <a:spLocks/>
          </p:cNvSpPr>
          <p:nvPr/>
        </p:nvSpPr>
        <p:spPr>
          <a:xfrm>
            <a:off x="4791077" y="1095378"/>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6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B3696B46-B9C3-ADA2-8D15-A189B9361D04}"/>
              </a:ext>
            </a:extLst>
          </p:cNvPr>
          <p:cNvSpPr txBox="1">
            <a:spLocks/>
          </p:cNvSpPr>
          <p:nvPr/>
        </p:nvSpPr>
        <p:spPr>
          <a:xfrm>
            <a:off x="5386392" y="3694116"/>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6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46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D91D18B7-EB59-E9D1-A776-A3B739E76B0F}"/>
              </a:ext>
            </a:extLst>
          </p:cNvPr>
          <p:cNvSpPr txBox="1">
            <a:spLocks/>
          </p:cNvSpPr>
          <p:nvPr/>
        </p:nvSpPr>
        <p:spPr>
          <a:xfrm>
            <a:off x="8685217" y="3692529"/>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46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pic>
        <p:nvPicPr>
          <p:cNvPr id="33842" name="Imagen 49">
            <a:extLst>
              <a:ext uri="{FF2B5EF4-FFF2-40B4-BE49-F238E27FC236}">
                <a16:creationId xmlns:a16="http://schemas.microsoft.com/office/drawing/2014/main" id="{A7064137-9B34-E475-D051-C16FF9DEDA85}"/>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5786618" y="4138286"/>
            <a:ext cx="2166939"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Imagen 53">
            <a:extLst>
              <a:ext uri="{FF2B5EF4-FFF2-40B4-BE49-F238E27FC236}">
                <a16:creationId xmlns:a16="http://schemas.microsoft.com/office/drawing/2014/main" id="{95AAE124-2520-4EF6-9CCF-2EA48A4C67C3}"/>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t="2" b="-25096"/>
          <a:stretch>
            <a:fillRect/>
          </a:stretch>
        </p:blipFill>
        <p:spPr bwMode="auto">
          <a:xfrm>
            <a:off x="12771439" y="4229100"/>
            <a:ext cx="3060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Google Shape;3085;p17">
            <a:extLst>
              <a:ext uri="{FF2B5EF4-FFF2-40B4-BE49-F238E27FC236}">
                <a16:creationId xmlns:a16="http://schemas.microsoft.com/office/drawing/2014/main" id="{211ABEF3-6393-ECCF-12AC-848CF44E1A70}"/>
              </a:ext>
            </a:extLst>
          </p:cNvPr>
          <p:cNvPicPr preferRelativeResize="0">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161925" y="952505"/>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45" name="Google Shape;6137;p257">
            <a:extLst>
              <a:ext uri="{FF2B5EF4-FFF2-40B4-BE49-F238E27FC236}">
                <a16:creationId xmlns:a16="http://schemas.microsoft.com/office/drawing/2014/main" id="{6FF71F0B-1164-3331-2AA2-E368B446CC9A}"/>
              </a:ext>
            </a:extLst>
          </p:cNvPr>
          <p:cNvSpPr>
            <a:spLocks noChangeAspect="1" noChangeArrowheads="1"/>
          </p:cNvSpPr>
          <p:nvPr/>
        </p:nvSpPr>
        <p:spPr bwMode="auto">
          <a:xfrm>
            <a:off x="1524003" y="2624141"/>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13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13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2135028"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46" name="Imagen 16">
            <a:extLst>
              <a:ext uri="{FF2B5EF4-FFF2-40B4-BE49-F238E27FC236}">
                <a16:creationId xmlns:a16="http://schemas.microsoft.com/office/drawing/2014/main" id="{833DBD51-B697-8ABA-4C63-845B4D0D76FE}"/>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t="68382" b="-2"/>
          <a:stretch>
            <a:fillRect/>
          </a:stretch>
        </p:blipFill>
        <p:spPr bwMode="auto">
          <a:xfrm>
            <a:off x="6373817" y="3181352"/>
            <a:ext cx="32797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Imagen 6" descr="Interfaz de usuario gráfica, Texto, Aplicación&#10;&#10;Descripción generada automáticamente">
            <a:extLst>
              <a:ext uri="{FF2B5EF4-FFF2-40B4-BE49-F238E27FC236}">
                <a16:creationId xmlns:a16="http://schemas.microsoft.com/office/drawing/2014/main" id="{3C795F92-1B7B-A4DC-4888-6FDD023BC809}"/>
              </a:ext>
            </a:extLst>
          </p:cNvPr>
          <p:cNvPicPr>
            <a:picLocks noChangeArrowheads="1"/>
          </p:cNvPicPr>
          <p:nvPr/>
        </p:nvPicPr>
        <p:blipFill>
          <a:blip r:embed="rId20" r:link="rId21">
            <a:extLst>
              <a:ext uri="{28A0092B-C50C-407E-A947-70E740481C1C}">
                <a14:useLocalDpi xmlns:a14="http://schemas.microsoft.com/office/drawing/2010/main" val="0"/>
              </a:ext>
            </a:extLst>
          </a:blip>
          <a:srcRect/>
          <a:stretch>
            <a:fillRect/>
          </a:stretch>
        </p:blipFill>
        <p:spPr bwMode="auto">
          <a:xfrm>
            <a:off x="4577597" y="1315289"/>
            <a:ext cx="2166939" cy="136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Imagen 10" descr="Interfaz de usuario gráfica, Texto, Aplicación&#10;&#10;Descripción generada automáticamente">
            <a:extLst>
              <a:ext uri="{FF2B5EF4-FFF2-40B4-BE49-F238E27FC236}">
                <a16:creationId xmlns:a16="http://schemas.microsoft.com/office/drawing/2014/main" id="{5D8159D6-1F90-E6BF-7AE6-6DBC1E2035DE}"/>
              </a:ext>
            </a:extLst>
          </p:cNvPr>
          <p:cNvPicPr>
            <a:picLocks noChangeAspect="1" noChangeArrowheads="1"/>
          </p:cNvPicPr>
          <p:nvPr/>
        </p:nvPicPr>
        <p:blipFill>
          <a:blip r:embed="rId22" r:link="rId23">
            <a:extLst>
              <a:ext uri="{28A0092B-C50C-407E-A947-70E740481C1C}">
                <a14:useLocalDpi xmlns:a14="http://schemas.microsoft.com/office/drawing/2010/main" val="0"/>
              </a:ext>
            </a:extLst>
          </a:blip>
          <a:srcRect/>
          <a:stretch>
            <a:fillRect/>
          </a:stretch>
        </p:blipFill>
        <p:spPr bwMode="auto">
          <a:xfrm>
            <a:off x="8812216" y="4099078"/>
            <a:ext cx="21669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Imagen 15" descr="Tabla&#10;&#10;Descripción generada automáticamente">
            <a:extLst>
              <a:ext uri="{FF2B5EF4-FFF2-40B4-BE49-F238E27FC236}">
                <a16:creationId xmlns:a16="http://schemas.microsoft.com/office/drawing/2014/main" id="{E5B40D20-AC20-D39C-D2FD-AECBAEDD1A4F}"/>
              </a:ext>
            </a:extLst>
          </p:cNvPr>
          <p:cNvPicPr>
            <a:picLocks noChangeArrowheads="1"/>
          </p:cNvPicPr>
          <p:nvPr/>
        </p:nvPicPr>
        <p:blipFill>
          <a:blip r:embed="rId24" r:link="rId25">
            <a:extLst>
              <a:ext uri="{28A0092B-C50C-407E-A947-70E740481C1C}">
                <a14:useLocalDpi xmlns:a14="http://schemas.microsoft.com/office/drawing/2010/main" val="0"/>
              </a:ext>
            </a:extLst>
          </a:blip>
          <a:srcRect/>
          <a:stretch>
            <a:fillRect/>
          </a:stretch>
        </p:blipFill>
        <p:spPr bwMode="auto">
          <a:xfrm>
            <a:off x="9162577" y="1363781"/>
            <a:ext cx="2168525" cy="156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0" name="Imagen 38">
            <a:extLst>
              <a:ext uri="{FF2B5EF4-FFF2-40B4-BE49-F238E27FC236}">
                <a16:creationId xmlns:a16="http://schemas.microsoft.com/office/drawing/2014/main" id="{90F41F79-4978-7DDB-1E18-C08CC7256D70}"/>
              </a:ext>
            </a:extLst>
          </p:cNvPr>
          <p:cNvPicPr>
            <a:picLocks noChangeArrowheads="1"/>
          </p:cNvPicPr>
          <p:nvPr/>
        </p:nvPicPr>
        <p:blipFill>
          <a:blip r:embed="rId26" r:link="rId27">
            <a:extLst>
              <a:ext uri="{28A0092B-C50C-407E-A947-70E740481C1C}">
                <a14:useLocalDpi xmlns:a14="http://schemas.microsoft.com/office/drawing/2010/main" val="0"/>
              </a:ext>
            </a:extLst>
          </a:blip>
          <a:srcRect/>
          <a:stretch>
            <a:fillRect/>
          </a:stretch>
        </p:blipFill>
        <p:spPr bwMode="auto">
          <a:xfrm>
            <a:off x="6870088" y="1315289"/>
            <a:ext cx="2166937" cy="161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51" name="Grupo 20">
            <a:extLst>
              <a:ext uri="{FF2B5EF4-FFF2-40B4-BE49-F238E27FC236}">
                <a16:creationId xmlns:a16="http://schemas.microsoft.com/office/drawing/2014/main" id="{13FC8B5B-34C5-FF32-4880-BEF6B0175188}"/>
              </a:ext>
            </a:extLst>
          </p:cNvPr>
          <p:cNvGrpSpPr>
            <a:grpSpLocks/>
          </p:cNvGrpSpPr>
          <p:nvPr/>
        </p:nvGrpSpPr>
        <p:grpSpPr bwMode="auto">
          <a:xfrm>
            <a:off x="9731375" y="5519742"/>
            <a:ext cx="2171700" cy="1100137"/>
            <a:chOff x="9731381" y="5519942"/>
            <a:chExt cx="2172003" cy="1099589"/>
          </a:xfrm>
        </p:grpSpPr>
        <p:sp>
          <p:nvSpPr>
            <p:cNvPr id="10" name="Rectángulo redondeado 29">
              <a:extLst>
                <a:ext uri="{FF2B5EF4-FFF2-40B4-BE49-F238E27FC236}">
                  <a16:creationId xmlns:a16="http://schemas.microsoft.com/office/drawing/2014/main" id="{30450AF5-E74F-B606-83F6-946FE8D08798}"/>
                </a:ext>
              </a:extLst>
            </p:cNvPr>
            <p:cNvSpPr/>
            <p:nvPr/>
          </p:nvSpPr>
          <p:spPr>
            <a:xfrm>
              <a:off x="9731381" y="5519942"/>
              <a:ext cx="2172003" cy="10995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08" rtl="0" eaLnBrk="0" fontAlgn="base" latinLnBrk="0" hangingPunct="0">
                <a:lnSpc>
                  <a:spcPct val="100000"/>
                </a:lnSpc>
                <a:spcBef>
                  <a:spcPct val="0"/>
                </a:spcBef>
                <a:spcAft>
                  <a:spcPct val="0"/>
                </a:spcAft>
                <a:buClrTx/>
                <a:buSzTx/>
                <a:buFontTx/>
                <a:buNone/>
                <a:tabLst/>
                <a:defRPr/>
              </a:pPr>
              <a:endParaRPr kumimoji="0" lang="es-MX"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33856" name="Imagen 17">
              <a:extLst>
                <a:ext uri="{FF2B5EF4-FFF2-40B4-BE49-F238E27FC236}">
                  <a16:creationId xmlns:a16="http://schemas.microsoft.com/office/drawing/2014/main" id="{3C45C81E-85C9-B78E-9DC8-B80D29D4D10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211343" y="5548995"/>
              <a:ext cx="1209184" cy="6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Marcador de texto 3">
            <a:extLst>
              <a:ext uri="{FF2B5EF4-FFF2-40B4-BE49-F238E27FC236}">
                <a16:creationId xmlns:a16="http://schemas.microsoft.com/office/drawing/2014/main" id="{69C32B4A-013D-9474-FD18-9792E7AC38AA}"/>
              </a:ext>
            </a:extLst>
          </p:cNvPr>
          <p:cNvSpPr txBox="1">
            <a:spLocks/>
          </p:cNvSpPr>
          <p:nvPr/>
        </p:nvSpPr>
        <p:spPr bwMode="auto">
          <a:xfrm>
            <a:off x="9731375" y="6173788"/>
            <a:ext cx="2249488" cy="279400"/>
          </a:xfrm>
          <a:prstGeom prst="rect">
            <a:avLst/>
          </a:prstGeom>
          <a:noFill/>
          <a:ln>
            <a:noFill/>
          </a:ln>
        </p:spPr>
        <p:txBody>
          <a:bodyPr>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3697"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s-MX" sz="5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Calibri"/>
              </a:rPr>
              <a:t>Consulte aquí el estado de los niveles en los ríos del país: </a:t>
            </a:r>
            <a:r>
              <a:rPr kumimoji="0" lang="es-CO" sz="700" b="0" i="0" u="none" strike="noStrike" kern="1200" cap="none" spc="0" normalizeH="0" baseline="0" noProof="0" dirty="0">
                <a:ln>
                  <a:noFill/>
                </a:ln>
                <a:solidFill>
                  <a:prstClr val="black"/>
                </a:solidFill>
                <a:effectLst/>
                <a:uLnTx/>
                <a:uFillTx/>
                <a:latin typeface="Calibri" panose="020F0502020204030204"/>
                <a:ea typeface="+mn-ea"/>
                <a:cs typeface="+mn-cs"/>
                <a:hlinkClick r:id="rId29"/>
              </a:rPr>
              <a:t>https://fews.ideam.gov.co/visorfews/nacional/estacion</a:t>
            </a:r>
            <a:endParaRPr kumimoji="0" lang="es-MX" sz="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33853" name="Google Shape;698;p13" descr="Recurso 24.png">
            <a:extLst>
              <a:ext uri="{FF2B5EF4-FFF2-40B4-BE49-F238E27FC236}">
                <a16:creationId xmlns:a16="http://schemas.microsoft.com/office/drawing/2014/main" id="{3B06342A-18EE-5DE7-46FE-79451BBBCED6}"/>
              </a:ext>
            </a:extLst>
          </p:cNvPr>
          <p:cNvPicPr preferRelativeResize="0">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64E92D69-914A-5AC3-5ABA-B6ECFF6555D4}"/>
              </a:ext>
            </a:extLst>
          </p:cNvPr>
          <p:cNvSpPr txBox="1">
            <a:spLocks noChangeArrowheads="1"/>
          </p:cNvSpPr>
          <p:nvPr/>
        </p:nvSpPr>
        <p:spPr bwMode="auto">
          <a:xfrm>
            <a:off x="3862690" y="778668"/>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10"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02 de mayo de 2025 16:00 HLC</a:t>
            </a:r>
          </a:p>
        </p:txBody>
      </p:sp>
    </p:spTree>
  </p:cSld>
  <p:clrMapOvr>
    <a:masterClrMapping/>
  </p:clrMapOvr>
  <p:transition spd="slow" advTm="2000"/>
</p:sld>
</file>

<file path=ppt/theme/theme1.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8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3114</TotalTime>
  <Words>977</Words>
  <Application>Microsoft Office PowerPoint</Application>
  <PresentationFormat>Panorámica</PresentationFormat>
  <Paragraphs>129</Paragraphs>
  <Slides>12</Slides>
  <Notes>2</Notes>
  <HiddenSlides>0</HiddenSlides>
  <MMClips>0</MMClips>
  <ScaleCrop>false</ScaleCrop>
  <HeadingPairs>
    <vt:vector size="6" baseType="variant">
      <vt:variant>
        <vt:lpstr>Fuentes usadas</vt:lpstr>
      </vt:variant>
      <vt:variant>
        <vt:i4>7</vt:i4>
      </vt:variant>
      <vt:variant>
        <vt:lpstr>Tema</vt:lpstr>
      </vt:variant>
      <vt:variant>
        <vt:i4>9</vt:i4>
      </vt:variant>
      <vt:variant>
        <vt:lpstr>Títulos de diapositiva</vt:lpstr>
      </vt:variant>
      <vt:variant>
        <vt:i4>12</vt:i4>
      </vt:variant>
    </vt:vector>
  </HeadingPairs>
  <TitlesOfParts>
    <vt:vector size="28" baseType="lpstr">
      <vt:lpstr>Helvetica Neue</vt:lpstr>
      <vt:lpstr>Calibri Light</vt:lpstr>
      <vt:lpstr>Arial Narrow</vt:lpstr>
      <vt:lpstr>Helvetica</vt:lpstr>
      <vt:lpstr>Arial</vt:lpstr>
      <vt:lpstr>Calibri</vt:lpstr>
      <vt:lpstr>Verdana</vt:lpstr>
      <vt:lpstr>1_Tema de Office</vt:lpstr>
      <vt:lpstr>1_Diseño OSPA</vt:lpstr>
      <vt:lpstr>5_Diseño OSPA</vt:lpstr>
      <vt:lpstr>Diseño OSPA</vt:lpstr>
      <vt:lpstr>22_Diseño OSPA</vt:lpstr>
      <vt:lpstr>27_Diseño OSPA</vt:lpstr>
      <vt:lpstr>28_Diseño OSPA</vt:lpstr>
      <vt:lpstr>32_Diseño OSPA</vt:lpstr>
      <vt:lpstr>2_Diseño OSPA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OSPA</dc:creator>
  <cp:lastModifiedBy>Servicio Operacional De Pronósticos Y Alertas - Ospa</cp:lastModifiedBy>
  <cp:revision>1570</cp:revision>
  <dcterms:created xsi:type="dcterms:W3CDTF">2015-05-27T16:00:17Z</dcterms:created>
  <dcterms:modified xsi:type="dcterms:W3CDTF">2025-05-02T21:29:15Z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2024-04-05T11:40:02Z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ff9a5360-e01e-4016-9ec4-730e7a362335</vt:lpwstr>
  </property>
  <property fmtid="{D5CDD505-2E9C-101B-9397-08002B2CF9AE}" pid="8" name="MSIP_Label_defa4170-0d19-0005-0004-bc88714345d2_ContentBits">
    <vt:lpwstr>0</vt:lpwstr>
  </property>
</Properties>
</file>