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2" r:id="rId2"/>
    <p:sldId id="313" r:id="rId3"/>
  </p:sldIdLst>
  <p:sldSz cx="9144000" cy="6858000" type="screen4x3"/>
  <p:notesSz cx="7004050" cy="929005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9DE53B"/>
    <a:srgbClr val="FFCB02"/>
    <a:srgbClr val="8BCC33"/>
    <a:srgbClr val="91B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E03C21F-CD10-3344-AC39-DDFFAE1692C8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5081C03A-C847-054A-B0A8-7F0181BE1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91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9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3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pPr/>
              <a:t>6/12/2016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3"/>
          </p:nvPr>
        </p:nvSpPr>
        <p:spPr>
          <a:xfrm>
            <a:off x="8604250" y="6165850"/>
            <a:ext cx="914400" cy="91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41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pPr/>
              <a:t>6/12/2016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3"/>
          </p:nvPr>
        </p:nvSpPr>
        <p:spPr>
          <a:xfrm>
            <a:off x="8604250" y="6165850"/>
            <a:ext cx="914400" cy="91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10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49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41946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6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832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33557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7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0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4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26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14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0130-0DB1-904A-A69C-8303394347D6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BD43-FA99-6E45-9ECC-1C9B0A6DB95A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5" y="25168"/>
            <a:ext cx="1506552" cy="60043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220997" y="6200688"/>
            <a:ext cx="1676545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/>
              <a:t>Planeación 2017</a:t>
            </a:r>
            <a:endParaRPr lang="es-CO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5425"/>
          </a:xfrm>
        </p:spPr>
        <p:txBody>
          <a:bodyPr/>
          <a:lstStyle/>
          <a:p>
            <a:r>
              <a:rPr lang="es-CO" b="1" dirty="0" smtClean="0"/>
              <a:t>CRONOGRAMA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42898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Cronograma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4657" y="1429670"/>
            <a:ext cx="7979343" cy="4691997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Ajuste Proyecto de Inversión y ajustes (Septiembre-Octubre)</a:t>
            </a:r>
          </a:p>
          <a:p>
            <a:r>
              <a:rPr lang="es-CO" dirty="0" smtClean="0"/>
              <a:t>Coordinación con planes MADS (11-16 Noviembre)</a:t>
            </a:r>
          </a:p>
          <a:p>
            <a:r>
              <a:rPr lang="es-CO" dirty="0" smtClean="0"/>
              <a:t>Definición Presupuesto (</a:t>
            </a:r>
            <a:r>
              <a:rPr lang="es-CO" dirty="0" smtClean="0"/>
              <a:t>15 Noviembre a 7 de Diciembre)</a:t>
            </a:r>
            <a:endParaRPr lang="es-CO" dirty="0" smtClean="0"/>
          </a:p>
          <a:p>
            <a:r>
              <a:rPr lang="es-CO" dirty="0" smtClean="0"/>
              <a:t>Construcción POA áreas (</a:t>
            </a:r>
            <a:r>
              <a:rPr lang="es-CO" dirty="0" smtClean="0"/>
              <a:t>18 Noviembre a 7 Diciembre)</a:t>
            </a:r>
            <a:endParaRPr lang="es-CO" dirty="0" smtClean="0"/>
          </a:p>
          <a:p>
            <a:r>
              <a:rPr lang="es-CO" dirty="0" smtClean="0"/>
              <a:t>Revisión por la Direccion </a:t>
            </a:r>
            <a:r>
              <a:rPr lang="es-CO" dirty="0" smtClean="0"/>
              <a:t>(</a:t>
            </a:r>
            <a:r>
              <a:rPr lang="es-CO" dirty="0" smtClean="0"/>
              <a:t>2 y 7 de Diciembre</a:t>
            </a:r>
            <a:r>
              <a:rPr lang="es-CO" dirty="0" smtClean="0"/>
              <a:t>)</a:t>
            </a:r>
            <a:endParaRPr lang="es-CO" dirty="0" smtClean="0"/>
          </a:p>
          <a:p>
            <a:r>
              <a:rPr lang="es-CO" dirty="0" smtClean="0"/>
              <a:t>Ajuste final </a:t>
            </a:r>
            <a:r>
              <a:rPr lang="es-CO" dirty="0" smtClean="0"/>
              <a:t>(7-9 </a:t>
            </a:r>
            <a:r>
              <a:rPr lang="es-CO" dirty="0" smtClean="0"/>
              <a:t>Diciembre)</a:t>
            </a:r>
          </a:p>
          <a:p>
            <a:r>
              <a:rPr lang="es-CO" dirty="0" smtClean="0"/>
              <a:t>Envío a Consejeros </a:t>
            </a:r>
            <a:r>
              <a:rPr lang="es-CO" dirty="0" smtClean="0"/>
              <a:t>(9 </a:t>
            </a:r>
            <a:r>
              <a:rPr lang="es-CO" dirty="0" smtClean="0"/>
              <a:t>Diciembre)</a:t>
            </a:r>
          </a:p>
          <a:p>
            <a:r>
              <a:rPr lang="es-CO" dirty="0" smtClean="0"/>
              <a:t>Consejo Directivo </a:t>
            </a:r>
            <a:r>
              <a:rPr lang="es-CO" dirty="0" smtClean="0"/>
              <a:t>(14 </a:t>
            </a:r>
            <a:r>
              <a:rPr lang="es-CO" dirty="0" smtClean="0"/>
              <a:t>Diciembre)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7232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predeterminado.thmx</Template>
  <TotalTime>5842</TotalTime>
  <Words>71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predeterminado</vt:lpstr>
      <vt:lpstr>Planeación 2017</vt:lpstr>
      <vt:lpstr>Cronograma</vt:lpstr>
    </vt:vector>
  </TitlesOfParts>
  <Company>IDEAM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COMUNICACIONES;jlobo</dc:creator>
  <cp:lastModifiedBy>PMO IDEAM</cp:lastModifiedBy>
  <cp:revision>342</cp:revision>
  <cp:lastPrinted>2016-11-18T14:26:13Z</cp:lastPrinted>
  <dcterms:created xsi:type="dcterms:W3CDTF">2015-11-24T14:47:42Z</dcterms:created>
  <dcterms:modified xsi:type="dcterms:W3CDTF">2016-12-06T15:20:19Z</dcterms:modified>
</cp:coreProperties>
</file>